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97" r:id="rId4"/>
    <p:sldMasterId id="2147484110" r:id="rId5"/>
    <p:sldMasterId id="2147483761" r:id="rId6"/>
    <p:sldMasterId id="2147483806" r:id="rId7"/>
    <p:sldMasterId id="2147484131" r:id="rId8"/>
  </p:sldMasterIdLst>
  <p:notesMasterIdLst>
    <p:notesMasterId r:id="rId11"/>
  </p:notesMasterIdLst>
  <p:handoutMasterIdLst>
    <p:handoutMasterId r:id="rId12"/>
  </p:handoutMasterIdLst>
  <p:sldIdLst>
    <p:sldId id="4632" r:id="rId9"/>
    <p:sldId id="2859" r:id="rId10"/>
  </p:sldIdLst>
  <p:sldSz cx="9144000" cy="5143500" type="screen16x9"/>
  <p:notesSz cx="6858000" cy="9144000"/>
  <p:defaultTextStyle>
    <a:defPPr>
      <a:defRPr lang="de-DE"/>
    </a:defPPr>
    <a:lvl1pPr algn="l" defTabSz="4064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06400" indent="50800" algn="l" defTabSz="4064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814388" indent="100013" algn="l" defTabSz="4064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220788" indent="150813" algn="l" defTabSz="4064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628775" indent="200025" algn="l" defTabSz="40640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B0129D61-3483-471D-B2D2-4F91AC97694E}">
          <p14:sldIdLst>
            <p14:sldId id="4632"/>
            <p14:sldId id="28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FA1"/>
    <a:srgbClr val="A5BFCF"/>
    <a:srgbClr val="2E3954"/>
    <a:srgbClr val="201009"/>
    <a:srgbClr val="F7DA0F"/>
    <a:srgbClr val="BE2828"/>
    <a:srgbClr val="0CA0C5"/>
    <a:srgbClr val="262626"/>
    <a:srgbClr val="086796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5"/>
    <p:restoredTop sz="82357" autoAdjust="0"/>
  </p:normalViewPr>
  <p:slideViewPr>
    <p:cSldViewPr snapToGrid="0">
      <p:cViewPr varScale="1">
        <p:scale>
          <a:sx n="149" d="100"/>
          <a:sy n="149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371" fontAlgn="auto">
              <a:spcBef>
                <a:spcPts val="0"/>
              </a:spcBef>
              <a:spcAft>
                <a:spcPts val="0"/>
              </a:spcAft>
              <a:defRPr sz="1200" dirty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7371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3E435A18-EC93-BF44-94BD-186C510677B4}" type="datetimeFigureOut">
              <a:rPr lang="de-DE"/>
              <a:pPr>
                <a:defRPr/>
              </a:pPr>
              <a:t>05.12.24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371" fontAlgn="auto">
              <a:spcBef>
                <a:spcPts val="0"/>
              </a:spcBef>
              <a:spcAft>
                <a:spcPts val="0"/>
              </a:spcAft>
              <a:defRPr sz="1200" dirty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07371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5C5CAAD-193C-5840-B41C-2DF6755F60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61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371" fontAlgn="auto">
              <a:spcBef>
                <a:spcPts val="0"/>
              </a:spcBef>
              <a:spcAft>
                <a:spcPts val="0"/>
              </a:spcAft>
              <a:defRPr sz="1200" dirty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7371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E988DDD-D491-0B4A-B349-7AB2633A1B27}" type="datetimeFigureOut">
              <a:rPr lang="de-DE"/>
              <a:pPr>
                <a:defRPr/>
              </a:pPr>
              <a:t>05.12.24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371" fontAlgn="auto">
              <a:spcBef>
                <a:spcPts val="0"/>
              </a:spcBef>
              <a:spcAft>
                <a:spcPts val="0"/>
              </a:spcAft>
              <a:defRPr sz="1200" dirty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07371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3090C50-6D8E-1E46-B37B-6F78A8DB7D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176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064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ＭＳ Ｐゴシック" charset="0"/>
        <a:cs typeface="ＭＳ Ｐゴシック" charset="0"/>
      </a:defRPr>
    </a:lvl1pPr>
    <a:lvl2pPr marL="406400" algn="l" defTabSz="4064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814388" algn="l" defTabSz="4064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220788" algn="l" defTabSz="4064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628775" algn="l" defTabSz="406400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036868" algn="l" defTabSz="4073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4243" algn="l" defTabSz="4073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1618" algn="l" defTabSz="4073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58991" algn="l" defTabSz="40737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Guiding principles for showing/not showing locations.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The reference is the website home page and location pages where all is referenced: locations, total connected capacity, total connected networks, peak traffic per locations, Premium enabled sites etc.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Exception to the rule: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-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All coming soon locations (not RFS but already communicated by PR) are integrated on the map.</a:t>
            </a:r>
          </a:p>
          <a:p>
            <a:pPr marL="171450" lvl="0" indent="-171450">
              <a:buFontTx/>
              <a:buChar char="-"/>
            </a:pP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The Russian partners IXs are never on the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ppt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map *(dot and name) but referenced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on the website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. Some regional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directors ma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y decide to show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the dots on the map if/when relevant for them</a:t>
            </a:r>
          </a:p>
          <a:p>
            <a:pPr marL="171450" lvl="0" indent="-171450">
              <a:buFontTx/>
              <a:buChar char="-"/>
            </a:pP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Cloud Exchange in the US: Product team and US agreed with the board not to communicate it externally.</a:t>
            </a:r>
          </a:p>
          <a:p>
            <a:pPr marL="171450" lvl="0" indent="-171450">
              <a:buFontTx/>
              <a:buChar char="-"/>
            </a:pP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Board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can make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adhoc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0"/>
                <a:cs typeface="ＭＳ Ｐゴシック" charset="0"/>
              </a:rPr>
              <a:t> decision breaking these rules depending on the business needs</a:t>
            </a:r>
          </a:p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90C50-6D8E-1E46-B37B-6F78A8DB7D90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61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90C50-6D8E-1E46-B37B-6F78A8DB7D9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28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Himmel, draußen, Stadt, Hintergrund enthält.&#10;&#10;Automatisch generierte Beschreibung">
            <a:extLst>
              <a:ext uri="{FF2B5EF4-FFF2-40B4-BE49-F238E27FC236}">
                <a16:creationId xmlns:a16="http://schemas.microsoft.com/office/drawing/2014/main" id="{E615C851-8D49-42CE-8D4F-DD96E31F3745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759817AB-157A-45EA-B1D8-70FBBFBD8B3B}"/>
              </a:ext>
            </a:extLst>
          </p:cNvPr>
          <p:cNvSpPr>
            <a:spLocks/>
          </p:cNvSpPr>
          <p:nvPr userDrawn="1"/>
        </p:nvSpPr>
        <p:spPr>
          <a:xfrm>
            <a:off x="0" y="4763729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896271" y="847257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/>
            </a:lvl1pPr>
          </a:lstStyle>
          <a:p>
            <a:pPr lvl="0"/>
            <a:endParaRPr lang="de-DE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271" y="1495927"/>
            <a:ext cx="76581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EA84771-DCB6-4898-BF7A-8A75438FA9C8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619"/>
            <a:ext cx="500400" cy="457446"/>
            <a:chOff x="3462337" y="1557433"/>
            <a:chExt cx="2217610" cy="2032062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9BD898B0-2A83-47B1-98F7-7BF217219462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06EAE74-D0C7-4F05-AF90-6F8D2346E81D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6529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rgbClr val="1C3F4D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447F640A-C49B-453D-84A4-60453845D131}" type="datetime6">
              <a:rPr lang="en-US" smtClean="0"/>
              <a:t>December 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2033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D0078A1-B0B6-69EF-936E-5A82D0090D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6271" y="482400"/>
            <a:ext cx="7657200" cy="536400"/>
          </a:xfrm>
          <a:prstGeom prst="rect">
            <a:avLst/>
          </a:prstGeom>
        </p:spPr>
        <p:txBody>
          <a:bodyPr/>
          <a:lstStyle>
            <a:lvl1pPr>
              <a:defRPr sz="2800" b="1" i="1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Agenda – 1 </a:t>
            </a:r>
            <a:r>
              <a:rPr lang="de-DE" err="1"/>
              <a:t>column</a:t>
            </a:r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defRPr sz="2000">
                <a:solidFill>
                  <a:schemeClr val="accent2"/>
                </a:solidFill>
              </a:defRPr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D89E432-D6B8-50C5-7152-F96E63149FF2}"/>
              </a:ext>
            </a:extLst>
          </p:cNvPr>
          <p:cNvGrpSpPr/>
          <p:nvPr userDrawn="1"/>
        </p:nvGrpSpPr>
        <p:grpSpPr>
          <a:xfrm>
            <a:off x="251520" y="4454845"/>
            <a:ext cx="500400" cy="457446"/>
            <a:chOff x="221879" y="4184118"/>
            <a:chExt cx="500400" cy="457446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58645922-1A0E-B055-249B-89F0C3F406C9}"/>
                </a:ext>
              </a:extLst>
            </p:cNvPr>
            <p:cNvSpPr/>
            <p:nvPr userDrawn="1"/>
          </p:nvSpPr>
          <p:spPr>
            <a:xfrm>
              <a:off x="322746" y="4184118"/>
              <a:ext cx="203996" cy="220639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635F646-A289-5802-34C4-F16AED5D9393}"/>
                </a:ext>
              </a:extLst>
            </p:cNvPr>
            <p:cNvSpPr/>
            <p:nvPr userDrawn="1"/>
          </p:nvSpPr>
          <p:spPr>
            <a:xfrm>
              <a:off x="221879" y="4262746"/>
              <a:ext cx="500400" cy="378818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34CFBD30-DE08-4634-992E-CDC64F776B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00368"/>
            <a:ext cx="719307" cy="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336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D0078A1-B0B6-69EF-936E-5A82D0090D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8082A3-D234-A12F-C017-6F9C801A6D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6271" y="1209676"/>
            <a:ext cx="7658100" cy="327659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>
                <a:solidFill>
                  <a:schemeClr val="accent2"/>
                </a:solidFill>
              </a:defRPr>
            </a:lvl1pPr>
            <a:lvl2pPr>
              <a:lnSpc>
                <a:spcPct val="110000"/>
              </a:lnSpc>
              <a:spcAft>
                <a:spcPts val="1200"/>
              </a:spcAft>
              <a:defRPr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spcAft>
                <a:spcPts val="1200"/>
              </a:spcAft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6271" y="482400"/>
            <a:ext cx="7657200" cy="536400"/>
          </a:xfrm>
          <a:prstGeom prst="rect">
            <a:avLst/>
          </a:prstGeom>
        </p:spPr>
        <p:txBody>
          <a:bodyPr/>
          <a:lstStyle>
            <a:lvl1pPr>
              <a:defRPr sz="2800" b="1" i="1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Agenda – 1 </a:t>
            </a:r>
            <a:r>
              <a:rPr lang="de-DE" err="1"/>
              <a:t>column</a:t>
            </a:r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D89E432-D6B8-50C5-7152-F96E63149FF2}"/>
              </a:ext>
            </a:extLst>
          </p:cNvPr>
          <p:cNvGrpSpPr/>
          <p:nvPr userDrawn="1"/>
        </p:nvGrpSpPr>
        <p:grpSpPr>
          <a:xfrm>
            <a:off x="251520" y="4454845"/>
            <a:ext cx="500400" cy="457446"/>
            <a:chOff x="221879" y="4184118"/>
            <a:chExt cx="500400" cy="457446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58645922-1A0E-B055-249B-89F0C3F406C9}"/>
                </a:ext>
              </a:extLst>
            </p:cNvPr>
            <p:cNvSpPr/>
            <p:nvPr userDrawn="1"/>
          </p:nvSpPr>
          <p:spPr>
            <a:xfrm>
              <a:off x="322746" y="4184118"/>
              <a:ext cx="203996" cy="220639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635F646-A289-5802-34C4-F16AED5D9393}"/>
                </a:ext>
              </a:extLst>
            </p:cNvPr>
            <p:cNvSpPr/>
            <p:nvPr userDrawn="1"/>
          </p:nvSpPr>
          <p:spPr>
            <a:xfrm>
              <a:off x="221879" y="4262746"/>
              <a:ext cx="500400" cy="378818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34CFBD30-DE08-4634-992E-CDC64F776B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00368"/>
            <a:ext cx="719307" cy="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782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3">
            <a:extLst>
              <a:ext uri="{FF2B5EF4-FFF2-40B4-BE49-F238E27FC236}">
                <a16:creationId xmlns:a16="http://schemas.microsoft.com/office/drawing/2014/main" id="{6A5785A9-422B-42B6-84EE-B8AB305879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rgbClr val="1C3F4D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24234C1-209C-48CD-A015-AC28F9B8CF97}" type="datetime1">
              <a:rPr lang="de-DE" smtClean="0"/>
              <a:t>05.12.24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487779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9E508D00-C8A8-458B-8BB0-7252729298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7166C3-477B-4FF5-ADE7-1655D8A08B30}"/>
              </a:ext>
            </a:extLst>
          </p:cNvPr>
          <p:cNvSpPr/>
          <p:nvPr userDrawn="1"/>
        </p:nvSpPr>
        <p:spPr>
          <a:xfrm>
            <a:off x="125325" y="4015006"/>
            <a:ext cx="770947" cy="6962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99" tIns="107999" bIns="107999" rtlCol="0" anchor="ctr"/>
          <a:lstStyle/>
          <a:p>
            <a:pPr algn="ctr"/>
            <a:endParaRPr lang="en-GB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3EE3A32-590D-406A-87D5-0422E969194C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4118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C85BE47-20E9-484F-BF49-CAC88BDFDE97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FD3D706-D5AB-455A-9795-30ACB2B859A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5581CBEB-BFA9-4B13-B471-B768E4BD9DF9}" type="datetime1">
              <a:rPr lang="de-DE" smtClean="0"/>
              <a:t>05.12.24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23926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ark - 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9E508D00-C8A8-458B-8BB0-7252729298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322291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light - chan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901EBE45-1EBD-46CD-86CC-0AF73C1600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2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1" y="13335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8113877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73CA471-20C9-4B06-8306-7F665679A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900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1" y="13335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8126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73CA471-20C9-4B06-8306-7F665679A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2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900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1" y="13335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2393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6271" y="482400"/>
            <a:ext cx="7657200" cy="536400"/>
          </a:xfrm>
          <a:prstGeom prst="rect">
            <a:avLst/>
          </a:prstGeom>
        </p:spPr>
        <p:txBody>
          <a:bodyPr/>
          <a:lstStyle>
            <a:lvl1pPr>
              <a:defRPr sz="2800" b="1" i="1" baseline="0"/>
            </a:lvl1pPr>
          </a:lstStyle>
          <a:p>
            <a:r>
              <a:rPr lang="de-DE"/>
              <a:t>Agenda – 1 </a:t>
            </a:r>
            <a:r>
              <a:rPr lang="de-DE" err="1"/>
              <a:t>column</a:t>
            </a:r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defRPr sz="2000"/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4654143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9AB2F1-CD34-8857-0398-0AD14E111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684C400-8609-18FE-7ED2-8C177711B34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5466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1" tIns="85721" bIns="85721" rtlCol="0" anchor="ctr"/>
          <a:lstStyle/>
          <a:p>
            <a:pPr algn="ctr"/>
            <a:endParaRPr lang="de-DE" sz="1349" err="1">
              <a:solidFill>
                <a:schemeClr val="bg1"/>
              </a:solidFill>
              <a:latin typeface="BentonSans-Book"/>
              <a:cs typeface="BentonSans-Book"/>
            </a:endParaRP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 numCol="2" spcCol="720000"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tabLst/>
              <a:defRPr sz="1800"/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0AD03B66-B09A-4148-9A60-30040EF4A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271" y="481013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2800" baseline="0" dirty="0"/>
            </a:lvl1pPr>
          </a:lstStyle>
          <a:p>
            <a:pPr lvl="0"/>
            <a:r>
              <a:rPr lang="de-DE"/>
              <a:t>Agenda – 2 </a:t>
            </a:r>
            <a:r>
              <a:rPr lang="de-DE" err="1"/>
              <a:t>columns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394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9E508D00-C8A8-458B-8BB0-7252729298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7166C3-477B-4FF5-ADE7-1655D8A08B30}"/>
              </a:ext>
            </a:extLst>
          </p:cNvPr>
          <p:cNvSpPr/>
          <p:nvPr userDrawn="1"/>
        </p:nvSpPr>
        <p:spPr>
          <a:xfrm>
            <a:off x="125324" y="4015005"/>
            <a:ext cx="770947" cy="6962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3EE3A32-590D-406A-87D5-0422E969194C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4118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C85BE47-20E9-484F-BF49-CAC88BDFDE97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FD3D706-D5AB-455A-9795-30ACB2B859A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7DEE335-0F4F-4641-A5CB-591919F119B0}" type="datetime6">
              <a:rPr lang="en-US" smtClean="0"/>
              <a:t>December 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832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 numCol="2" spcCol="720000"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tabLst/>
              <a:defRPr sz="1800"/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0AD03B66-B09A-4148-9A60-30040EF4A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271" y="481013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2800" baseline="0" dirty="0"/>
            </a:lvl1pPr>
          </a:lstStyle>
          <a:p>
            <a:pPr lvl="0"/>
            <a:r>
              <a:rPr lang="de-DE"/>
              <a:t>Agenda – 2 </a:t>
            </a:r>
            <a:r>
              <a:rPr lang="de-DE" err="1"/>
              <a:t>columns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07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6AC3E2F1-1F0F-475B-992B-7996C960AD9D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 numCol="2" spcCol="720000"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tabLst/>
              <a:defRPr sz="1800"/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D03B66-B09A-4148-9A60-30040EF4A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2800" baseline="0" dirty="0"/>
            </a:lvl1pPr>
          </a:lstStyle>
          <a:p>
            <a:pPr lvl="0"/>
            <a:r>
              <a:rPr lang="de-DE"/>
              <a:t>Agenda – 2 </a:t>
            </a:r>
            <a:r>
              <a:rPr lang="de-DE" err="1"/>
              <a:t>columns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938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0FAC8-8930-4364-97E8-3017A04C7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6271" y="1209676"/>
            <a:ext cx="7658100" cy="3276599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Aft>
                <a:spcPts val="1200"/>
              </a:spcAft>
              <a:defRPr sz="160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276EBFF-1A25-43AB-88E5-CF1CF07B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F0AD3BF-3BB6-4957-8486-E5854461D6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fld id="{45E3BCCC-DCC7-4F80-90CD-DEDD3260F74C}" type="datetime1">
              <a:rPr lang="de-DE" smtClean="0"/>
              <a:t>05.12.24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47B1FD5-20CA-4683-8A3E-B3003CCE5A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231ED4D-1B7D-49EF-8251-BAC13A4FD2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460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9BAC1785-AF8F-4571-9C19-29EE0F921638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595947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dlin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4">
            <a:extLst>
              <a:ext uri="{FF2B5EF4-FFF2-40B4-BE49-F238E27FC236}">
                <a16:creationId xmlns:a16="http://schemas.microsoft.com/office/drawing/2014/main" id="{82EE879A-245A-43A3-9BD4-E508E6F68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71A4F8B6-F1C1-4BA4-85CC-86E207458BDA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73935440-9C6B-471F-BE7B-6C972F363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Cloudrouter</a:t>
            </a:r>
          </a:p>
        </p:txBody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id="{976E6755-9CAE-410A-BAC5-1E1BC2550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667293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adline only - no footer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4">
            <a:extLst>
              <a:ext uri="{FF2B5EF4-FFF2-40B4-BE49-F238E27FC236}">
                <a16:creationId xmlns:a16="http://schemas.microsoft.com/office/drawing/2014/main" id="{B9E6AE02-0D61-48C6-8B5D-C1B03A955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BBE47C38-6C06-4639-BD13-139604350AB1}" type="datetime1">
              <a:rPr lang="de-DE" smtClean="0"/>
              <a:t>05.12.24</a:t>
            </a:fld>
            <a:endParaRPr lang="de-DE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712850A1-9368-41B0-A11E-E48DEE851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Cloudrouter</a:t>
            </a:r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47D23A51-A0F5-451D-8865-FC7A0DF41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13">
            <a:extLst>
              <a:ext uri="{FF2B5EF4-FFF2-40B4-BE49-F238E27FC236}">
                <a16:creationId xmlns:a16="http://schemas.microsoft.com/office/drawing/2014/main" id="{263E82CE-0603-49B5-87DF-59458DD300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727318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F0117EB-FB55-4F9A-8E99-8CA079DE7D24}"/>
              </a:ext>
            </a:extLst>
          </p:cNvPr>
          <p:cNvSpPr/>
          <p:nvPr userDrawn="1"/>
        </p:nvSpPr>
        <p:spPr>
          <a:xfrm>
            <a:off x="97632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99" tIns="107999" bIns="107999" rtlCol="0" anchor="ctr"/>
          <a:lstStyle/>
          <a:p>
            <a:pPr algn="ctr"/>
            <a:endParaRPr lang="en-GB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A99A0A1-091F-40C3-993C-AB7EB6E407E5}"/>
              </a:ext>
            </a:extLst>
          </p:cNvPr>
          <p:cNvSpPr/>
          <p:nvPr userDrawn="1"/>
        </p:nvSpPr>
        <p:spPr>
          <a:xfrm>
            <a:off x="322746" y="4184119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3402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F9370F1-FA45-47AE-9552-C4C42960E595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3402"/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271C9B84-85A4-4C78-A85D-A48AF702D6B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2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E545BC3A-5176-4A91-BC9E-D24287DA05C3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00261931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EEFE86FD-29EA-42AD-AE46-700B2AFFA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1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25C85AEE-6AA2-4DEE-BFE1-31CE5D99A4C0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79" y="318296"/>
            <a:ext cx="7658100" cy="534987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7527240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EEFE86FD-29EA-42AD-AE46-700B2AFFA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1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81503167-CC35-4D47-97E7-D20C2E5F5989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79" y="318296"/>
            <a:ext cx="7658100" cy="534987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4277217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3976" y="482400"/>
            <a:ext cx="7657200" cy="536400"/>
          </a:xfrm>
        </p:spPr>
        <p:txBody>
          <a:bodyPr/>
          <a:lstStyle>
            <a:lvl1pPr>
              <a:defRPr sz="2800" b="1" i="1" baseline="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1323975" y="1051200"/>
            <a:ext cx="7656663" cy="31752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7544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B2A624F-39E4-486D-96D3-A4E6B22D2265}"/>
              </a:ext>
            </a:extLst>
          </p:cNvPr>
          <p:cNvSpPr/>
          <p:nvPr userDrawn="1"/>
        </p:nvSpPr>
        <p:spPr>
          <a:xfrm>
            <a:off x="97631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7DA4899-3E91-467C-A3E9-27E833BDEB2C}"/>
              </a:ext>
            </a:extLst>
          </p:cNvPr>
          <p:cNvSpPr/>
          <p:nvPr userDrawn="1"/>
        </p:nvSpPr>
        <p:spPr>
          <a:xfrm>
            <a:off x="322746" y="4184118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7B5626AC-388D-4B36-83F7-0047DB3F0E0D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6CFFC97F-B39C-4D38-9EC8-D0CFE0B96A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3771900" y="641482"/>
            <a:ext cx="5372101" cy="810204"/>
          </a:xfrm>
          <a:prstGeom prst="rect">
            <a:avLst/>
          </a:prstGeom>
          <a:noFill/>
        </p:spPr>
        <p:txBody>
          <a:bodyPr wrap="square" lIns="72000" tIns="72000" rIns="576000" bIns="72000">
            <a:spAutoFit/>
          </a:bodyPr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0990F-E965-4FD8-BA36-8A9FA8FAA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2450" y="2659366"/>
            <a:ext cx="4781550" cy="1130291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216000" tIns="72000" rIns="360000" bIns="720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100000"/>
              </a:lnSpc>
              <a:buNone/>
              <a:defRPr lang="de-DE" sz="3200" b="1" i="1" dirty="0" smtClean="0">
                <a:solidFill>
                  <a:schemeClr val="bg1"/>
                </a:solidFill>
              </a:defRPr>
            </a:lvl1pPr>
            <a:lvl2pPr>
              <a:defRPr lang="de-DE" sz="2800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2pPr>
            <a:lvl3pPr>
              <a:defRPr lang="de-DE" sz="2800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3pPr>
            <a:lvl4pPr>
              <a:defRPr lang="de-DE" sz="2800" b="1" i="1" dirty="0" smtClean="0">
                <a:latin typeface="Arial" charset="0"/>
                <a:cs typeface="ＭＳ Ｐゴシック" charset="0"/>
              </a:defRPr>
            </a:lvl4pPr>
            <a:lvl5pPr>
              <a:defRPr lang="de-DE" sz="2800" b="1" i="1" dirty="0">
                <a:latin typeface="Arial" charset="0"/>
                <a:cs typeface="ＭＳ Ｐゴシック" charset="0"/>
              </a:defRPr>
            </a:lvl5pPr>
          </a:lstStyle>
          <a:p>
            <a:pPr lvl="0">
              <a:spcAft>
                <a:spcPct val="0"/>
              </a:spcAft>
            </a:pPr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570491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Inhalt Logo weiß + Verlauf dunkel">
    <p:bg>
      <p:bgPr>
        <a:gradFill flip="none" rotWithShape="1">
          <a:gsLst>
            <a:gs pos="0">
              <a:schemeClr val="accent4">
                <a:lumMod val="50000"/>
              </a:schemeClr>
            </a:gs>
            <a:gs pos="100000">
              <a:schemeClr val="accent6">
                <a:lumMod val="1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4308354"/>
            <a:ext cx="612000" cy="5676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31913" y="915988"/>
            <a:ext cx="6840487" cy="9356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31913" y="1347788"/>
            <a:ext cx="6840487" cy="266412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bg2">
                  <a:lumMod val="90000"/>
                </a:schemeClr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bg2">
                  <a:lumMod val="9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>
                  <a:lumMod val="9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bg2">
                  <a:lumMod val="9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400"/>
              </a:spcAft>
              <a:buClr>
                <a:schemeClr val="bg2">
                  <a:lumMod val="9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742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rgbClr val="1C3F4D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94C61F-7FBD-46E8-A751-E2251C67A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99088" y="4891044"/>
            <a:ext cx="795609" cy="147647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ctr">
              <a:defRPr lang="de-DE" sz="700" smtClean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1FD3178-2657-4AC2-B813-CC305DE77C1A}" type="datetime3">
              <a:rPr lang="en-US" smtClean="0"/>
              <a:t>5 December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720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9AB2F1-CD34-8857-0398-0AD14E111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58AC427-3E92-5047-501C-E7F69D953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193" y="385325"/>
            <a:ext cx="7872896" cy="426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54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684C400-8609-18FE-7ED2-8C177711B346}"/>
              </a:ext>
            </a:extLst>
          </p:cNvPr>
          <p:cNvSpPr>
            <a:spLocks/>
          </p:cNvSpPr>
          <p:nvPr userDrawn="1"/>
        </p:nvSpPr>
        <p:spPr>
          <a:xfrm>
            <a:off x="0" y="4"/>
            <a:ext cx="9144000" cy="5143500"/>
          </a:xfrm>
          <a:prstGeom prst="rect">
            <a:avLst/>
          </a:prstGeom>
          <a:solidFill>
            <a:srgbClr val="115466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1" tIns="85721" bIns="85721" rtlCol="0" anchor="ctr"/>
          <a:lstStyle/>
          <a:p>
            <a:pPr algn="ctr"/>
            <a:endParaRPr lang="de-DE" sz="1349" err="1">
              <a:solidFill>
                <a:schemeClr val="bg1"/>
              </a:solidFill>
              <a:latin typeface="BentonSans-Book"/>
              <a:cs typeface="BentonSans-Book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09C53B4-38CB-6F0F-B2E1-66010C89A72D}"/>
              </a:ext>
            </a:extLst>
          </p:cNvPr>
          <p:cNvGrpSpPr>
            <a:grpSpLocks/>
          </p:cNvGrpSpPr>
          <p:nvPr userDrawn="1"/>
        </p:nvGrpSpPr>
        <p:grpSpPr>
          <a:xfrm>
            <a:off x="277661" y="4527150"/>
            <a:ext cx="423430" cy="387090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7CDE4583-76EC-572C-6553-FB77293EC619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27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7DB76A05-3EF0-3A3A-04E1-5F1F3EAF1C6D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270"/>
            </a:p>
          </p:txBody>
        </p:sp>
      </p:grpSp>
    </p:spTree>
    <p:extLst>
      <p:ext uri="{BB962C8B-B14F-4D97-AF65-F5344CB8AC3E}">
        <p14:creationId xmlns:p14="http://schemas.microsoft.com/office/powerpoint/2010/main" val="1296870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D37CA1AE-7364-4157-ABF4-1756032098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3771900" y="567616"/>
            <a:ext cx="5372101" cy="884070"/>
          </a:xfrm>
          <a:prstGeom prst="rect">
            <a:avLst/>
          </a:prstGeom>
          <a:noFill/>
        </p:spPr>
        <p:txBody>
          <a:bodyPr wrap="square" lIns="72000" tIns="72000" rIns="576000" bIns="72000">
            <a:sp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0990F-E965-4FD8-BA36-8A9FA8FAA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2450" y="2659366"/>
            <a:ext cx="4781550" cy="1130291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216000" tIns="72000" rIns="360000" bIns="720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100000"/>
              </a:lnSpc>
              <a:buNone/>
              <a:defRPr lang="de-DE" sz="3200" b="1" i="1" dirty="0" smtClean="0">
                <a:solidFill>
                  <a:schemeClr val="bg1"/>
                </a:solidFill>
              </a:defRPr>
            </a:lvl1pPr>
            <a:lvl2pPr>
              <a:defRPr lang="de-DE" sz="2800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2pPr>
            <a:lvl3pPr>
              <a:defRPr lang="de-DE" sz="2800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3pPr>
            <a:lvl4pPr>
              <a:defRPr lang="de-DE" sz="2800" b="1" i="1" dirty="0" smtClean="0">
                <a:latin typeface="Arial" charset="0"/>
                <a:cs typeface="ＭＳ Ｐゴシック" charset="0"/>
              </a:defRPr>
            </a:lvl4pPr>
            <a:lvl5pPr>
              <a:defRPr lang="de-DE" sz="2800" b="1" i="1" dirty="0">
                <a:latin typeface="Arial" charset="0"/>
                <a:cs typeface="ＭＳ Ｐゴシック" charset="0"/>
              </a:defRPr>
            </a:lvl5pPr>
          </a:lstStyle>
          <a:p>
            <a:pPr lvl="0">
              <a:spcAft>
                <a:spcPct val="0"/>
              </a:spcAft>
            </a:pPr>
            <a:r>
              <a:rPr lang="de-DE"/>
              <a:t>Mastertitelformat bearbeiten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C19FB1B-5325-417A-A1C2-C9D00E582891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0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0E8CA32-FB82-4E43-90F1-1AFA5FCCB79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0D3D3CC0-F06C-4CEA-9B63-C287827CF877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F6B8A5-E45E-4622-8F3F-34379A163B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fld id="{E833D178-7D48-4980-802F-431636B560E8}" type="datetime6">
              <a:rPr lang="en-US" smtClean="0"/>
              <a:t>December 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903606-3707-460F-8607-6478F6E58D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F1468E-A96C-43AB-82E2-615475034A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245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light chan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447D548-FCF0-49D6-831F-0DCA09668C8F}"/>
              </a:ext>
            </a:extLst>
          </p:cNvPr>
          <p:cNvSpPr/>
          <p:nvPr userDrawn="1"/>
        </p:nvSpPr>
        <p:spPr>
          <a:xfrm>
            <a:off x="97631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7ECFA1C-5DD3-4AC6-BF99-50166D33EB80}"/>
              </a:ext>
            </a:extLst>
          </p:cNvPr>
          <p:cNvSpPr/>
          <p:nvPr userDrawn="1"/>
        </p:nvSpPr>
        <p:spPr>
          <a:xfrm>
            <a:off x="322746" y="4184118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7DC5097-384E-4DEA-AD50-027975D00ABE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901EBE45-1EBD-46CD-86CC-0AF73C1600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84F4BAA7-6F14-44FB-9651-2DC20386D398}" type="datetime6">
              <a:rPr lang="en-US" smtClean="0"/>
              <a:t>December 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" y="13335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62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blue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CAFADFA-E086-42A9-A438-EFFC84139830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0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745D989-EB1F-48B9-957E-9E8104746509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34E06C7-A34E-45B5-8C16-B7A4C1CC0D6E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73CA471-20C9-4B06-8306-7F665679A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900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8ADA7E84-81FD-4A16-A017-E8E44B448548}" type="datetime6">
              <a:rPr lang="en-US" smtClean="0"/>
              <a:t>December 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" y="13335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05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dark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B2C020-8D34-46CF-B7EC-55BB8126A2CA}"/>
              </a:ext>
            </a:extLst>
          </p:cNvPr>
          <p:cNvSpPr/>
          <p:nvPr userDrawn="1"/>
        </p:nvSpPr>
        <p:spPr>
          <a:xfrm>
            <a:off x="125324" y="4015005"/>
            <a:ext cx="770947" cy="6962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73CA471-20C9-4B06-8306-7F665679A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900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5A93F67-2EB0-4A99-8C9D-8F35F43F6269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4118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70CF396-78D1-4507-974D-25354E24F962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1FB0B24-8BCF-47C4-9DA1-EF6E147375C1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B60550A6-D208-4CBC-B4F5-3404C2BBD52C}" type="datetime6">
              <a:rPr lang="en-US" smtClean="0"/>
              <a:t>December 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" y="13335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625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" y="14478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25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6271" y="482400"/>
            <a:ext cx="7657200" cy="536400"/>
          </a:xfrm>
          <a:prstGeom prst="rect">
            <a:avLst/>
          </a:prstGeom>
        </p:spPr>
        <p:txBody>
          <a:bodyPr/>
          <a:lstStyle>
            <a:lvl1pPr>
              <a:defRPr sz="2800" b="1" i="1" baseline="0"/>
            </a:lvl1pPr>
          </a:lstStyle>
          <a:p>
            <a:r>
              <a:rPr lang="de-DE"/>
              <a:t>Agenda – 1 </a:t>
            </a:r>
            <a:r>
              <a:rPr lang="de-DE" err="1"/>
              <a:t>column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FD1D196D-202D-4264-B2CE-3C4E7485FF82}" type="datetime6">
              <a:rPr lang="en-US" smtClean="0"/>
              <a:t>December 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5"/>
            <a:ext cx="7658100" cy="3276599"/>
          </a:xfrm>
        </p:spPr>
        <p:txBody>
          <a:bodyPr>
            <a:normAutofit/>
          </a:bodyPr>
          <a:lstStyle>
            <a:lvl1pPr marL="446088" indent="-446088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defRPr sz="2000"/>
            </a:lvl1pPr>
            <a:lvl2pPr marL="719138" indent="-180975">
              <a:lnSpc>
                <a:spcPct val="100000"/>
              </a:lnSpc>
              <a:spcAft>
                <a:spcPts val="1200"/>
              </a:spcAft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3304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912A34CA-4AC9-483E-A983-7E320ED1C584}" type="datetime6">
              <a:rPr lang="en-US" smtClean="0"/>
              <a:t>December 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5"/>
            <a:ext cx="7658100" cy="3276599"/>
          </a:xfrm>
        </p:spPr>
        <p:txBody>
          <a:bodyPr numCol="2" spcCol="720000">
            <a:normAutofit/>
          </a:bodyPr>
          <a:lstStyle>
            <a:lvl1pPr marL="446088" indent="-446088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tabLst/>
              <a:defRPr sz="1800"/>
            </a:lvl1pPr>
            <a:lvl2pPr marL="719138" indent="-180975">
              <a:lnSpc>
                <a:spcPct val="100000"/>
              </a:lnSpc>
              <a:spcAft>
                <a:spcPts val="1200"/>
              </a:spcAft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D03B66-B09A-4148-9A60-30040EF4A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2800" baseline="0" dirty="0"/>
            </a:lvl1pPr>
          </a:lstStyle>
          <a:p>
            <a:pPr lvl="0"/>
            <a:r>
              <a:rPr lang="de-DE"/>
              <a:t>Agenda – 2 </a:t>
            </a:r>
            <a:r>
              <a:rPr lang="de-DE" err="1"/>
              <a:t>columns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08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Stadt, Gebäude enthält.&#10;&#10;Automatisch generierte Beschreibung">
            <a:extLst>
              <a:ext uri="{FF2B5EF4-FFF2-40B4-BE49-F238E27FC236}">
                <a16:creationId xmlns:a16="http://schemas.microsoft.com/office/drawing/2014/main" id="{6B75EE0D-0B15-4CF1-B8B0-8CD1BAAC7052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0E4A00F4-AE91-42DC-98C7-EB4818822AB8}"/>
              </a:ext>
            </a:extLst>
          </p:cNvPr>
          <p:cNvSpPr>
            <a:spLocks/>
          </p:cNvSpPr>
          <p:nvPr userDrawn="1"/>
        </p:nvSpPr>
        <p:spPr>
          <a:xfrm>
            <a:off x="0" y="4763729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896271" y="847257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271" y="1495927"/>
            <a:ext cx="76581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58CDBBD-3B6E-4D23-8311-2FA038E7EB91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619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0D3BEDB4-E85C-48F0-817B-877AE5E93B2C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7A44FC4-520B-4A69-BE39-4099DFB1B06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62346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0FAC8-8930-4364-97E8-3017A04C7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6271" y="1209675"/>
            <a:ext cx="7658100" cy="3276599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Aft>
                <a:spcPts val="1200"/>
              </a:spcAft>
              <a:defRPr sz="16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276EBFF-1A25-43AB-88E5-CF1CF07B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F0AD3BF-3BB6-4957-8486-E5854461D6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fld id="{DC8A4E3C-584F-458E-9228-959258C6ABE8}" type="datetime6">
              <a:rPr lang="en-US" smtClean="0"/>
              <a:t>December 24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47B1FD5-20CA-4683-8A3E-B3003CCE5A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231ED4D-1B7D-49EF-8251-BAC13A4FD2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595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62FFAFF4-D1CA-4A15-995C-6871B5B9EF5A}" type="datetime6">
              <a:rPr lang="en-US" smtClean="0"/>
              <a:t>December 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752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dlin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4667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F0117EB-FB55-4F9A-8E99-8CA079DE7D24}"/>
              </a:ext>
            </a:extLst>
          </p:cNvPr>
          <p:cNvSpPr/>
          <p:nvPr userDrawn="1"/>
        </p:nvSpPr>
        <p:spPr>
          <a:xfrm>
            <a:off x="97631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A99A0A1-091F-40C3-993C-AB7EB6E407E5}"/>
              </a:ext>
            </a:extLst>
          </p:cNvPr>
          <p:cNvSpPr/>
          <p:nvPr userDrawn="1"/>
        </p:nvSpPr>
        <p:spPr>
          <a:xfrm>
            <a:off x="322746" y="4184118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F9370F1-FA45-47AE-9552-C4C42960E595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271C9B84-85A4-4C78-A85D-A48AF702D6B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873F1498-E2D9-42AE-B136-87DAA2567E58}" type="datetime6">
              <a:rPr lang="en-US" smtClean="0"/>
              <a:t>December 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988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dark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79C432A8-AC5C-4B83-9991-B6CA465D62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"/>
          <a:stretch/>
        </p:blipFill>
        <p:spPr bwMode="auto">
          <a:xfrm>
            <a:off x="0" y="0"/>
            <a:ext cx="9144000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94784DB-A30A-4489-ADC0-89421A2ECEB5}"/>
              </a:ext>
            </a:extLst>
          </p:cNvPr>
          <p:cNvSpPr>
            <a:spLocks/>
          </p:cNvSpPr>
          <p:nvPr userDrawn="1"/>
        </p:nvSpPr>
        <p:spPr>
          <a:xfrm>
            <a:off x="0" y="4888567"/>
            <a:ext cx="992468" cy="2549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24CD3C5-6F00-4133-A1A3-4024D2CBA4AA}"/>
              </a:ext>
            </a:extLst>
          </p:cNvPr>
          <p:cNvSpPr>
            <a:spLocks/>
          </p:cNvSpPr>
          <p:nvPr userDrawn="1"/>
        </p:nvSpPr>
        <p:spPr>
          <a:xfrm>
            <a:off x="0" y="4758966"/>
            <a:ext cx="221879" cy="3845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F8869A5-B280-404E-B78F-C4863A009477}"/>
              </a:ext>
            </a:extLst>
          </p:cNvPr>
          <p:cNvSpPr>
            <a:spLocks/>
          </p:cNvSpPr>
          <p:nvPr userDrawn="1"/>
        </p:nvSpPr>
        <p:spPr>
          <a:xfrm>
            <a:off x="715184" y="4758966"/>
            <a:ext cx="8428816" cy="1368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0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A0AE9156-5256-435D-AE13-AD06151D4BC5}" type="datetime6">
              <a:rPr lang="en-US" smtClean="0"/>
              <a:t>December 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79" y="318295"/>
            <a:ext cx="7658100" cy="534987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9452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World 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EEFE86FD-29EA-42AD-AE46-700B2AFFA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0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AC3CC09E-34A5-4E81-BCEC-10BA05B966DA}" type="datetime6">
              <a:rPr lang="en-US" smtClean="0"/>
              <a:t>December 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79" y="318295"/>
            <a:ext cx="7658100" cy="534987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2863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dline only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EEFE86FD-29EA-42AD-AE46-700B2AFFA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0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323FEF0D-F6AF-449C-BF1D-75264B326FC1}" type="datetime6">
              <a:rPr lang="en-US" smtClean="0"/>
              <a:t>December 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79" y="318295"/>
            <a:ext cx="7658100" cy="534987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5765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4035D6A-AB0F-4C24-ABAE-EAC28AA7985C}"/>
              </a:ext>
            </a:extLst>
          </p:cNvPr>
          <p:cNvSpPr/>
          <p:nvPr userDrawn="1"/>
        </p:nvSpPr>
        <p:spPr>
          <a:xfrm>
            <a:off x="97631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362C2D3-2FCC-45CA-8EC6-A2B6F9F229DE}"/>
              </a:ext>
            </a:extLst>
          </p:cNvPr>
          <p:cNvSpPr/>
          <p:nvPr userDrawn="1"/>
        </p:nvSpPr>
        <p:spPr>
          <a:xfrm>
            <a:off x="322746" y="4184118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FAD7925F-DA33-4F8B-8FAC-289A06B6C2E4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E0891FC5-A69E-4F72-AF69-2252989145F0}"/>
              </a:ext>
            </a:extLst>
          </p:cNvPr>
          <p:cNvSpPr>
            <a:spLocks/>
          </p:cNvSpPr>
          <p:nvPr userDrawn="1"/>
        </p:nvSpPr>
        <p:spPr>
          <a:xfrm>
            <a:off x="0" y="4759228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7" name="Bildplatzhalter 13">
            <a:extLst>
              <a:ext uri="{FF2B5EF4-FFF2-40B4-BE49-F238E27FC236}">
                <a16:creationId xmlns:a16="http://schemas.microsoft.com/office/drawing/2014/main" id="{E2C4A4C3-9FBD-4BCE-A9E8-52B14321893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EE437C3-8615-4298-8E2D-6F47EE4D9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1815"/>
            <a:ext cx="719307" cy="147647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23975" y="1226795"/>
            <a:ext cx="7380288" cy="534676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EAFB55CC-531F-4BAA-8A5A-5DFB33180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3975" y="4115691"/>
            <a:ext cx="7380288" cy="338552"/>
          </a:xfrm>
          <a:noFill/>
          <a:ln>
            <a:noFill/>
          </a:ln>
        </p:spPr>
        <p:txBody>
          <a:bodyPr wrap="square" lIns="91436" tIns="45719" rIns="91436" bIns="45719" anchor="b">
            <a:spAutoFit/>
          </a:bodyPr>
          <a:lstStyle>
            <a:lvl1pPr>
              <a:lnSpc>
                <a:spcPct val="100000"/>
              </a:lnSpc>
              <a:buNone/>
              <a:defRPr lang="de-DE" sz="1600" dirty="0" smtClean="0">
                <a:solidFill>
                  <a:schemeClr val="accent2"/>
                </a:solidFill>
                <a:latin typeface="Arial" charset="0"/>
                <a:cs typeface="ＭＳ Ｐゴシック" charset="0"/>
              </a:defRPr>
            </a:lvl1pPr>
            <a:lvl2pPr>
              <a:buNone/>
              <a:defRPr lang="de-DE" sz="24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2pPr>
            <a:lvl3pPr>
              <a:defRPr lang="de-DE" sz="24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3pPr>
            <a:lvl4pPr>
              <a:defRPr lang="de-DE" sz="24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4pPr>
            <a:lvl5pPr>
              <a:defRPr lang="de-DE" sz="2400" dirty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5pPr>
          </a:lstStyle>
          <a:p>
            <a:pPr lvl="0" defTabSz="407371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AD37318-020F-4ED0-B113-35BD81BF8ED9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619"/>
            <a:ext cx="500400" cy="457446"/>
            <a:chOff x="3462337" y="1557433"/>
            <a:chExt cx="2217610" cy="2032062"/>
          </a:xfrm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45A5BB2-DFE8-40A9-89C0-0A3B28A8BFB1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405D22D-FC87-4572-AA02-FAE0BE388937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08536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CBB1FF7-BC9A-4EA0-BE29-1037ED42F28A}"/>
              </a:ext>
            </a:extLst>
          </p:cNvPr>
          <p:cNvSpPr>
            <a:spLocks/>
          </p:cNvSpPr>
          <p:nvPr userDrawn="1"/>
        </p:nvSpPr>
        <p:spPr>
          <a:xfrm>
            <a:off x="0" y="4759228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CD4D9A3D-BEC2-4F4B-ABE9-A89FAA3AB1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>
              <a:buNone/>
              <a:defRPr lang="de-DE" sz="1100" noProof="0" dirty="0">
                <a:solidFill>
                  <a:schemeClr val="accent1"/>
                </a:solidFill>
              </a:defRPr>
            </a:lvl1pPr>
          </a:lstStyle>
          <a:p>
            <a:pPr lvl="0" algn="ctr">
              <a:buNone/>
            </a:pPr>
            <a:r>
              <a:rPr lang="de-DE" noProof="0"/>
              <a:t>Bild auf Platzhalter ziehen oder durch Klicken auf Symbol hinzufügen</a:t>
            </a:r>
          </a:p>
          <a:p>
            <a:pPr lvl="0" algn="ctr">
              <a:buNone/>
            </a:pPr>
            <a:endParaRPr lang="de-DE" noProof="0"/>
          </a:p>
          <a:p>
            <a:pPr lvl="0" algn="ctr">
              <a:buNone/>
            </a:pPr>
            <a:endParaRPr lang="de-D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55CB32-E313-4284-A77A-88824D833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23975" y="1226795"/>
            <a:ext cx="7380288" cy="53467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172530-799F-4EC1-909A-E1CD311D5C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3975" y="4115691"/>
            <a:ext cx="7380288" cy="338552"/>
          </a:xfrm>
          <a:noFill/>
          <a:ln>
            <a:noFill/>
          </a:ln>
        </p:spPr>
        <p:txBody>
          <a:bodyPr wrap="square" lIns="91436" tIns="45719" rIns="91436" bIns="45719" anchor="b">
            <a:spAutoFit/>
          </a:bodyPr>
          <a:lstStyle>
            <a:lvl1pPr>
              <a:lnSpc>
                <a:spcPct val="100000"/>
              </a:lnSpc>
              <a:buNone/>
              <a:defRPr lang="de-DE" sz="1600" dirty="0" smtClean="0">
                <a:solidFill>
                  <a:srgbClr val="FFFFFF"/>
                </a:solidFill>
                <a:latin typeface="Arial" charset="0"/>
                <a:cs typeface="ＭＳ Ｐゴシック" charset="0"/>
              </a:defRPr>
            </a:lvl1pPr>
            <a:lvl2pPr>
              <a:buNone/>
              <a:defRPr lang="de-DE" sz="24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2pPr>
            <a:lvl3pPr>
              <a:defRPr lang="de-DE" sz="24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3pPr>
            <a:lvl4pPr>
              <a:defRPr lang="de-DE" sz="24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4pPr>
            <a:lvl5pPr>
              <a:defRPr lang="de-DE" sz="2400" dirty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5pPr>
          </a:lstStyle>
          <a:p>
            <a:pPr lvl="0" defTabSz="407371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27917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_m_Bild_Logo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8000"/>
          </a:xfrm>
        </p:spPr>
        <p:txBody>
          <a:bodyPr rtlCol="0">
            <a:noAutofit/>
          </a:bodyPr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-14400" y="3297600"/>
            <a:ext cx="9162000" cy="1854000"/>
          </a:xfrm>
          <a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23975" y="581337"/>
            <a:ext cx="7380288" cy="5346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3053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C10BF5BF-B3E3-41DB-A87D-B2D045E25E6D}"/>
              </a:ext>
            </a:extLst>
          </p:cNvPr>
          <p:cNvSpPr/>
          <p:nvPr userDrawn="1"/>
        </p:nvSpPr>
        <p:spPr>
          <a:xfrm>
            <a:off x="97631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B6070F9D-D27C-4DA1-9BE1-FC1F214DDAD4}"/>
              </a:ext>
            </a:extLst>
          </p:cNvPr>
          <p:cNvSpPr/>
          <p:nvPr userDrawn="1"/>
        </p:nvSpPr>
        <p:spPr>
          <a:xfrm>
            <a:off x="322746" y="4184118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7D154D46-A649-4903-B2A6-332DB78C1D2F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34AFCBD-4DE2-41E9-9AF0-2DDAF407BE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81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6773 w 9144000"/>
              <a:gd name="connsiteY5" fmla="*/ 4586955 h 4888705"/>
              <a:gd name="connsiteX6" fmla="*/ 295020 w 9144000"/>
              <a:gd name="connsiteY6" fmla="*/ 4600909 h 4888705"/>
              <a:gd name="connsiteX7" fmla="*/ 289238 w 9144000"/>
              <a:gd name="connsiteY7" fmla="*/ 4613367 h 4888705"/>
              <a:gd name="connsiteX8" fmla="*/ 280362 w 9144000"/>
              <a:gd name="connsiteY8" fmla="*/ 4619092 h 4888705"/>
              <a:gd name="connsiteX9" fmla="*/ 266477 w 9144000"/>
              <a:gd name="connsiteY9" fmla="*/ 4621000 h 4888705"/>
              <a:gd name="connsiteX10" fmla="*/ 246381 w 9144000"/>
              <a:gd name="connsiteY10" fmla="*/ 4621000 h 4888705"/>
              <a:gd name="connsiteX11" fmla="*/ 520288 w 9144000"/>
              <a:gd name="connsiteY11" fmla="*/ 4526269 h 4888705"/>
              <a:gd name="connsiteX12" fmla="*/ 501460 w 9144000"/>
              <a:gd name="connsiteY12" fmla="*/ 4528027 h 4888705"/>
              <a:gd name="connsiteX13" fmla="*/ 484395 w 9144000"/>
              <a:gd name="connsiteY13" fmla="*/ 4536218 h 4888705"/>
              <a:gd name="connsiteX14" fmla="*/ 470940 w 9144000"/>
              <a:gd name="connsiteY14" fmla="*/ 4555409 h 4888705"/>
              <a:gd name="connsiteX15" fmla="*/ 467114 w 9144000"/>
              <a:gd name="connsiteY15" fmla="*/ 4573142 h 4888705"/>
              <a:gd name="connsiteX16" fmla="*/ 468032 w 9144000"/>
              <a:gd name="connsiteY16" fmla="*/ 4573142 h 4888705"/>
              <a:gd name="connsiteX17" fmla="*/ 466925 w 9144000"/>
              <a:gd name="connsiteY17" fmla="*/ 4578285 h 4888705"/>
              <a:gd name="connsiteX18" fmla="*/ 480841 w 9144000"/>
              <a:gd name="connsiteY18" fmla="*/ 4578285 h 4888705"/>
              <a:gd name="connsiteX19" fmla="*/ 480841 w 9144000"/>
              <a:gd name="connsiteY19" fmla="*/ 4594669 h 4888705"/>
              <a:gd name="connsiteX20" fmla="*/ 467114 w 9144000"/>
              <a:gd name="connsiteY20" fmla="*/ 4594669 h 4888705"/>
              <a:gd name="connsiteX21" fmla="*/ 468232 w 9144000"/>
              <a:gd name="connsiteY21" fmla="*/ 4599848 h 4888705"/>
              <a:gd name="connsiteX22" fmla="*/ 466925 w 9144000"/>
              <a:gd name="connsiteY22" fmla="*/ 4599848 h 4888705"/>
              <a:gd name="connsiteX23" fmla="*/ 470747 w 9144000"/>
              <a:gd name="connsiteY23" fmla="*/ 4617609 h 4888705"/>
              <a:gd name="connsiteX24" fmla="*/ 484192 w 9144000"/>
              <a:gd name="connsiteY24" fmla="*/ 4636830 h 4888705"/>
              <a:gd name="connsiteX25" fmla="*/ 501244 w 9144000"/>
              <a:gd name="connsiteY25" fmla="*/ 4645034 h 4888705"/>
              <a:gd name="connsiteX26" fmla="*/ 520057 w 9144000"/>
              <a:gd name="connsiteY26" fmla="*/ 4646795 h 4888705"/>
              <a:gd name="connsiteX27" fmla="*/ 555579 w 9144000"/>
              <a:gd name="connsiteY27" fmla="*/ 4646795 h 4888705"/>
              <a:gd name="connsiteX28" fmla="*/ 555579 w 9144000"/>
              <a:gd name="connsiteY28" fmla="*/ 4641542 h 4888705"/>
              <a:gd name="connsiteX29" fmla="*/ 555838 w 9144000"/>
              <a:gd name="connsiteY29" fmla="*/ 4641542 h 4888705"/>
              <a:gd name="connsiteX30" fmla="*/ 555838 w 9144000"/>
              <a:gd name="connsiteY30" fmla="*/ 4621794 h 4888705"/>
              <a:gd name="connsiteX31" fmla="*/ 519944 w 9144000"/>
              <a:gd name="connsiteY31" fmla="*/ 4621794 h 4888705"/>
              <a:gd name="connsiteX32" fmla="*/ 516978 w 9144000"/>
              <a:gd name="connsiteY32" fmla="*/ 4621558 h 4888705"/>
              <a:gd name="connsiteX33" fmla="*/ 498795 w 9144000"/>
              <a:gd name="connsiteY33" fmla="*/ 4610237 h 4888705"/>
              <a:gd name="connsiteX34" fmla="*/ 493630 w 9144000"/>
              <a:gd name="connsiteY34" fmla="*/ 4585992 h 4888705"/>
              <a:gd name="connsiteX35" fmla="*/ 498581 w 9144000"/>
              <a:gd name="connsiteY35" fmla="*/ 4562694 h 4888705"/>
              <a:gd name="connsiteX36" fmla="*/ 516750 w 9144000"/>
              <a:gd name="connsiteY36" fmla="*/ 4551354 h 4888705"/>
              <a:gd name="connsiteX37" fmla="*/ 519714 w 9144000"/>
              <a:gd name="connsiteY37" fmla="*/ 4551118 h 4888705"/>
              <a:gd name="connsiteX38" fmla="*/ 555579 w 9144000"/>
              <a:gd name="connsiteY38" fmla="*/ 4551118 h 4888705"/>
              <a:gd name="connsiteX39" fmla="*/ 555579 w 9144000"/>
              <a:gd name="connsiteY39" fmla="*/ 4546017 h 4888705"/>
              <a:gd name="connsiteX40" fmla="*/ 555838 w 9144000"/>
              <a:gd name="connsiteY40" fmla="*/ 4546017 h 4888705"/>
              <a:gd name="connsiteX41" fmla="*/ 555838 w 9144000"/>
              <a:gd name="connsiteY41" fmla="*/ 4526269 h 4888705"/>
              <a:gd name="connsiteX42" fmla="*/ 614943 w 9144000"/>
              <a:gd name="connsiteY42" fmla="*/ 4526248 h 4888705"/>
              <a:gd name="connsiteX43" fmla="*/ 618343 w 9144000"/>
              <a:gd name="connsiteY43" fmla="*/ 4531317 h 4888705"/>
              <a:gd name="connsiteX44" fmla="*/ 614639 w 9144000"/>
              <a:gd name="connsiteY44" fmla="*/ 4531317 h 4888705"/>
              <a:gd name="connsiteX45" fmla="*/ 651713 w 9144000"/>
              <a:gd name="connsiteY45" fmla="*/ 4586733 h 4888705"/>
              <a:gd name="connsiteX46" fmla="*/ 614943 w 9144000"/>
              <a:gd name="connsiteY46" fmla="*/ 4641563 h 4888705"/>
              <a:gd name="connsiteX47" fmla="*/ 618154 w 9144000"/>
              <a:gd name="connsiteY47" fmla="*/ 4641563 h 4888705"/>
              <a:gd name="connsiteX48" fmla="*/ 614639 w 9144000"/>
              <a:gd name="connsiteY48" fmla="*/ 4646816 h 4888705"/>
              <a:gd name="connsiteX49" fmla="*/ 645222 w 9144000"/>
              <a:gd name="connsiteY49" fmla="*/ 4646816 h 4888705"/>
              <a:gd name="connsiteX50" fmla="*/ 668287 w 9144000"/>
              <a:gd name="connsiteY50" fmla="*/ 4611058 h 4888705"/>
              <a:gd name="connsiteX51" fmla="*/ 691332 w 9144000"/>
              <a:gd name="connsiteY51" fmla="*/ 4646816 h 4888705"/>
              <a:gd name="connsiteX52" fmla="*/ 721892 w 9144000"/>
              <a:gd name="connsiteY52" fmla="*/ 4646816 h 4888705"/>
              <a:gd name="connsiteX53" fmla="*/ 718380 w 9144000"/>
              <a:gd name="connsiteY53" fmla="*/ 4641563 h 4888705"/>
              <a:gd name="connsiteX54" fmla="*/ 722279 w 9144000"/>
              <a:gd name="connsiteY54" fmla="*/ 4641563 h 4888705"/>
              <a:gd name="connsiteX55" fmla="*/ 685184 w 9144000"/>
              <a:gd name="connsiteY55" fmla="*/ 4586217 h 4888705"/>
              <a:gd name="connsiteX56" fmla="*/ 721892 w 9144000"/>
              <a:gd name="connsiteY56" fmla="*/ 4531317 h 4888705"/>
              <a:gd name="connsiteX57" fmla="*/ 718882 w 9144000"/>
              <a:gd name="connsiteY57" fmla="*/ 4531317 h 4888705"/>
              <a:gd name="connsiteX58" fmla="*/ 722279 w 9144000"/>
              <a:gd name="connsiteY58" fmla="*/ 4526248 h 4888705"/>
              <a:gd name="connsiteX59" fmla="*/ 691695 w 9144000"/>
              <a:gd name="connsiteY59" fmla="*/ 4526248 h 4888705"/>
              <a:gd name="connsiteX60" fmla="*/ 668633 w 9144000"/>
              <a:gd name="connsiteY60" fmla="*/ 4561970 h 4888705"/>
              <a:gd name="connsiteX61" fmla="*/ 645549 w 9144000"/>
              <a:gd name="connsiteY61" fmla="*/ 4526248 h 4888705"/>
              <a:gd name="connsiteX62" fmla="*/ 574880 w 9144000"/>
              <a:gd name="connsiteY62" fmla="*/ 4526248 h 4888705"/>
              <a:gd name="connsiteX63" fmla="*/ 574880 w 9144000"/>
              <a:gd name="connsiteY63" fmla="*/ 4531317 h 4888705"/>
              <a:gd name="connsiteX64" fmla="*/ 574607 w 9144000"/>
              <a:gd name="connsiteY64" fmla="*/ 4531317 h 4888705"/>
              <a:gd name="connsiteX65" fmla="*/ 574607 w 9144000"/>
              <a:gd name="connsiteY65" fmla="*/ 4646816 h 4888705"/>
              <a:gd name="connsiteX66" fmla="*/ 599907 w 9144000"/>
              <a:gd name="connsiteY66" fmla="*/ 4646816 h 4888705"/>
              <a:gd name="connsiteX67" fmla="*/ 599907 w 9144000"/>
              <a:gd name="connsiteY67" fmla="*/ 4641563 h 4888705"/>
              <a:gd name="connsiteX68" fmla="*/ 600199 w 9144000"/>
              <a:gd name="connsiteY68" fmla="*/ 4641563 h 4888705"/>
              <a:gd name="connsiteX69" fmla="*/ 600199 w 9144000"/>
              <a:gd name="connsiteY69" fmla="*/ 4526248 h 4888705"/>
              <a:gd name="connsiteX70" fmla="*/ 392147 w 9144000"/>
              <a:gd name="connsiteY70" fmla="*/ 4526248 h 4888705"/>
              <a:gd name="connsiteX71" fmla="*/ 359499 w 9144000"/>
              <a:gd name="connsiteY71" fmla="*/ 4533817 h 4888705"/>
              <a:gd name="connsiteX72" fmla="*/ 341767 w 9144000"/>
              <a:gd name="connsiteY72" fmla="*/ 4558690 h 4888705"/>
              <a:gd name="connsiteX73" fmla="*/ 338629 w 9144000"/>
              <a:gd name="connsiteY73" fmla="*/ 4578609 h 4888705"/>
              <a:gd name="connsiteX74" fmla="*/ 338569 w 9144000"/>
              <a:gd name="connsiteY74" fmla="*/ 4583576 h 4888705"/>
              <a:gd name="connsiteX75" fmla="*/ 338539 w 9144000"/>
              <a:gd name="connsiteY75" fmla="*/ 4583762 h 4888705"/>
              <a:gd name="connsiteX76" fmla="*/ 338474 w 9144000"/>
              <a:gd name="connsiteY76" fmla="*/ 4589067 h 4888705"/>
              <a:gd name="connsiteX77" fmla="*/ 338539 w 9144000"/>
              <a:gd name="connsiteY77" fmla="*/ 4594371 h 4888705"/>
              <a:gd name="connsiteX78" fmla="*/ 347108 w 9144000"/>
              <a:gd name="connsiteY78" fmla="*/ 4626801 h 4888705"/>
              <a:gd name="connsiteX79" fmla="*/ 372063 w 9144000"/>
              <a:gd name="connsiteY79" fmla="*/ 4644798 h 4888705"/>
              <a:gd name="connsiteX80" fmla="*/ 391994 w 9144000"/>
              <a:gd name="connsiteY80" fmla="*/ 4646795 h 4888705"/>
              <a:gd name="connsiteX81" fmla="*/ 424466 w 9144000"/>
              <a:gd name="connsiteY81" fmla="*/ 4646795 h 4888705"/>
              <a:gd name="connsiteX82" fmla="*/ 424466 w 9144000"/>
              <a:gd name="connsiteY82" fmla="*/ 4641542 h 4888705"/>
              <a:gd name="connsiteX83" fmla="*/ 424623 w 9144000"/>
              <a:gd name="connsiteY83" fmla="*/ 4641542 h 4888705"/>
              <a:gd name="connsiteX84" fmla="*/ 424623 w 9144000"/>
              <a:gd name="connsiteY84" fmla="*/ 4621472 h 4888705"/>
              <a:gd name="connsiteX85" fmla="*/ 393243 w 9144000"/>
              <a:gd name="connsiteY85" fmla="*/ 4621472 h 4888705"/>
              <a:gd name="connsiteX86" fmla="*/ 373749 w 9144000"/>
              <a:gd name="connsiteY86" fmla="*/ 4614697 h 4888705"/>
              <a:gd name="connsiteX87" fmla="*/ 367993 w 9144000"/>
              <a:gd name="connsiteY87" fmla="*/ 4599654 h 4888705"/>
              <a:gd name="connsiteX88" fmla="*/ 414952 w 9144000"/>
              <a:gd name="connsiteY88" fmla="*/ 4599654 h 4888705"/>
              <a:gd name="connsiteX89" fmla="*/ 414952 w 9144000"/>
              <a:gd name="connsiteY89" fmla="*/ 4594477 h 4888705"/>
              <a:gd name="connsiteX90" fmla="*/ 415101 w 9144000"/>
              <a:gd name="connsiteY90" fmla="*/ 4594477 h 4888705"/>
              <a:gd name="connsiteX91" fmla="*/ 415101 w 9144000"/>
              <a:gd name="connsiteY91" fmla="*/ 4573270 h 4888705"/>
              <a:gd name="connsiteX92" fmla="*/ 367885 w 9144000"/>
              <a:gd name="connsiteY92" fmla="*/ 4573270 h 4888705"/>
              <a:gd name="connsiteX93" fmla="*/ 373653 w 9144000"/>
              <a:gd name="connsiteY93" fmla="*/ 4558162 h 4888705"/>
              <a:gd name="connsiteX94" fmla="*/ 393132 w 9144000"/>
              <a:gd name="connsiteY94" fmla="*/ 4551376 h 4888705"/>
              <a:gd name="connsiteX95" fmla="*/ 424487 w 9144000"/>
              <a:gd name="connsiteY95" fmla="*/ 4551376 h 4888705"/>
              <a:gd name="connsiteX96" fmla="*/ 424487 w 9144000"/>
              <a:gd name="connsiteY96" fmla="*/ 4546275 h 4888705"/>
              <a:gd name="connsiteX97" fmla="*/ 424644 w 9144000"/>
              <a:gd name="connsiteY97" fmla="*/ 4546275 h 4888705"/>
              <a:gd name="connsiteX98" fmla="*/ 424644 w 9144000"/>
              <a:gd name="connsiteY98" fmla="*/ 4526248 h 4888705"/>
              <a:gd name="connsiteX99" fmla="*/ 221879 w 9144000"/>
              <a:gd name="connsiteY99" fmla="*/ 4526205 h 4888705"/>
              <a:gd name="connsiteX100" fmla="*/ 221879 w 9144000"/>
              <a:gd name="connsiteY100" fmla="*/ 4641542 h 4888705"/>
              <a:gd name="connsiteX101" fmla="*/ 221879 w 9144000"/>
              <a:gd name="connsiteY101" fmla="*/ 4641542 h 4888705"/>
              <a:gd name="connsiteX102" fmla="*/ 221879 w 9144000"/>
              <a:gd name="connsiteY102" fmla="*/ 4646795 h 4888705"/>
              <a:gd name="connsiteX103" fmla="*/ 266421 w 9144000"/>
              <a:gd name="connsiteY103" fmla="*/ 4646795 h 4888705"/>
              <a:gd name="connsiteX104" fmla="*/ 276429 w 9144000"/>
              <a:gd name="connsiteY104" fmla="*/ 4646709 h 4888705"/>
              <a:gd name="connsiteX105" fmla="*/ 283903 w 9144000"/>
              <a:gd name="connsiteY105" fmla="*/ 4646280 h 4888705"/>
              <a:gd name="connsiteX106" fmla="*/ 289680 w 9144000"/>
              <a:gd name="connsiteY106" fmla="*/ 4645506 h 4888705"/>
              <a:gd name="connsiteX107" fmla="*/ 294684 w 9144000"/>
              <a:gd name="connsiteY107" fmla="*/ 4644218 h 4888705"/>
              <a:gd name="connsiteX108" fmla="*/ 309932 w 9144000"/>
              <a:gd name="connsiteY108" fmla="*/ 4635455 h 4888705"/>
              <a:gd name="connsiteX109" fmla="*/ 319146 w 9144000"/>
              <a:gd name="connsiteY109" fmla="*/ 4619950 h 4888705"/>
              <a:gd name="connsiteX110" fmla="*/ 322711 w 9144000"/>
              <a:gd name="connsiteY110" fmla="*/ 4605238 h 4888705"/>
              <a:gd name="connsiteX111" fmla="*/ 323999 w 9144000"/>
              <a:gd name="connsiteY111" fmla="*/ 4589281 h 4888705"/>
              <a:gd name="connsiteX112" fmla="*/ 323853 w 9144000"/>
              <a:gd name="connsiteY112" fmla="*/ 4586906 h 4888705"/>
              <a:gd name="connsiteX113" fmla="*/ 324078 w 9144000"/>
              <a:gd name="connsiteY113" fmla="*/ 4584120 h 4888705"/>
              <a:gd name="connsiteX114" fmla="*/ 323305 w 9144000"/>
              <a:gd name="connsiteY114" fmla="*/ 4571598 h 4888705"/>
              <a:gd name="connsiteX115" fmla="*/ 320983 w 9144000"/>
              <a:gd name="connsiteY115" fmla="*/ 4559912 h 4888705"/>
              <a:gd name="connsiteX116" fmla="*/ 317351 w 9144000"/>
              <a:gd name="connsiteY116" fmla="*/ 4549791 h 4888705"/>
              <a:gd name="connsiteX117" fmla="*/ 312687 w 9144000"/>
              <a:gd name="connsiteY117" fmla="*/ 4542093 h 4888705"/>
              <a:gd name="connsiteX118" fmla="*/ 295084 w 9144000"/>
              <a:gd name="connsiteY118" fmla="*/ 4529914 h 4888705"/>
              <a:gd name="connsiteX119" fmla="*/ 266434 w 9144000"/>
              <a:gd name="connsiteY119" fmla="*/ 4526205 h 4888705"/>
              <a:gd name="connsiteX120" fmla="*/ 582231 w 9144000"/>
              <a:gd name="connsiteY120" fmla="*/ 4262745 h 4888705"/>
              <a:gd name="connsiteX121" fmla="*/ 472745 w 9144000"/>
              <a:gd name="connsiteY121" fmla="*/ 4297846 h 4888705"/>
              <a:gd name="connsiteX122" fmla="*/ 472745 w 9144000"/>
              <a:gd name="connsiteY122" fmla="*/ 4298253 h 4888705"/>
              <a:gd name="connsiteX123" fmla="*/ 477628 w 9144000"/>
              <a:gd name="connsiteY123" fmla="*/ 4300220 h 4888705"/>
              <a:gd name="connsiteX124" fmla="*/ 472551 w 9144000"/>
              <a:gd name="connsiteY124" fmla="*/ 4302551 h 4888705"/>
              <a:gd name="connsiteX125" fmla="*/ 472551 w 9144000"/>
              <a:gd name="connsiteY125" fmla="*/ 4302959 h 4888705"/>
              <a:gd name="connsiteX126" fmla="*/ 498339 w 9144000"/>
              <a:gd name="connsiteY126" fmla="*/ 4313373 h 4888705"/>
              <a:gd name="connsiteX127" fmla="*/ 508455 w 9144000"/>
              <a:gd name="connsiteY127" fmla="*/ 4337198 h 4888705"/>
              <a:gd name="connsiteX128" fmla="*/ 505823 w 9144000"/>
              <a:gd name="connsiteY128" fmla="*/ 4348707 h 4888705"/>
              <a:gd name="connsiteX129" fmla="*/ 454068 w 9144000"/>
              <a:gd name="connsiteY129" fmla="*/ 4414620 h 4888705"/>
              <a:gd name="connsiteX130" fmla="*/ 419116 w 9144000"/>
              <a:gd name="connsiteY130" fmla="*/ 4470382 h 4888705"/>
              <a:gd name="connsiteX131" fmla="*/ 419942 w 9144000"/>
              <a:gd name="connsiteY131" fmla="*/ 4471069 h 4888705"/>
              <a:gd name="connsiteX132" fmla="*/ 418964 w 9144000"/>
              <a:gd name="connsiteY132" fmla="*/ 4475362 h 4888705"/>
              <a:gd name="connsiteX133" fmla="*/ 430952 w 9144000"/>
              <a:gd name="connsiteY133" fmla="*/ 4485357 h 4888705"/>
              <a:gd name="connsiteX134" fmla="*/ 588588 w 9144000"/>
              <a:gd name="connsiteY134" fmla="*/ 4398700 h 4888705"/>
              <a:gd name="connsiteX135" fmla="*/ 622414 w 9144000"/>
              <a:gd name="connsiteY135" fmla="*/ 4307254 h 4888705"/>
              <a:gd name="connsiteX136" fmla="*/ 622090 w 9144000"/>
              <a:gd name="connsiteY136" fmla="*/ 4306183 h 4888705"/>
              <a:gd name="connsiteX137" fmla="*/ 622724 w 9144000"/>
              <a:gd name="connsiteY137" fmla="*/ 4302542 h 4888705"/>
              <a:gd name="connsiteX138" fmla="*/ 582231 w 9144000"/>
              <a:gd name="connsiteY138" fmla="*/ 4262745 h 4888705"/>
              <a:gd name="connsiteX139" fmla="*/ 477012 w 9144000"/>
              <a:gd name="connsiteY139" fmla="*/ 4185642 h 4888705"/>
              <a:gd name="connsiteX140" fmla="*/ 356598 w 9144000"/>
              <a:gd name="connsiteY140" fmla="*/ 4273659 h 4888705"/>
              <a:gd name="connsiteX141" fmla="*/ 322746 w 9144000"/>
              <a:gd name="connsiteY141" fmla="*/ 4364960 h 4888705"/>
              <a:gd name="connsiteX142" fmla="*/ 323227 w 9144000"/>
              <a:gd name="connsiteY142" fmla="*/ 4366544 h 4888705"/>
              <a:gd name="connsiteX143" fmla="*/ 322667 w 9144000"/>
              <a:gd name="connsiteY143" fmla="*/ 4369771 h 4888705"/>
              <a:gd name="connsiteX144" fmla="*/ 363129 w 9144000"/>
              <a:gd name="connsiteY144" fmla="*/ 4409631 h 4888705"/>
              <a:gd name="connsiteX145" fmla="*/ 472551 w 9144000"/>
              <a:gd name="connsiteY145" fmla="*/ 4374474 h 4888705"/>
              <a:gd name="connsiteX146" fmla="*/ 472551 w 9144000"/>
              <a:gd name="connsiteY146" fmla="*/ 4374088 h 4888705"/>
              <a:gd name="connsiteX147" fmla="*/ 467513 w 9144000"/>
              <a:gd name="connsiteY147" fmla="*/ 4372052 h 4888705"/>
              <a:gd name="connsiteX148" fmla="*/ 472746 w 9144000"/>
              <a:gd name="connsiteY148" fmla="*/ 4369656 h 4888705"/>
              <a:gd name="connsiteX149" fmla="*/ 472746 w 9144000"/>
              <a:gd name="connsiteY149" fmla="*/ 4369269 h 4888705"/>
              <a:gd name="connsiteX150" fmla="*/ 446938 w 9144000"/>
              <a:gd name="connsiteY150" fmla="*/ 4358865 h 4888705"/>
              <a:gd name="connsiteX151" fmla="*/ 436850 w 9144000"/>
              <a:gd name="connsiteY151" fmla="*/ 4335168 h 4888705"/>
              <a:gd name="connsiteX152" fmla="*/ 439499 w 9144000"/>
              <a:gd name="connsiteY152" fmla="*/ 4323554 h 4888705"/>
              <a:gd name="connsiteX153" fmla="*/ 491214 w 9144000"/>
              <a:gd name="connsiteY153" fmla="*/ 4257536 h 4888705"/>
              <a:gd name="connsiteX154" fmla="*/ 526139 w 9144000"/>
              <a:gd name="connsiteY154" fmla="*/ 4201685 h 4888705"/>
              <a:gd name="connsiteX155" fmla="*/ 525466 w 9144000"/>
              <a:gd name="connsiteY155" fmla="*/ 4201124 h 4888705"/>
              <a:gd name="connsiteX156" fmla="*/ 526375 w 9144000"/>
              <a:gd name="connsiteY156" fmla="*/ 4197141 h 4888705"/>
              <a:gd name="connsiteX157" fmla="*/ 514378 w 9144000"/>
              <a:gd name="connsiteY157" fmla="*/ 4187162 h 4888705"/>
              <a:gd name="connsiteX158" fmla="*/ 477012 w 9144000"/>
              <a:gd name="connsiteY158" fmla="*/ 4185642 h 4888705"/>
              <a:gd name="connsiteX159" fmla="*/ 0 w 9144000"/>
              <a:gd name="connsiteY159" fmla="*/ 0 h 4888705"/>
              <a:gd name="connsiteX160" fmla="*/ 9144000 w 9144000"/>
              <a:gd name="connsiteY160" fmla="*/ 0 h 4888705"/>
              <a:gd name="connsiteX161" fmla="*/ 9144000 w 9144000"/>
              <a:gd name="connsiteY161" fmla="*/ 4763729 h 4888705"/>
              <a:gd name="connsiteX162" fmla="*/ 719138 w 9144000"/>
              <a:gd name="connsiteY162" fmla="*/ 4763729 h 4888705"/>
              <a:gd name="connsiteX163" fmla="*/ 719138 w 9144000"/>
              <a:gd name="connsiteY163" fmla="*/ 4888705 h 4888705"/>
              <a:gd name="connsiteX164" fmla="*/ 223838 w 9144000"/>
              <a:gd name="connsiteY164" fmla="*/ 4888705 h 4888705"/>
              <a:gd name="connsiteX165" fmla="*/ 223838 w 9144000"/>
              <a:gd name="connsiteY165" fmla="*/ 4763729 h 4888705"/>
              <a:gd name="connsiteX166" fmla="*/ 0 w 9144000"/>
              <a:gd name="connsiteY16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9144000" h="4888705">
                <a:moveTo>
                  <a:pt x="246381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lnTo>
                  <a:pt x="296773" y="4586955"/>
                </a:lnTo>
                <a:lnTo>
                  <a:pt x="295020" y="4600909"/>
                </a:lnTo>
                <a:cubicBezTo>
                  <a:pt x="293558" y="4606227"/>
                  <a:pt x="291646" y="4610365"/>
                  <a:pt x="289238" y="4613367"/>
                </a:cubicBezTo>
                <a:cubicBezTo>
                  <a:pt x="287175" y="4615897"/>
                  <a:pt x="284209" y="4617827"/>
                  <a:pt x="280362" y="4619092"/>
                </a:cubicBezTo>
                <a:cubicBezTo>
                  <a:pt x="276514" y="4620357"/>
                  <a:pt x="271893" y="4621000"/>
                  <a:pt x="266477" y="4621000"/>
                </a:cubicBezTo>
                <a:lnTo>
                  <a:pt x="246381" y="4621000"/>
                </a:lnTo>
                <a:close/>
                <a:moveTo>
                  <a:pt x="520288" y="4526269"/>
                </a:moveTo>
                <a:cubicBezTo>
                  <a:pt x="513776" y="4526269"/>
                  <a:pt x="507500" y="4526848"/>
                  <a:pt x="501460" y="4528027"/>
                </a:cubicBezTo>
                <a:cubicBezTo>
                  <a:pt x="495421" y="4529207"/>
                  <a:pt x="489747" y="4531930"/>
                  <a:pt x="484395" y="4536218"/>
                </a:cubicBezTo>
                <a:cubicBezTo>
                  <a:pt x="478011" y="4541472"/>
                  <a:pt x="473519" y="4547861"/>
                  <a:pt x="470940" y="4555409"/>
                </a:cubicBezTo>
                <a:cubicBezTo>
                  <a:pt x="468963" y="4561220"/>
                  <a:pt x="467716" y="4567138"/>
                  <a:pt x="467114" y="4573142"/>
                </a:cubicBezTo>
                <a:lnTo>
                  <a:pt x="468032" y="4573142"/>
                </a:lnTo>
                <a:lnTo>
                  <a:pt x="466925" y="4578285"/>
                </a:lnTo>
                <a:lnTo>
                  <a:pt x="480841" y="4578285"/>
                </a:lnTo>
                <a:lnTo>
                  <a:pt x="480841" y="4594669"/>
                </a:lnTo>
                <a:lnTo>
                  <a:pt x="467114" y="4594669"/>
                </a:lnTo>
                <a:lnTo>
                  <a:pt x="468232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41542"/>
                </a:lnTo>
                <a:lnTo>
                  <a:pt x="555838" y="4641542"/>
                </a:lnTo>
                <a:lnTo>
                  <a:pt x="555838" y="4621794"/>
                </a:lnTo>
                <a:lnTo>
                  <a:pt x="519944" y="4621794"/>
                </a:lnTo>
                <a:cubicBezTo>
                  <a:pt x="518956" y="4621794"/>
                  <a:pt x="517967" y="4621601"/>
                  <a:pt x="516978" y="4621558"/>
                </a:cubicBezTo>
                <a:cubicBezTo>
                  <a:pt x="507822" y="4620593"/>
                  <a:pt x="501761" y="4616841"/>
                  <a:pt x="498795" y="4610237"/>
                </a:cubicBezTo>
                <a:lnTo>
                  <a:pt x="493630" y="4585992"/>
                </a:lnTo>
                <a:lnTo>
                  <a:pt x="498581" y="4562694"/>
                </a:ln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46017"/>
                </a:lnTo>
                <a:lnTo>
                  <a:pt x="555838" y="4546017"/>
                </a:lnTo>
                <a:lnTo>
                  <a:pt x="555838" y="4526269"/>
                </a:lnTo>
                <a:close/>
                <a:moveTo>
                  <a:pt x="614943" y="4526248"/>
                </a:moveTo>
                <a:lnTo>
                  <a:pt x="618343" y="4531317"/>
                </a:lnTo>
                <a:lnTo>
                  <a:pt x="614639" y="4531317"/>
                </a:lnTo>
                <a:lnTo>
                  <a:pt x="651713" y="4586733"/>
                </a:lnTo>
                <a:lnTo>
                  <a:pt x="614943" y="4641563"/>
                </a:lnTo>
                <a:lnTo>
                  <a:pt x="618154" y="4641563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718380" y="4641563"/>
                </a:lnTo>
                <a:lnTo>
                  <a:pt x="722279" y="4641563"/>
                </a:lnTo>
                <a:lnTo>
                  <a:pt x="685184" y="4586217"/>
                </a:lnTo>
                <a:lnTo>
                  <a:pt x="721892" y="4531317"/>
                </a:lnTo>
                <a:lnTo>
                  <a:pt x="718882" y="4531317"/>
                </a:lnTo>
                <a:lnTo>
                  <a:pt x="722279" y="4526248"/>
                </a:lnTo>
                <a:lnTo>
                  <a:pt x="691695" y="4526248"/>
                </a:lnTo>
                <a:lnTo>
                  <a:pt x="668633" y="4561970"/>
                </a:lnTo>
                <a:lnTo>
                  <a:pt x="645549" y="4526248"/>
                </a:lnTo>
                <a:close/>
                <a:moveTo>
                  <a:pt x="574880" y="4526248"/>
                </a:moveTo>
                <a:lnTo>
                  <a:pt x="574880" y="4531317"/>
                </a:lnTo>
                <a:lnTo>
                  <a:pt x="574607" y="4531317"/>
                </a:lnTo>
                <a:lnTo>
                  <a:pt x="574607" y="4646816"/>
                </a:lnTo>
                <a:lnTo>
                  <a:pt x="599907" y="4646816"/>
                </a:lnTo>
                <a:lnTo>
                  <a:pt x="599907" y="4641563"/>
                </a:lnTo>
                <a:lnTo>
                  <a:pt x="600199" y="4641563"/>
                </a:lnTo>
                <a:lnTo>
                  <a:pt x="600199" y="4526248"/>
                </a:lnTo>
                <a:close/>
                <a:moveTo>
                  <a:pt x="392147" y="4526248"/>
                </a:moveTo>
                <a:cubicBezTo>
                  <a:pt x="380906" y="4526248"/>
                  <a:pt x="369085" y="4527427"/>
                  <a:pt x="359499" y="4533817"/>
                </a:cubicBezTo>
                <a:cubicBezTo>
                  <a:pt x="350601" y="4539778"/>
                  <a:pt x="344755" y="4548483"/>
                  <a:pt x="341767" y="4558690"/>
                </a:cubicBezTo>
                <a:cubicBezTo>
                  <a:pt x="339854" y="4565144"/>
                  <a:pt x="338801" y="4571855"/>
                  <a:pt x="338629" y="4578609"/>
                </a:cubicBezTo>
                <a:lnTo>
                  <a:pt x="338569" y="4583576"/>
                </a:lnTo>
                <a:lnTo>
                  <a:pt x="338539" y="4583762"/>
                </a:ln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41542"/>
                </a:lnTo>
                <a:lnTo>
                  <a:pt x="424623" y="4641542"/>
                </a:lnTo>
                <a:lnTo>
                  <a:pt x="424623" y="4621472"/>
                </a:lnTo>
                <a:lnTo>
                  <a:pt x="393243" y="4621472"/>
                </a:lnTo>
                <a:cubicBezTo>
                  <a:pt x="386258" y="4621386"/>
                  <a:pt x="378864" y="4619821"/>
                  <a:pt x="373749" y="4614697"/>
                </a:cubicBezTo>
                <a:lnTo>
                  <a:pt x="367993" y="4599654"/>
                </a:lnTo>
                <a:lnTo>
                  <a:pt x="414952" y="4599654"/>
                </a:lnTo>
                <a:lnTo>
                  <a:pt x="414952" y="4594477"/>
                </a:lnTo>
                <a:lnTo>
                  <a:pt x="415101" y="4594477"/>
                </a:lnTo>
                <a:lnTo>
                  <a:pt x="415101" y="4573270"/>
                </a:lnTo>
                <a:lnTo>
                  <a:pt x="367885" y="4573270"/>
                </a:lnTo>
                <a:lnTo>
                  <a:pt x="373653" y="4558162"/>
                </a:ln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46275"/>
                </a:lnTo>
                <a:lnTo>
                  <a:pt x="424644" y="4546275"/>
                </a:lnTo>
                <a:lnTo>
                  <a:pt x="424644" y="4526248"/>
                </a:lnTo>
                <a:close/>
                <a:moveTo>
                  <a:pt x="221879" y="4526205"/>
                </a:moveTo>
                <a:lnTo>
                  <a:pt x="221879" y="4641542"/>
                </a:lnTo>
                <a:lnTo>
                  <a:pt x="221879" y="4641542"/>
                </a:ln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lnTo>
                  <a:pt x="323853" y="4586906"/>
                </a:lnTo>
                <a:lnTo>
                  <a:pt x="324078" y="4584120"/>
                </a:lnTo>
                <a:cubicBezTo>
                  <a:pt x="324078" y="4579853"/>
                  <a:pt x="323842" y="4575672"/>
                  <a:pt x="323305" y="4571598"/>
                </a:cubicBezTo>
                <a:cubicBezTo>
                  <a:pt x="322789" y="4567502"/>
                  <a:pt x="322015" y="4563600"/>
                  <a:pt x="320983" y="4559912"/>
                </a:cubicBezTo>
                <a:cubicBezTo>
                  <a:pt x="319952" y="4556202"/>
                  <a:pt x="318748" y="4552836"/>
                  <a:pt x="317351" y="4549791"/>
                </a:cubicBezTo>
                <a:cubicBezTo>
                  <a:pt x="315976" y="4546746"/>
                  <a:pt x="314428" y="4544173"/>
                  <a:pt x="312687" y="4542093"/>
                </a:cubicBezTo>
                <a:cubicBezTo>
                  <a:pt x="308216" y="4536454"/>
                  <a:pt x="302327" y="4532380"/>
                  <a:pt x="295084" y="4529914"/>
                </a:cubicBezTo>
                <a:cubicBezTo>
                  <a:pt x="287841" y="4527427"/>
                  <a:pt x="278277" y="4526205"/>
                  <a:pt x="266434" y="4526205"/>
                </a:cubicBezTo>
                <a:close/>
                <a:moveTo>
                  <a:pt x="582231" y="4262745"/>
                </a:moveTo>
                <a:cubicBezTo>
                  <a:pt x="545736" y="4262745"/>
                  <a:pt x="472745" y="4297846"/>
                  <a:pt x="472745" y="4297846"/>
                </a:cubicBezTo>
                <a:lnTo>
                  <a:pt x="472745" y="4298253"/>
                </a:lnTo>
                <a:lnTo>
                  <a:pt x="477628" y="4300220"/>
                </a:lnTo>
                <a:lnTo>
                  <a:pt x="472551" y="4302551"/>
                </a:lnTo>
                <a:lnTo>
                  <a:pt x="472551" y="4302959"/>
                </a:lnTo>
                <a:cubicBezTo>
                  <a:pt x="482624" y="4302959"/>
                  <a:pt x="491740" y="4306938"/>
                  <a:pt x="498339" y="4313373"/>
                </a:cubicBezTo>
                <a:lnTo>
                  <a:pt x="508455" y="4337198"/>
                </a:lnTo>
                <a:lnTo>
                  <a:pt x="505823" y="4348707"/>
                </a:lnTo>
                <a:cubicBezTo>
                  <a:pt x="498516" y="4365410"/>
                  <a:pt x="479817" y="4383979"/>
                  <a:pt x="454068" y="4414620"/>
                </a:cubicBezTo>
                <a:cubicBezTo>
                  <a:pt x="435708" y="4436491"/>
                  <a:pt x="415788" y="4457457"/>
                  <a:pt x="419116" y="4470382"/>
                </a:cubicBezTo>
                <a:lnTo>
                  <a:pt x="419942" y="4471069"/>
                </a:lnTo>
                <a:lnTo>
                  <a:pt x="418964" y="4475362"/>
                </a:lnTo>
                <a:cubicBezTo>
                  <a:pt x="420073" y="4479677"/>
                  <a:pt x="423763" y="4483097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lnTo>
                  <a:pt x="622090" y="4306183"/>
                </a:lnTo>
                <a:lnTo>
                  <a:pt x="622724" y="4302542"/>
                </a:lnTo>
                <a:cubicBezTo>
                  <a:pt x="622724" y="4286696"/>
                  <a:pt x="615309" y="4262745"/>
                  <a:pt x="582231" y="4262745"/>
                </a:cubicBezTo>
                <a:close/>
                <a:moveTo>
                  <a:pt x="477012" y="4185642"/>
                </a:moveTo>
                <a:cubicBezTo>
                  <a:pt x="436850" y="4192861"/>
                  <a:pt x="390401" y="4225270"/>
                  <a:pt x="356598" y="4273659"/>
                </a:cubicBezTo>
                <a:cubicBezTo>
                  <a:pt x="329989" y="4311740"/>
                  <a:pt x="322746" y="4342017"/>
                  <a:pt x="322746" y="4364960"/>
                </a:cubicBezTo>
                <a:lnTo>
                  <a:pt x="323227" y="4366544"/>
                </a:lnTo>
                <a:lnTo>
                  <a:pt x="322667" y="4369771"/>
                </a:ln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lnTo>
                  <a:pt x="467513" y="4372052"/>
                </a:lnTo>
                <a:lnTo>
                  <a:pt x="472746" y="4369656"/>
                </a:lnTo>
                <a:lnTo>
                  <a:pt x="472746" y="4369269"/>
                </a:lnTo>
                <a:cubicBezTo>
                  <a:pt x="462666" y="4369269"/>
                  <a:pt x="453542" y="4365292"/>
                  <a:pt x="446938" y="4358865"/>
                </a:cubicBezTo>
                <a:lnTo>
                  <a:pt x="436850" y="4335168"/>
                </a:lnTo>
                <a:lnTo>
                  <a:pt x="439499" y="4323554"/>
                </a:lnTo>
                <a:cubicBezTo>
                  <a:pt x="446822" y="4306802"/>
                  <a:pt x="465485" y="4288225"/>
                  <a:pt x="491214" y="4257536"/>
                </a:cubicBezTo>
                <a:cubicBezTo>
                  <a:pt x="509560" y="4235630"/>
                  <a:pt x="529465" y="4214630"/>
                  <a:pt x="526139" y="4201685"/>
                </a:cubicBezTo>
                <a:lnTo>
                  <a:pt x="525466" y="4201124"/>
                </a:lnTo>
                <a:lnTo>
                  <a:pt x="526375" y="4197141"/>
                </a:lnTo>
                <a:cubicBezTo>
                  <a:pt x="525266" y="4192833"/>
                  <a:pt x="521573" y="4189418"/>
                  <a:pt x="514378" y="4187162"/>
                </a:cubicBezTo>
                <a:cubicBezTo>
                  <a:pt x="503089" y="4183629"/>
                  <a:pt x="490400" y="4183236"/>
                  <a:pt x="477012" y="4185642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896271" y="847257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/>
            </a:lvl1pPr>
          </a:lstStyle>
          <a:p>
            <a:pPr lvl="0"/>
            <a:endParaRPr lang="de-DE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271" y="1495927"/>
            <a:ext cx="76581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9E2BE9E-1D8C-446D-85A8-08FC033CCC1B}"/>
              </a:ext>
            </a:extLst>
          </p:cNvPr>
          <p:cNvSpPr>
            <a:spLocks/>
          </p:cNvSpPr>
          <p:nvPr userDrawn="1"/>
        </p:nvSpPr>
        <p:spPr>
          <a:xfrm>
            <a:off x="0" y="4759228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B724FE3-C22A-4A3B-8D2D-4CDBB8CDA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1815"/>
            <a:ext cx="719307" cy="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706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96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immel, draußen, Stadt, Gebäude enthält.&#10;&#10;Automatisch generierte Beschreibung">
            <a:extLst>
              <a:ext uri="{FF2B5EF4-FFF2-40B4-BE49-F238E27FC236}">
                <a16:creationId xmlns:a16="http://schemas.microsoft.com/office/drawing/2014/main" id="{6B75EE0D-0B15-4CF1-B8B0-8CD1BAAC7052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406FA80-A150-4B25-BB61-1FA355B0ED24}"/>
              </a:ext>
            </a:extLst>
          </p:cNvPr>
          <p:cNvSpPr/>
          <p:nvPr userDrawn="1"/>
        </p:nvSpPr>
        <p:spPr>
          <a:xfrm>
            <a:off x="0" y="-4501"/>
            <a:ext cx="4572000" cy="5152502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0E4A00F4-AE91-42DC-98C7-EB4818822AB8}"/>
              </a:ext>
            </a:extLst>
          </p:cNvPr>
          <p:cNvSpPr>
            <a:spLocks/>
          </p:cNvSpPr>
          <p:nvPr userDrawn="1"/>
        </p:nvSpPr>
        <p:spPr>
          <a:xfrm>
            <a:off x="0" y="4763729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805593" y="949377"/>
            <a:ext cx="2678217" cy="871068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58CDBBD-3B6E-4D23-8311-2FA038E7EB91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619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0D3BEDB4-E85C-48F0-817B-877AE5E93B2C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7A44FC4-520B-4A69-BE39-4099DFB1B06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8AA40C-CE9F-47CA-AD4F-AE79F31CD2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91" y="2051199"/>
            <a:ext cx="3914759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4DEAAA9-1BC4-45F0-AD80-1CC510D853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3091" y="540554"/>
            <a:ext cx="1177771" cy="1177771"/>
          </a:xfrm>
        </p:spPr>
        <p:txBody>
          <a:bodyPr>
            <a:normAutofit/>
          </a:bodyPr>
          <a:lstStyle>
            <a:lvl1pPr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CC60CCC8-D10A-42A9-A182-6992376F29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091" y="2539534"/>
            <a:ext cx="391475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400" b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97875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no foot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D19D923-56E6-54C9-3145-24076D072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D9499F-7C92-6EA2-5EFB-A13DEEB74A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09C53B4-38CB-6F0F-B2E1-66010C89A72D}"/>
              </a:ext>
            </a:extLst>
          </p:cNvPr>
          <p:cNvGrpSpPr>
            <a:grpSpLocks/>
          </p:cNvGrpSpPr>
          <p:nvPr userDrawn="1"/>
        </p:nvGrpSpPr>
        <p:grpSpPr>
          <a:xfrm>
            <a:off x="277661" y="4527150"/>
            <a:ext cx="423430" cy="387090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7CDE4583-76EC-572C-6553-FB77293EC619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32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7DB76A05-3EF0-3A3A-04E1-5F1F3EAF1C6D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32"/>
            </a:p>
          </p:txBody>
        </p:sp>
      </p:grp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58AC427-3E92-5047-501C-E7F69D953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193" y="385325"/>
            <a:ext cx="7872896" cy="437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54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522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1A1E84B-20DC-F1E4-69D3-6F3AFB645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BD25AD9F-9E88-4514-BB9A-7D6C15666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7CB54ED8-5817-4DBB-866C-42C5F2CB7A5E}" type="datetime1">
              <a:rPr lang="de-DE" smtClean="0"/>
              <a:t>05.12.24</a:t>
            </a:fld>
            <a:endParaRPr lang="de-DE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7882281A-9790-4284-8FD9-DFBA5B6E4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Cloudrouter</a:t>
            </a: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6598C315-E626-49FB-8A4D-5A6700B0D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7"/>
            <a:ext cx="719307" cy="147647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648622" y="2036763"/>
            <a:ext cx="4405979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622" y="2918279"/>
            <a:ext cx="440597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5218B0-229B-9CA8-79B4-6F56C6C380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7"/>
            <a:ext cx="719307" cy="14764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D48B27-271E-B230-707E-70A34E6D364D}"/>
              </a:ext>
            </a:extLst>
          </p:cNvPr>
          <p:cNvGrpSpPr>
            <a:grpSpLocks/>
          </p:cNvGrpSpPr>
          <p:nvPr userDrawn="1"/>
        </p:nvGrpSpPr>
        <p:grpSpPr>
          <a:xfrm>
            <a:off x="668587" y="4079905"/>
            <a:ext cx="798264" cy="729741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9C20D438-C7EB-43EA-B392-CB60761B792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9BA1A75-F829-EC20-331B-1E5595988CA4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</p:spTree>
    <p:extLst>
      <p:ext uri="{BB962C8B-B14F-4D97-AF65-F5344CB8AC3E}">
        <p14:creationId xmlns:p14="http://schemas.microsoft.com/office/powerpoint/2010/main" val="328430424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BD25AD9F-9E88-4514-BB9A-7D6C15666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7CB54ED8-5817-4DBB-866C-42C5F2CB7A5E}" type="datetime1">
              <a:rPr lang="de-DE" smtClean="0"/>
              <a:t>05.12.24</a:t>
            </a:fld>
            <a:endParaRPr lang="de-DE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7882281A-9790-4284-8FD9-DFBA5B6E4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Cloudrouter</a:t>
            </a: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6598C315-E626-49FB-8A4D-5A6700B0D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7"/>
            <a:ext cx="719307" cy="147647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648622" y="1614214"/>
            <a:ext cx="5301329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622" y="2339278"/>
            <a:ext cx="5301329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5218B0-229B-9CA8-79B4-6F56C6C380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7"/>
            <a:ext cx="719307" cy="14764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D48B27-271E-B230-707E-70A34E6D364D}"/>
              </a:ext>
            </a:extLst>
          </p:cNvPr>
          <p:cNvGrpSpPr>
            <a:grpSpLocks/>
          </p:cNvGrpSpPr>
          <p:nvPr userDrawn="1"/>
        </p:nvGrpSpPr>
        <p:grpSpPr>
          <a:xfrm>
            <a:off x="348878" y="3911142"/>
            <a:ext cx="940171" cy="859467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9C20D438-C7EB-43EA-B392-CB60761B792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9BA1A75-F829-EC20-331B-1E5595988CA4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</p:spTree>
    <p:extLst>
      <p:ext uri="{BB962C8B-B14F-4D97-AF65-F5344CB8AC3E}">
        <p14:creationId xmlns:p14="http://schemas.microsoft.com/office/powerpoint/2010/main" val="13816209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6271" y="482400"/>
            <a:ext cx="7657200" cy="536400"/>
          </a:xfrm>
          <a:prstGeom prst="rect">
            <a:avLst/>
          </a:prstGeom>
        </p:spPr>
        <p:txBody>
          <a:bodyPr/>
          <a:lstStyle>
            <a:lvl1pPr>
              <a:defRPr sz="2800" b="1" i="1" baseline="0"/>
            </a:lvl1pPr>
          </a:lstStyle>
          <a:p>
            <a:r>
              <a:rPr lang="de-DE"/>
              <a:t>Agenda – 1 </a:t>
            </a:r>
            <a:r>
              <a:rPr lang="de-DE" err="1"/>
              <a:t>column</a:t>
            </a:r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defRPr sz="2000"/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054011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D0078A1-B0B6-69EF-936E-5A82D0090D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6271" y="482400"/>
            <a:ext cx="7657200" cy="536400"/>
          </a:xfrm>
          <a:prstGeom prst="rect">
            <a:avLst/>
          </a:prstGeom>
        </p:spPr>
        <p:txBody>
          <a:bodyPr/>
          <a:lstStyle>
            <a:lvl1pPr>
              <a:defRPr sz="2800" b="1" i="1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Agenda – 1 </a:t>
            </a:r>
            <a:r>
              <a:rPr lang="de-DE" err="1"/>
              <a:t>column</a:t>
            </a:r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defRPr sz="2000">
                <a:solidFill>
                  <a:schemeClr val="accent2"/>
                </a:solidFill>
              </a:defRPr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D89E432-D6B8-50C5-7152-F96E63149FF2}"/>
              </a:ext>
            </a:extLst>
          </p:cNvPr>
          <p:cNvGrpSpPr/>
          <p:nvPr userDrawn="1"/>
        </p:nvGrpSpPr>
        <p:grpSpPr>
          <a:xfrm>
            <a:off x="251520" y="4454845"/>
            <a:ext cx="500400" cy="457446"/>
            <a:chOff x="221879" y="4184118"/>
            <a:chExt cx="500400" cy="457446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58645922-1A0E-B055-249B-89F0C3F406C9}"/>
                </a:ext>
              </a:extLst>
            </p:cNvPr>
            <p:cNvSpPr/>
            <p:nvPr userDrawn="1"/>
          </p:nvSpPr>
          <p:spPr>
            <a:xfrm>
              <a:off x="322746" y="4184118"/>
              <a:ext cx="203996" cy="220639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635F646-A289-5802-34C4-F16AED5D9393}"/>
                </a:ext>
              </a:extLst>
            </p:cNvPr>
            <p:cNvSpPr/>
            <p:nvPr userDrawn="1"/>
          </p:nvSpPr>
          <p:spPr>
            <a:xfrm>
              <a:off x="221879" y="4262746"/>
              <a:ext cx="500400" cy="378818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34CFBD30-DE08-4634-992E-CDC64F776B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00368"/>
            <a:ext cx="719307" cy="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005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D0078A1-B0B6-69EF-936E-5A82D0090D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8082A3-D234-A12F-C017-6F9C801A6D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6271" y="1209676"/>
            <a:ext cx="7658100" cy="3276599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Aft>
                <a:spcPts val="1200"/>
              </a:spcAft>
              <a:defRPr>
                <a:solidFill>
                  <a:schemeClr val="accent2"/>
                </a:solidFill>
              </a:defRPr>
            </a:lvl1pPr>
            <a:lvl2pPr>
              <a:lnSpc>
                <a:spcPct val="110000"/>
              </a:lnSpc>
              <a:spcAft>
                <a:spcPts val="1200"/>
              </a:spcAft>
              <a:defRPr>
                <a:solidFill>
                  <a:schemeClr val="accent2"/>
                </a:solidFill>
              </a:defRPr>
            </a:lvl2pPr>
            <a:lvl3pPr>
              <a:lnSpc>
                <a:spcPct val="110000"/>
              </a:lnSpc>
              <a:spcAft>
                <a:spcPts val="1200"/>
              </a:spcAft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6271" y="482400"/>
            <a:ext cx="7657200" cy="536400"/>
          </a:xfrm>
          <a:prstGeom prst="rect">
            <a:avLst/>
          </a:prstGeom>
        </p:spPr>
        <p:txBody>
          <a:bodyPr/>
          <a:lstStyle>
            <a:lvl1pPr>
              <a:defRPr sz="2800" b="1" i="1" baseline="0">
                <a:solidFill>
                  <a:schemeClr val="accent2"/>
                </a:solidFill>
              </a:defRPr>
            </a:lvl1pPr>
          </a:lstStyle>
          <a:p>
            <a:r>
              <a:rPr lang="de-DE"/>
              <a:t>Agenda – 1 </a:t>
            </a:r>
            <a:r>
              <a:rPr lang="de-DE" err="1"/>
              <a:t>column</a:t>
            </a:r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D89E432-D6B8-50C5-7152-F96E63149FF2}"/>
              </a:ext>
            </a:extLst>
          </p:cNvPr>
          <p:cNvGrpSpPr/>
          <p:nvPr userDrawn="1"/>
        </p:nvGrpSpPr>
        <p:grpSpPr>
          <a:xfrm>
            <a:off x="251520" y="4454845"/>
            <a:ext cx="500400" cy="457446"/>
            <a:chOff x="221879" y="4184118"/>
            <a:chExt cx="500400" cy="457446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58645922-1A0E-B055-249B-89F0C3F406C9}"/>
                </a:ext>
              </a:extLst>
            </p:cNvPr>
            <p:cNvSpPr/>
            <p:nvPr userDrawn="1"/>
          </p:nvSpPr>
          <p:spPr>
            <a:xfrm>
              <a:off x="322746" y="4184118"/>
              <a:ext cx="203996" cy="220639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C635F646-A289-5802-34C4-F16AED5D9393}"/>
                </a:ext>
              </a:extLst>
            </p:cNvPr>
            <p:cNvSpPr/>
            <p:nvPr userDrawn="1"/>
          </p:nvSpPr>
          <p:spPr>
            <a:xfrm>
              <a:off x="221879" y="4262746"/>
              <a:ext cx="500400" cy="378818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34CFBD30-DE08-4634-992E-CDC64F776B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00368"/>
            <a:ext cx="719307" cy="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590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13">
            <a:extLst>
              <a:ext uri="{FF2B5EF4-FFF2-40B4-BE49-F238E27FC236}">
                <a16:creationId xmlns:a16="http://schemas.microsoft.com/office/drawing/2014/main" id="{6A5785A9-422B-42B6-84EE-B8AB305879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rgbClr val="1C3F4D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24234C1-209C-48CD-A015-AC28F9B8CF97}" type="datetime1">
              <a:rPr lang="de-DE" smtClean="0"/>
              <a:t>05.12.24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5141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9E508D00-C8A8-458B-8BB0-7252729298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7166C3-477B-4FF5-ADE7-1655D8A08B30}"/>
              </a:ext>
            </a:extLst>
          </p:cNvPr>
          <p:cNvSpPr/>
          <p:nvPr userDrawn="1"/>
        </p:nvSpPr>
        <p:spPr>
          <a:xfrm>
            <a:off x="125325" y="4015006"/>
            <a:ext cx="770947" cy="6962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99" tIns="107999" bIns="107999" rtlCol="0" anchor="ctr"/>
          <a:lstStyle/>
          <a:p>
            <a:pPr algn="ctr"/>
            <a:endParaRPr lang="en-GB" sz="17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3EE3A32-590D-406A-87D5-0422E969194C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4118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C85BE47-20E9-484F-BF49-CAC88BDFDE97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FD3D706-D5AB-455A-9795-30ACB2B859A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5581CBEB-BFA9-4B13-B471-B768E4BD9DF9}" type="datetime1">
              <a:rPr lang="de-DE" smtClean="0"/>
              <a:t>05.12.24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13675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_m_Bild_Logo_farbi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B5B758B6-84D3-48A0-82E2-EC3DDCE27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58D1372-43C8-469C-BFEF-0475A8E0B1BE}"/>
              </a:ext>
            </a:extLst>
          </p:cNvPr>
          <p:cNvSpPr>
            <a:spLocks/>
          </p:cNvSpPr>
          <p:nvPr userDrawn="1"/>
        </p:nvSpPr>
        <p:spPr>
          <a:xfrm>
            <a:off x="0" y="4759228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D8E0DAD-6568-4872-ACC0-4A42FAAC6A7F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4118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6332A783-4A6B-46AF-8BA2-3044BD062E40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C3BFB53-E169-451B-BE50-A31006C3D314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469E1C67-5125-486F-B740-7751E7633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1815"/>
            <a:ext cx="719307" cy="147647"/>
          </a:xfrm>
          <a:prstGeom prst="rect">
            <a:avLst/>
          </a:prstGeom>
        </p:spPr>
      </p:pic>
      <p:sp>
        <p:nvSpPr>
          <p:cNvPr id="13" name="Bildplatzhalter 13">
            <a:extLst>
              <a:ext uri="{FF2B5EF4-FFF2-40B4-BE49-F238E27FC236}">
                <a16:creationId xmlns:a16="http://schemas.microsoft.com/office/drawing/2014/main" id="{C4B0C8F6-FA24-44C3-BD17-A7B3F2AF75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4524375"/>
            <a:ext cx="9144000" cy="6191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87B37ABB-2707-4356-B886-46D684EC03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271" y="1495927"/>
            <a:ext cx="76581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sp>
        <p:nvSpPr>
          <p:cNvPr id="36" name="Titel 14">
            <a:extLst>
              <a:ext uri="{FF2B5EF4-FFF2-40B4-BE49-F238E27FC236}">
                <a16:creationId xmlns:a16="http://schemas.microsoft.com/office/drawing/2014/main" id="{D4601035-F60D-4F4E-85AB-041AAFF3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71" y="847257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907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ark - 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9E508D00-C8A8-458B-8BB0-7252729298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8600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light - chan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901EBE45-1EBD-46CD-86CC-0AF73C1600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2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1" y="13335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01282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73CA471-20C9-4B06-8306-7F665679A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900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1" y="13335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0446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73CA471-20C9-4B06-8306-7F665679A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2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900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1" y="13335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2767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6271" y="482400"/>
            <a:ext cx="7657200" cy="536400"/>
          </a:xfrm>
          <a:prstGeom prst="rect">
            <a:avLst/>
          </a:prstGeom>
        </p:spPr>
        <p:txBody>
          <a:bodyPr/>
          <a:lstStyle>
            <a:lvl1pPr>
              <a:defRPr sz="2800" b="1" i="1" baseline="0"/>
            </a:lvl1pPr>
          </a:lstStyle>
          <a:p>
            <a:r>
              <a:rPr lang="de-DE"/>
              <a:t>Agenda – 1 </a:t>
            </a:r>
            <a:r>
              <a:rPr lang="de-DE" err="1"/>
              <a:t>column</a:t>
            </a:r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defRPr sz="2000"/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6089024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9AB2F1-CD34-8857-0398-0AD14E111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684C400-8609-18FE-7ED2-8C177711B34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15466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1" tIns="85721" bIns="85721" rtlCol="0" anchor="ctr"/>
          <a:lstStyle/>
          <a:p>
            <a:pPr algn="ctr"/>
            <a:endParaRPr lang="de-DE" sz="1349" err="1">
              <a:solidFill>
                <a:schemeClr val="bg1"/>
              </a:solidFill>
              <a:latin typeface="BentonSans-Book"/>
              <a:cs typeface="BentonSans-Book"/>
            </a:endParaRP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 numCol="2" spcCol="720000"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tabLst/>
              <a:defRPr sz="1800"/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0AD03B66-B09A-4148-9A60-30040EF4A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271" y="481013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2800" baseline="0" dirty="0"/>
            </a:lvl1pPr>
          </a:lstStyle>
          <a:p>
            <a:pPr lvl="0"/>
            <a:r>
              <a:rPr lang="de-DE"/>
              <a:t>Agenda – 2 </a:t>
            </a:r>
            <a:r>
              <a:rPr lang="de-DE" err="1"/>
              <a:t>columns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99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 numCol="2" spcCol="720000"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tabLst/>
              <a:defRPr sz="1800"/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0AD03B66-B09A-4148-9A60-30040EF4A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271" y="481013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2800" baseline="0" dirty="0"/>
            </a:lvl1pPr>
          </a:lstStyle>
          <a:p>
            <a:pPr lvl="0"/>
            <a:r>
              <a:rPr lang="de-DE"/>
              <a:t>Agenda – 2 </a:t>
            </a:r>
            <a:r>
              <a:rPr lang="de-DE" err="1"/>
              <a:t>columns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311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6AC3E2F1-1F0F-475B-992B-7996C960AD9D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 numCol="2" spcCol="720000"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tabLst/>
              <a:defRPr sz="1800"/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D03B66-B09A-4148-9A60-30040EF4A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2800" baseline="0" dirty="0"/>
            </a:lvl1pPr>
          </a:lstStyle>
          <a:p>
            <a:pPr lvl="0"/>
            <a:r>
              <a:rPr lang="de-DE"/>
              <a:t>Agenda – 2 </a:t>
            </a:r>
            <a:r>
              <a:rPr lang="de-DE" err="1"/>
              <a:t>columns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65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0FAC8-8930-4364-97E8-3017A04C7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6271" y="1209676"/>
            <a:ext cx="7658100" cy="3276599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Aft>
                <a:spcPts val="1200"/>
              </a:spcAft>
              <a:defRPr sz="16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276EBFF-1A25-43AB-88E5-CF1CF07B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F0AD3BF-3BB6-4957-8486-E5854461D6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fld id="{45E3BCCC-DCC7-4F80-90CD-DEDD3260F74C}" type="datetime1">
              <a:rPr lang="de-DE" smtClean="0"/>
              <a:t>05.12.24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47B1FD5-20CA-4683-8A3E-B3003CCE5A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231ED4D-1B7D-49EF-8251-BAC13A4FD2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7028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9BAC1785-AF8F-4571-9C19-29EE0F921638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256629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and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A2F282F-C6AF-49BC-A98C-952A49A21A9D}"/>
              </a:ext>
            </a:extLst>
          </p:cNvPr>
          <p:cNvSpPr/>
          <p:nvPr userDrawn="1"/>
        </p:nvSpPr>
        <p:spPr>
          <a:xfrm>
            <a:off x="97631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D7C4CFD1-12D3-421F-A94C-9E703646CF20}"/>
              </a:ext>
            </a:extLst>
          </p:cNvPr>
          <p:cNvSpPr/>
          <p:nvPr userDrawn="1"/>
        </p:nvSpPr>
        <p:spPr>
          <a:xfrm>
            <a:off x="322746" y="4184118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51FEBAC4-EACE-4E61-8F8B-0EC73B4E5E64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71445BC-F6B0-415E-916E-816F72A24C97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6530FD-ACE3-4CAB-8215-F1C043DC7E0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fld id="{9AE39AD1-EEED-4C78-9188-91F881C860F9}" type="datetime6">
              <a:rPr lang="en-US" smtClean="0"/>
              <a:t>December 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9C5A6DC-88B7-47C6-9278-6BA8A3420DC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58039C-9BE2-44BE-8187-7D707C6BBD0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19" name="Titelplatzhalter 1">
            <a:extLst>
              <a:ext uri="{FF2B5EF4-FFF2-40B4-BE49-F238E27FC236}">
                <a16:creationId xmlns:a16="http://schemas.microsoft.com/office/drawing/2014/main" id="{3814C89C-BD6E-49B5-BE31-87926B15E7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96271" y="481013"/>
            <a:ext cx="76581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AD508F26-9B53-4D40-8B0B-EA0F0BDB22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5"/>
            <a:ext cx="3567779" cy="32765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0637466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dlin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4">
            <a:extLst>
              <a:ext uri="{FF2B5EF4-FFF2-40B4-BE49-F238E27FC236}">
                <a16:creationId xmlns:a16="http://schemas.microsoft.com/office/drawing/2014/main" id="{82EE879A-245A-43A3-9BD4-E508E6F68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71A4F8B6-F1C1-4BA4-85CC-86E207458BDA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73935440-9C6B-471F-BE7B-6C972F363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Cloudrouter</a:t>
            </a:r>
          </a:p>
        </p:txBody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id="{976E6755-9CAE-410A-BAC5-1E1BC2550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94234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adline only - no footer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4">
            <a:extLst>
              <a:ext uri="{FF2B5EF4-FFF2-40B4-BE49-F238E27FC236}">
                <a16:creationId xmlns:a16="http://schemas.microsoft.com/office/drawing/2014/main" id="{B9E6AE02-0D61-48C6-8B5D-C1B03A955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BBE47C38-6C06-4639-BD13-139604350AB1}" type="datetime1">
              <a:rPr lang="de-DE" smtClean="0"/>
              <a:t>05.12.24</a:t>
            </a:fld>
            <a:endParaRPr lang="de-DE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712850A1-9368-41B0-A11E-E48DEE851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Cloudrouter</a:t>
            </a:r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47D23A51-A0F5-451D-8865-FC7A0DF41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13">
            <a:extLst>
              <a:ext uri="{FF2B5EF4-FFF2-40B4-BE49-F238E27FC236}">
                <a16:creationId xmlns:a16="http://schemas.microsoft.com/office/drawing/2014/main" id="{263E82CE-0603-49B5-87DF-59458DD300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78958867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F0117EB-FB55-4F9A-8E99-8CA079DE7D24}"/>
              </a:ext>
            </a:extLst>
          </p:cNvPr>
          <p:cNvSpPr/>
          <p:nvPr userDrawn="1"/>
        </p:nvSpPr>
        <p:spPr>
          <a:xfrm>
            <a:off x="97632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99" tIns="107999" bIns="107999" rtlCol="0" anchor="ctr"/>
          <a:lstStyle/>
          <a:p>
            <a:pPr algn="ctr"/>
            <a:endParaRPr lang="en-GB" sz="17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A99A0A1-091F-40C3-993C-AB7EB6E407E5}"/>
              </a:ext>
            </a:extLst>
          </p:cNvPr>
          <p:cNvSpPr/>
          <p:nvPr userDrawn="1"/>
        </p:nvSpPr>
        <p:spPr>
          <a:xfrm>
            <a:off x="322746" y="4184119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 sz="3402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F9370F1-FA45-47AE-9552-C4C42960E595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 sz="3402"/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271C9B84-85A4-4C78-A85D-A48AF702D6B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2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E545BC3A-5176-4A91-BC9E-D24287DA05C3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4876715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EEFE86FD-29EA-42AD-AE46-700B2AFFA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1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25C85AEE-6AA2-4DEE-BFE1-31CE5D99A4C0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79" y="318296"/>
            <a:ext cx="7658100" cy="534987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2950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EEFE86FD-29EA-42AD-AE46-700B2AFFA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1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81503167-CC35-4D47-97E7-D20C2E5F5989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Cloudrouter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79" y="318296"/>
            <a:ext cx="7658100" cy="534987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8253813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3976" y="482400"/>
            <a:ext cx="7657200" cy="536400"/>
          </a:xfrm>
        </p:spPr>
        <p:txBody>
          <a:bodyPr/>
          <a:lstStyle>
            <a:lvl1pPr>
              <a:defRPr sz="2800" b="1" i="1" baseline="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1323975" y="1051200"/>
            <a:ext cx="7656663" cy="31752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551454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Inhalt Logo weiß + Verlauf dunkel">
    <p:bg>
      <p:bgPr>
        <a:gradFill flip="none" rotWithShape="1">
          <a:gsLst>
            <a:gs pos="0">
              <a:schemeClr val="accent4">
                <a:lumMod val="50000"/>
              </a:schemeClr>
            </a:gs>
            <a:gs pos="100000">
              <a:schemeClr val="accent6">
                <a:lumMod val="1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20" y="4308354"/>
            <a:ext cx="612000" cy="56765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31913" y="915988"/>
            <a:ext cx="6840487" cy="9356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331913" y="1347788"/>
            <a:ext cx="6840487" cy="266412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bg2">
                  <a:lumMod val="90000"/>
                </a:schemeClr>
              </a:buClr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bg2">
                  <a:lumMod val="9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bg2">
                  <a:lumMod val="90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bg2">
                  <a:lumMod val="9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400"/>
              </a:spcAft>
              <a:buClr>
                <a:schemeClr val="bg2">
                  <a:lumMod val="90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277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rgbClr val="1C3F4D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94C61F-7FBD-46E8-A751-E2251C67A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99088" y="4891044"/>
            <a:ext cx="795609" cy="147647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ctr">
              <a:defRPr lang="de-DE" sz="700" smtClean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21FD3178-2657-4AC2-B813-CC305DE77C1A}" type="datetime3">
              <a:rPr lang="en-US" smtClean="0"/>
              <a:t>5 December 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332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29AB2F1-CD34-8857-0398-0AD14E1112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58AC427-3E92-5047-501C-E7F69D953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193" y="385325"/>
            <a:ext cx="7872896" cy="426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54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684C400-8609-18FE-7ED2-8C177711B346}"/>
              </a:ext>
            </a:extLst>
          </p:cNvPr>
          <p:cNvSpPr>
            <a:spLocks/>
          </p:cNvSpPr>
          <p:nvPr userDrawn="1"/>
        </p:nvSpPr>
        <p:spPr>
          <a:xfrm>
            <a:off x="0" y="4"/>
            <a:ext cx="9144000" cy="5143500"/>
          </a:xfrm>
          <a:prstGeom prst="rect">
            <a:avLst/>
          </a:prstGeom>
          <a:solidFill>
            <a:srgbClr val="115466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1" tIns="85721" bIns="85721" rtlCol="0" anchor="ctr"/>
          <a:lstStyle/>
          <a:p>
            <a:pPr algn="ctr"/>
            <a:endParaRPr lang="de-DE" sz="1349" err="1">
              <a:solidFill>
                <a:schemeClr val="bg1"/>
              </a:solidFill>
              <a:latin typeface="BentonSans-Book"/>
              <a:cs typeface="BentonSans-Book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09C53B4-38CB-6F0F-B2E1-66010C89A72D}"/>
              </a:ext>
            </a:extLst>
          </p:cNvPr>
          <p:cNvGrpSpPr>
            <a:grpSpLocks/>
          </p:cNvGrpSpPr>
          <p:nvPr userDrawn="1"/>
        </p:nvGrpSpPr>
        <p:grpSpPr>
          <a:xfrm>
            <a:off x="277661" y="4527150"/>
            <a:ext cx="423430" cy="387090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7CDE4583-76EC-572C-6553-FB77293EC619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270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7DB76A05-3EF0-3A3A-04E1-5F1F3EAF1C6D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270"/>
            </a:p>
          </p:txBody>
        </p:sp>
      </p:grpSp>
    </p:spTree>
    <p:extLst>
      <p:ext uri="{BB962C8B-B14F-4D97-AF65-F5344CB8AC3E}">
        <p14:creationId xmlns:p14="http://schemas.microsoft.com/office/powerpoint/2010/main" val="416579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 - no foo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AA70CCC-5087-E4F1-798A-449994596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58AC427-3E92-5047-501C-E7F69D953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339" y="332498"/>
            <a:ext cx="8197983" cy="372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222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de-DE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DD8DF7D9-BA76-CDF7-BAD1-9E3C2CD10B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339" y="819130"/>
            <a:ext cx="8197983" cy="3194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905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78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Text and imag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F79BF87-9824-4E84-978B-7413A4CA06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C4D5CFB-19DE-4637-B9E9-38AAD79C85E5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4118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B4A115C1-3530-4E61-B786-E2A95303F38F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7DBD90FF-A9C3-42D2-93A0-703222A1C133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71445BC-F6B0-415E-916E-816F72A24C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507281-AC63-4612-A5AF-7CFE3C59643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fld id="{FFE5113A-8C04-4C20-AC67-CC9056C97260}" type="datetime6">
              <a:rPr lang="en-US" smtClean="0"/>
              <a:t>December 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CDD16B-887D-4D2A-96F1-E91D8CBC44F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/>
            <a:r>
              <a:rPr lang="de-DE"/>
              <a:t>DE-CIX As A Service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C5582D-1A0E-4586-AE55-54F88C1784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16" name="Titelplatzhalter 1">
            <a:extLst>
              <a:ext uri="{FF2B5EF4-FFF2-40B4-BE49-F238E27FC236}">
                <a16:creationId xmlns:a16="http://schemas.microsoft.com/office/drawing/2014/main" id="{92F1ABF4-412C-4AA8-B63D-AAADE93661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96271" y="481013"/>
            <a:ext cx="76581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2A263F6-3250-4E9F-A1F0-5FE62CCF1B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5"/>
            <a:ext cx="3567779" cy="3276599"/>
          </a:xfrm>
        </p:spPr>
        <p:txBody>
          <a:bodyPr/>
          <a:lstStyle>
            <a:lvl1pPr>
              <a:buClrTx/>
              <a:defRPr sz="1800">
                <a:solidFill>
                  <a:schemeClr val="bg1"/>
                </a:solidFill>
              </a:defRPr>
            </a:lvl1pPr>
            <a:lvl2pPr>
              <a:buClrTx/>
              <a:defRPr sz="1600">
                <a:solidFill>
                  <a:schemeClr val="bg1"/>
                </a:solidFill>
              </a:defRPr>
            </a:lvl2pPr>
            <a:lvl3pPr>
              <a:buClrTx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417571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58AC427-3E92-5047-501C-E7F69D953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193" y="385325"/>
            <a:ext cx="7872896" cy="390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54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60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no foot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D19D923-56E6-54C9-3145-24076D072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D9499F-7C92-6EA2-5EFB-A13DEEB74A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09C53B4-38CB-6F0F-B2E1-66010C89A72D}"/>
              </a:ext>
            </a:extLst>
          </p:cNvPr>
          <p:cNvGrpSpPr>
            <a:grpSpLocks/>
          </p:cNvGrpSpPr>
          <p:nvPr userDrawn="1"/>
        </p:nvGrpSpPr>
        <p:grpSpPr>
          <a:xfrm>
            <a:off x="277661" y="4527150"/>
            <a:ext cx="423430" cy="387090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7CDE4583-76EC-572C-6553-FB77293EC619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143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7DB76A05-3EF0-3A3A-04E1-5F1F3EAF1C6D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143"/>
            </a:p>
          </p:txBody>
        </p:sp>
      </p:grp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58AC427-3E92-5047-501C-E7F69D953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193" y="385325"/>
            <a:ext cx="7872896" cy="390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54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06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-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404EB4D-4075-BB4C-53B1-81E0AF8AD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51435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C5A9DD1-F9E3-E9AC-DA86-849405200C0A}"/>
              </a:ext>
            </a:extLst>
          </p:cNvPr>
          <p:cNvGrpSpPr>
            <a:grpSpLocks/>
          </p:cNvGrpSpPr>
          <p:nvPr userDrawn="1"/>
        </p:nvGrpSpPr>
        <p:grpSpPr>
          <a:xfrm>
            <a:off x="635552" y="4166805"/>
            <a:ext cx="707130" cy="646441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5AB4AB12-A6D0-6E28-4FA1-3AA023496096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143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250C9A3F-7DE0-D6FB-E141-D120CF3076C8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143"/>
            </a:p>
          </p:txBody>
        </p:sp>
      </p:grp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58AC427-3E92-5047-501C-E7F69D953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553" y="1830850"/>
            <a:ext cx="7872896" cy="65958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ctr">
              <a:spcAft>
                <a:spcPts val="0"/>
              </a:spcAft>
              <a:buNone/>
              <a:defRPr sz="4286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de-DE"/>
          </a:p>
        </p:txBody>
      </p:sp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E82E1E82-A772-F50F-F30B-A711DFE494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5553" y="2828654"/>
            <a:ext cx="7872896" cy="293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spcAft>
                <a:spcPts val="0"/>
              </a:spcAft>
              <a:buNone/>
              <a:defRPr sz="1905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98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58AC427-3E92-5047-501C-E7F69D953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341" y="332501"/>
            <a:ext cx="8197983" cy="3420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222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de-DE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DD8DF7D9-BA76-CDF7-BAD1-9E3C2CD10B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5341" y="819130"/>
            <a:ext cx="8197983" cy="293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905" b="0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735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- no footer">
    <p:bg>
      <p:bgPr>
        <a:solidFill>
          <a:srgbClr val="0133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699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6271" y="482400"/>
            <a:ext cx="7657200" cy="536400"/>
          </a:xfrm>
          <a:prstGeom prst="rect">
            <a:avLst/>
          </a:prstGeom>
        </p:spPr>
        <p:txBody>
          <a:bodyPr/>
          <a:lstStyle>
            <a:lvl1pPr>
              <a:defRPr sz="2800" b="1" i="1" baseline="0"/>
            </a:lvl1pPr>
          </a:lstStyle>
          <a:p>
            <a:r>
              <a:rPr lang="de-DE"/>
              <a:t>Agenda – 1 </a:t>
            </a:r>
            <a:r>
              <a:rPr lang="de-DE" err="1"/>
              <a:t>column</a:t>
            </a:r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defRPr sz="2000"/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7268909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86" userDrawn="1">
          <p15:clr>
            <a:srgbClr val="FBAE40"/>
          </p15:clr>
        </p15:guide>
        <p15:guide id="2" pos="2286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BD25AD9F-9E88-4514-BB9A-7D6C15666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950FECBE-67FC-4AE0-A881-987A464CB470}" type="datetime1">
              <a:rPr lang="de-DE" smtClean="0"/>
              <a:t>05.12.24</a:t>
            </a:fld>
            <a:endParaRPr lang="de-DE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7882281A-9790-4284-8FD9-DFBA5B6E4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6598C315-E626-49FB-8A4D-5A6700B0D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Grafik 2" descr="Ein Bild, das Text, Himmel, Stadt, Gebäude enthält.&#10;&#10;Automatisch generierte Beschreibung">
            <a:extLst>
              <a:ext uri="{FF2B5EF4-FFF2-40B4-BE49-F238E27FC236}">
                <a16:creationId xmlns:a16="http://schemas.microsoft.com/office/drawing/2014/main" id="{1DF8106F-D787-45AB-8E45-2EEB11BDE6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759817AB-157A-45EA-B1D8-70FBBFBD8B3B}"/>
              </a:ext>
            </a:extLst>
          </p:cNvPr>
          <p:cNvSpPr>
            <a:spLocks/>
          </p:cNvSpPr>
          <p:nvPr userDrawn="1"/>
        </p:nvSpPr>
        <p:spPr>
          <a:xfrm>
            <a:off x="0" y="4763729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896271" y="960940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271" y="1609610"/>
            <a:ext cx="76581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EA84771-DCB6-4898-BF7A-8A75438FA9C8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619"/>
            <a:ext cx="500400" cy="457446"/>
            <a:chOff x="3462337" y="1557433"/>
            <a:chExt cx="2217610" cy="2032062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9BD898B0-2A83-47B1-98F7-7BF217219462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D06EAE74-D0C7-4F05-AF90-6F8D2346E81D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6529863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01DEECE1-4BDD-47BB-9699-D7FA2CCDE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4F69816F-824D-4DD0-8D47-B65036B541E3}" type="datetime1">
              <a:rPr lang="de-DE" smtClean="0"/>
              <a:t>05.12.24</a:t>
            </a:fld>
            <a:endParaRPr lang="de-DE"/>
          </a:p>
        </p:txBody>
      </p:sp>
      <p:sp>
        <p:nvSpPr>
          <p:cNvPr id="17" name="Fußzeilenplatzhalter 5">
            <a:extLst>
              <a:ext uri="{FF2B5EF4-FFF2-40B4-BE49-F238E27FC236}">
                <a16:creationId xmlns:a16="http://schemas.microsoft.com/office/drawing/2014/main" id="{C64B064A-D76A-488F-8FED-DB52A41C2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18" name="Foliennummernplatzhalter 6">
            <a:extLst>
              <a:ext uri="{FF2B5EF4-FFF2-40B4-BE49-F238E27FC236}">
                <a16:creationId xmlns:a16="http://schemas.microsoft.com/office/drawing/2014/main" id="{9402268C-7528-479C-A602-8327FBB1A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Grafik 2" descr="Ein Bild, das Himmel, draußen, Stadt, Gebäude enthält.&#10;&#10;Automatisch generierte Beschreibung">
            <a:extLst>
              <a:ext uri="{FF2B5EF4-FFF2-40B4-BE49-F238E27FC236}">
                <a16:creationId xmlns:a16="http://schemas.microsoft.com/office/drawing/2014/main" id="{6B75EE0D-0B15-4CF1-B8B0-8CD1BAAC7052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0E4A00F4-AE91-42DC-98C7-EB4818822AB8}"/>
              </a:ext>
            </a:extLst>
          </p:cNvPr>
          <p:cNvSpPr>
            <a:spLocks/>
          </p:cNvSpPr>
          <p:nvPr userDrawn="1"/>
        </p:nvSpPr>
        <p:spPr>
          <a:xfrm>
            <a:off x="0" y="4763729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58CDBBD-3B6E-4D23-8311-2FA038E7EB91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619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0D3BEDB4-E85C-48F0-817B-877AE5E93B2C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7A44FC4-520B-4A69-BE39-4099DFB1B06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" name="Titel 14">
            <a:extLst>
              <a:ext uri="{FF2B5EF4-FFF2-40B4-BE49-F238E27FC236}">
                <a16:creationId xmlns:a16="http://schemas.microsoft.com/office/drawing/2014/main" id="{902BF31E-888C-4F31-901E-4F9B17EC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71" y="960940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B828BBEC-9740-4C6B-B3C7-1066BFA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271" y="1609610"/>
            <a:ext cx="76581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</p:spTree>
    <p:extLst>
      <p:ext uri="{BB962C8B-B14F-4D97-AF65-F5344CB8AC3E}">
        <p14:creationId xmlns:p14="http://schemas.microsoft.com/office/powerpoint/2010/main" val="86234699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6DFC9EB9-61E8-453D-82FE-65E2B621C5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12329FC3-D547-45DA-97A7-F0F934684520}" type="datetime1">
              <a:rPr lang="de-DE" smtClean="0"/>
              <a:t>05.12.24</a:t>
            </a:fld>
            <a:endParaRPr lang="de-DE"/>
          </a:p>
        </p:txBody>
      </p: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F744CCF6-1232-448B-89B9-0D7F952B7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21" name="Foliennummernplatzhalter 6">
            <a:extLst>
              <a:ext uri="{FF2B5EF4-FFF2-40B4-BE49-F238E27FC236}">
                <a16:creationId xmlns:a16="http://schemas.microsoft.com/office/drawing/2014/main" id="{3CD954D5-C6B5-4ADA-A288-7C2D23B39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10BF5BF-B3E3-41DB-A87D-B2D045E25E6D}"/>
              </a:ext>
            </a:extLst>
          </p:cNvPr>
          <p:cNvSpPr/>
          <p:nvPr userDrawn="1"/>
        </p:nvSpPr>
        <p:spPr>
          <a:xfrm>
            <a:off x="97631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B6070F9D-D27C-4DA1-9BE1-FC1F214DDAD4}"/>
              </a:ext>
            </a:extLst>
          </p:cNvPr>
          <p:cNvSpPr/>
          <p:nvPr userDrawn="1"/>
        </p:nvSpPr>
        <p:spPr>
          <a:xfrm>
            <a:off x="322746" y="4184118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7D154D46-A649-4903-B2A6-332DB78C1D2F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034AFCBD-4DE2-41E9-9AF0-2DDAF407BE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81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6773 w 9144000"/>
              <a:gd name="connsiteY5" fmla="*/ 4586955 h 4888705"/>
              <a:gd name="connsiteX6" fmla="*/ 295020 w 9144000"/>
              <a:gd name="connsiteY6" fmla="*/ 4600909 h 4888705"/>
              <a:gd name="connsiteX7" fmla="*/ 289238 w 9144000"/>
              <a:gd name="connsiteY7" fmla="*/ 4613367 h 4888705"/>
              <a:gd name="connsiteX8" fmla="*/ 280362 w 9144000"/>
              <a:gd name="connsiteY8" fmla="*/ 4619092 h 4888705"/>
              <a:gd name="connsiteX9" fmla="*/ 266477 w 9144000"/>
              <a:gd name="connsiteY9" fmla="*/ 4621000 h 4888705"/>
              <a:gd name="connsiteX10" fmla="*/ 246381 w 9144000"/>
              <a:gd name="connsiteY10" fmla="*/ 4621000 h 4888705"/>
              <a:gd name="connsiteX11" fmla="*/ 520288 w 9144000"/>
              <a:gd name="connsiteY11" fmla="*/ 4526269 h 4888705"/>
              <a:gd name="connsiteX12" fmla="*/ 501460 w 9144000"/>
              <a:gd name="connsiteY12" fmla="*/ 4528027 h 4888705"/>
              <a:gd name="connsiteX13" fmla="*/ 484395 w 9144000"/>
              <a:gd name="connsiteY13" fmla="*/ 4536218 h 4888705"/>
              <a:gd name="connsiteX14" fmla="*/ 470940 w 9144000"/>
              <a:gd name="connsiteY14" fmla="*/ 4555409 h 4888705"/>
              <a:gd name="connsiteX15" fmla="*/ 467114 w 9144000"/>
              <a:gd name="connsiteY15" fmla="*/ 4573142 h 4888705"/>
              <a:gd name="connsiteX16" fmla="*/ 468032 w 9144000"/>
              <a:gd name="connsiteY16" fmla="*/ 4573142 h 4888705"/>
              <a:gd name="connsiteX17" fmla="*/ 466925 w 9144000"/>
              <a:gd name="connsiteY17" fmla="*/ 4578285 h 4888705"/>
              <a:gd name="connsiteX18" fmla="*/ 480841 w 9144000"/>
              <a:gd name="connsiteY18" fmla="*/ 4578285 h 4888705"/>
              <a:gd name="connsiteX19" fmla="*/ 480841 w 9144000"/>
              <a:gd name="connsiteY19" fmla="*/ 4594669 h 4888705"/>
              <a:gd name="connsiteX20" fmla="*/ 467114 w 9144000"/>
              <a:gd name="connsiteY20" fmla="*/ 4594669 h 4888705"/>
              <a:gd name="connsiteX21" fmla="*/ 468232 w 9144000"/>
              <a:gd name="connsiteY21" fmla="*/ 4599848 h 4888705"/>
              <a:gd name="connsiteX22" fmla="*/ 466925 w 9144000"/>
              <a:gd name="connsiteY22" fmla="*/ 4599848 h 4888705"/>
              <a:gd name="connsiteX23" fmla="*/ 470747 w 9144000"/>
              <a:gd name="connsiteY23" fmla="*/ 4617609 h 4888705"/>
              <a:gd name="connsiteX24" fmla="*/ 484192 w 9144000"/>
              <a:gd name="connsiteY24" fmla="*/ 4636830 h 4888705"/>
              <a:gd name="connsiteX25" fmla="*/ 501244 w 9144000"/>
              <a:gd name="connsiteY25" fmla="*/ 4645034 h 4888705"/>
              <a:gd name="connsiteX26" fmla="*/ 520057 w 9144000"/>
              <a:gd name="connsiteY26" fmla="*/ 4646795 h 4888705"/>
              <a:gd name="connsiteX27" fmla="*/ 555579 w 9144000"/>
              <a:gd name="connsiteY27" fmla="*/ 4646795 h 4888705"/>
              <a:gd name="connsiteX28" fmla="*/ 555579 w 9144000"/>
              <a:gd name="connsiteY28" fmla="*/ 4641542 h 4888705"/>
              <a:gd name="connsiteX29" fmla="*/ 555838 w 9144000"/>
              <a:gd name="connsiteY29" fmla="*/ 4641542 h 4888705"/>
              <a:gd name="connsiteX30" fmla="*/ 555838 w 9144000"/>
              <a:gd name="connsiteY30" fmla="*/ 4621794 h 4888705"/>
              <a:gd name="connsiteX31" fmla="*/ 519944 w 9144000"/>
              <a:gd name="connsiteY31" fmla="*/ 4621794 h 4888705"/>
              <a:gd name="connsiteX32" fmla="*/ 516978 w 9144000"/>
              <a:gd name="connsiteY32" fmla="*/ 4621558 h 4888705"/>
              <a:gd name="connsiteX33" fmla="*/ 498795 w 9144000"/>
              <a:gd name="connsiteY33" fmla="*/ 4610237 h 4888705"/>
              <a:gd name="connsiteX34" fmla="*/ 493630 w 9144000"/>
              <a:gd name="connsiteY34" fmla="*/ 4585992 h 4888705"/>
              <a:gd name="connsiteX35" fmla="*/ 498581 w 9144000"/>
              <a:gd name="connsiteY35" fmla="*/ 4562694 h 4888705"/>
              <a:gd name="connsiteX36" fmla="*/ 516750 w 9144000"/>
              <a:gd name="connsiteY36" fmla="*/ 4551354 h 4888705"/>
              <a:gd name="connsiteX37" fmla="*/ 519714 w 9144000"/>
              <a:gd name="connsiteY37" fmla="*/ 4551118 h 4888705"/>
              <a:gd name="connsiteX38" fmla="*/ 555579 w 9144000"/>
              <a:gd name="connsiteY38" fmla="*/ 4551118 h 4888705"/>
              <a:gd name="connsiteX39" fmla="*/ 555579 w 9144000"/>
              <a:gd name="connsiteY39" fmla="*/ 4546017 h 4888705"/>
              <a:gd name="connsiteX40" fmla="*/ 555838 w 9144000"/>
              <a:gd name="connsiteY40" fmla="*/ 4546017 h 4888705"/>
              <a:gd name="connsiteX41" fmla="*/ 555838 w 9144000"/>
              <a:gd name="connsiteY41" fmla="*/ 4526269 h 4888705"/>
              <a:gd name="connsiteX42" fmla="*/ 614943 w 9144000"/>
              <a:gd name="connsiteY42" fmla="*/ 4526248 h 4888705"/>
              <a:gd name="connsiteX43" fmla="*/ 618343 w 9144000"/>
              <a:gd name="connsiteY43" fmla="*/ 4531317 h 4888705"/>
              <a:gd name="connsiteX44" fmla="*/ 614639 w 9144000"/>
              <a:gd name="connsiteY44" fmla="*/ 4531317 h 4888705"/>
              <a:gd name="connsiteX45" fmla="*/ 651713 w 9144000"/>
              <a:gd name="connsiteY45" fmla="*/ 4586733 h 4888705"/>
              <a:gd name="connsiteX46" fmla="*/ 614943 w 9144000"/>
              <a:gd name="connsiteY46" fmla="*/ 4641563 h 4888705"/>
              <a:gd name="connsiteX47" fmla="*/ 618154 w 9144000"/>
              <a:gd name="connsiteY47" fmla="*/ 4641563 h 4888705"/>
              <a:gd name="connsiteX48" fmla="*/ 614639 w 9144000"/>
              <a:gd name="connsiteY48" fmla="*/ 4646816 h 4888705"/>
              <a:gd name="connsiteX49" fmla="*/ 645222 w 9144000"/>
              <a:gd name="connsiteY49" fmla="*/ 4646816 h 4888705"/>
              <a:gd name="connsiteX50" fmla="*/ 668287 w 9144000"/>
              <a:gd name="connsiteY50" fmla="*/ 4611058 h 4888705"/>
              <a:gd name="connsiteX51" fmla="*/ 691332 w 9144000"/>
              <a:gd name="connsiteY51" fmla="*/ 4646816 h 4888705"/>
              <a:gd name="connsiteX52" fmla="*/ 721892 w 9144000"/>
              <a:gd name="connsiteY52" fmla="*/ 4646816 h 4888705"/>
              <a:gd name="connsiteX53" fmla="*/ 718380 w 9144000"/>
              <a:gd name="connsiteY53" fmla="*/ 4641563 h 4888705"/>
              <a:gd name="connsiteX54" fmla="*/ 722279 w 9144000"/>
              <a:gd name="connsiteY54" fmla="*/ 4641563 h 4888705"/>
              <a:gd name="connsiteX55" fmla="*/ 685184 w 9144000"/>
              <a:gd name="connsiteY55" fmla="*/ 4586217 h 4888705"/>
              <a:gd name="connsiteX56" fmla="*/ 721892 w 9144000"/>
              <a:gd name="connsiteY56" fmla="*/ 4531317 h 4888705"/>
              <a:gd name="connsiteX57" fmla="*/ 718882 w 9144000"/>
              <a:gd name="connsiteY57" fmla="*/ 4531317 h 4888705"/>
              <a:gd name="connsiteX58" fmla="*/ 722279 w 9144000"/>
              <a:gd name="connsiteY58" fmla="*/ 4526248 h 4888705"/>
              <a:gd name="connsiteX59" fmla="*/ 691695 w 9144000"/>
              <a:gd name="connsiteY59" fmla="*/ 4526248 h 4888705"/>
              <a:gd name="connsiteX60" fmla="*/ 668633 w 9144000"/>
              <a:gd name="connsiteY60" fmla="*/ 4561970 h 4888705"/>
              <a:gd name="connsiteX61" fmla="*/ 645549 w 9144000"/>
              <a:gd name="connsiteY61" fmla="*/ 4526248 h 4888705"/>
              <a:gd name="connsiteX62" fmla="*/ 574880 w 9144000"/>
              <a:gd name="connsiteY62" fmla="*/ 4526248 h 4888705"/>
              <a:gd name="connsiteX63" fmla="*/ 574880 w 9144000"/>
              <a:gd name="connsiteY63" fmla="*/ 4531317 h 4888705"/>
              <a:gd name="connsiteX64" fmla="*/ 574607 w 9144000"/>
              <a:gd name="connsiteY64" fmla="*/ 4531317 h 4888705"/>
              <a:gd name="connsiteX65" fmla="*/ 574607 w 9144000"/>
              <a:gd name="connsiteY65" fmla="*/ 4646816 h 4888705"/>
              <a:gd name="connsiteX66" fmla="*/ 599907 w 9144000"/>
              <a:gd name="connsiteY66" fmla="*/ 4646816 h 4888705"/>
              <a:gd name="connsiteX67" fmla="*/ 599907 w 9144000"/>
              <a:gd name="connsiteY67" fmla="*/ 4641563 h 4888705"/>
              <a:gd name="connsiteX68" fmla="*/ 600199 w 9144000"/>
              <a:gd name="connsiteY68" fmla="*/ 4641563 h 4888705"/>
              <a:gd name="connsiteX69" fmla="*/ 600199 w 9144000"/>
              <a:gd name="connsiteY69" fmla="*/ 4526248 h 4888705"/>
              <a:gd name="connsiteX70" fmla="*/ 392147 w 9144000"/>
              <a:gd name="connsiteY70" fmla="*/ 4526248 h 4888705"/>
              <a:gd name="connsiteX71" fmla="*/ 359499 w 9144000"/>
              <a:gd name="connsiteY71" fmla="*/ 4533817 h 4888705"/>
              <a:gd name="connsiteX72" fmla="*/ 341767 w 9144000"/>
              <a:gd name="connsiteY72" fmla="*/ 4558690 h 4888705"/>
              <a:gd name="connsiteX73" fmla="*/ 338629 w 9144000"/>
              <a:gd name="connsiteY73" fmla="*/ 4578609 h 4888705"/>
              <a:gd name="connsiteX74" fmla="*/ 338569 w 9144000"/>
              <a:gd name="connsiteY74" fmla="*/ 4583576 h 4888705"/>
              <a:gd name="connsiteX75" fmla="*/ 338539 w 9144000"/>
              <a:gd name="connsiteY75" fmla="*/ 4583762 h 4888705"/>
              <a:gd name="connsiteX76" fmla="*/ 338474 w 9144000"/>
              <a:gd name="connsiteY76" fmla="*/ 4589067 h 4888705"/>
              <a:gd name="connsiteX77" fmla="*/ 338539 w 9144000"/>
              <a:gd name="connsiteY77" fmla="*/ 4594371 h 4888705"/>
              <a:gd name="connsiteX78" fmla="*/ 347108 w 9144000"/>
              <a:gd name="connsiteY78" fmla="*/ 4626801 h 4888705"/>
              <a:gd name="connsiteX79" fmla="*/ 372063 w 9144000"/>
              <a:gd name="connsiteY79" fmla="*/ 4644798 h 4888705"/>
              <a:gd name="connsiteX80" fmla="*/ 391994 w 9144000"/>
              <a:gd name="connsiteY80" fmla="*/ 4646795 h 4888705"/>
              <a:gd name="connsiteX81" fmla="*/ 424466 w 9144000"/>
              <a:gd name="connsiteY81" fmla="*/ 4646795 h 4888705"/>
              <a:gd name="connsiteX82" fmla="*/ 424466 w 9144000"/>
              <a:gd name="connsiteY82" fmla="*/ 4641542 h 4888705"/>
              <a:gd name="connsiteX83" fmla="*/ 424623 w 9144000"/>
              <a:gd name="connsiteY83" fmla="*/ 4641542 h 4888705"/>
              <a:gd name="connsiteX84" fmla="*/ 424623 w 9144000"/>
              <a:gd name="connsiteY84" fmla="*/ 4621472 h 4888705"/>
              <a:gd name="connsiteX85" fmla="*/ 393243 w 9144000"/>
              <a:gd name="connsiteY85" fmla="*/ 4621472 h 4888705"/>
              <a:gd name="connsiteX86" fmla="*/ 373749 w 9144000"/>
              <a:gd name="connsiteY86" fmla="*/ 4614697 h 4888705"/>
              <a:gd name="connsiteX87" fmla="*/ 367993 w 9144000"/>
              <a:gd name="connsiteY87" fmla="*/ 4599654 h 4888705"/>
              <a:gd name="connsiteX88" fmla="*/ 414952 w 9144000"/>
              <a:gd name="connsiteY88" fmla="*/ 4599654 h 4888705"/>
              <a:gd name="connsiteX89" fmla="*/ 414952 w 9144000"/>
              <a:gd name="connsiteY89" fmla="*/ 4594477 h 4888705"/>
              <a:gd name="connsiteX90" fmla="*/ 415101 w 9144000"/>
              <a:gd name="connsiteY90" fmla="*/ 4594477 h 4888705"/>
              <a:gd name="connsiteX91" fmla="*/ 415101 w 9144000"/>
              <a:gd name="connsiteY91" fmla="*/ 4573270 h 4888705"/>
              <a:gd name="connsiteX92" fmla="*/ 367885 w 9144000"/>
              <a:gd name="connsiteY92" fmla="*/ 4573270 h 4888705"/>
              <a:gd name="connsiteX93" fmla="*/ 373653 w 9144000"/>
              <a:gd name="connsiteY93" fmla="*/ 4558162 h 4888705"/>
              <a:gd name="connsiteX94" fmla="*/ 393132 w 9144000"/>
              <a:gd name="connsiteY94" fmla="*/ 4551376 h 4888705"/>
              <a:gd name="connsiteX95" fmla="*/ 424487 w 9144000"/>
              <a:gd name="connsiteY95" fmla="*/ 4551376 h 4888705"/>
              <a:gd name="connsiteX96" fmla="*/ 424487 w 9144000"/>
              <a:gd name="connsiteY96" fmla="*/ 4546275 h 4888705"/>
              <a:gd name="connsiteX97" fmla="*/ 424644 w 9144000"/>
              <a:gd name="connsiteY97" fmla="*/ 4546275 h 4888705"/>
              <a:gd name="connsiteX98" fmla="*/ 424644 w 9144000"/>
              <a:gd name="connsiteY98" fmla="*/ 4526248 h 4888705"/>
              <a:gd name="connsiteX99" fmla="*/ 221879 w 9144000"/>
              <a:gd name="connsiteY99" fmla="*/ 4526205 h 4888705"/>
              <a:gd name="connsiteX100" fmla="*/ 221879 w 9144000"/>
              <a:gd name="connsiteY100" fmla="*/ 4641542 h 4888705"/>
              <a:gd name="connsiteX101" fmla="*/ 221879 w 9144000"/>
              <a:gd name="connsiteY101" fmla="*/ 4641542 h 4888705"/>
              <a:gd name="connsiteX102" fmla="*/ 221879 w 9144000"/>
              <a:gd name="connsiteY102" fmla="*/ 4646795 h 4888705"/>
              <a:gd name="connsiteX103" fmla="*/ 266421 w 9144000"/>
              <a:gd name="connsiteY103" fmla="*/ 4646795 h 4888705"/>
              <a:gd name="connsiteX104" fmla="*/ 276429 w 9144000"/>
              <a:gd name="connsiteY104" fmla="*/ 4646709 h 4888705"/>
              <a:gd name="connsiteX105" fmla="*/ 283903 w 9144000"/>
              <a:gd name="connsiteY105" fmla="*/ 4646280 h 4888705"/>
              <a:gd name="connsiteX106" fmla="*/ 289680 w 9144000"/>
              <a:gd name="connsiteY106" fmla="*/ 4645506 h 4888705"/>
              <a:gd name="connsiteX107" fmla="*/ 294684 w 9144000"/>
              <a:gd name="connsiteY107" fmla="*/ 4644218 h 4888705"/>
              <a:gd name="connsiteX108" fmla="*/ 309932 w 9144000"/>
              <a:gd name="connsiteY108" fmla="*/ 4635455 h 4888705"/>
              <a:gd name="connsiteX109" fmla="*/ 319146 w 9144000"/>
              <a:gd name="connsiteY109" fmla="*/ 4619950 h 4888705"/>
              <a:gd name="connsiteX110" fmla="*/ 322711 w 9144000"/>
              <a:gd name="connsiteY110" fmla="*/ 4605238 h 4888705"/>
              <a:gd name="connsiteX111" fmla="*/ 323999 w 9144000"/>
              <a:gd name="connsiteY111" fmla="*/ 4589281 h 4888705"/>
              <a:gd name="connsiteX112" fmla="*/ 323853 w 9144000"/>
              <a:gd name="connsiteY112" fmla="*/ 4586906 h 4888705"/>
              <a:gd name="connsiteX113" fmla="*/ 324078 w 9144000"/>
              <a:gd name="connsiteY113" fmla="*/ 4584120 h 4888705"/>
              <a:gd name="connsiteX114" fmla="*/ 323305 w 9144000"/>
              <a:gd name="connsiteY114" fmla="*/ 4571598 h 4888705"/>
              <a:gd name="connsiteX115" fmla="*/ 320983 w 9144000"/>
              <a:gd name="connsiteY115" fmla="*/ 4559912 h 4888705"/>
              <a:gd name="connsiteX116" fmla="*/ 317351 w 9144000"/>
              <a:gd name="connsiteY116" fmla="*/ 4549791 h 4888705"/>
              <a:gd name="connsiteX117" fmla="*/ 312687 w 9144000"/>
              <a:gd name="connsiteY117" fmla="*/ 4542093 h 4888705"/>
              <a:gd name="connsiteX118" fmla="*/ 295084 w 9144000"/>
              <a:gd name="connsiteY118" fmla="*/ 4529914 h 4888705"/>
              <a:gd name="connsiteX119" fmla="*/ 266434 w 9144000"/>
              <a:gd name="connsiteY119" fmla="*/ 4526205 h 4888705"/>
              <a:gd name="connsiteX120" fmla="*/ 582231 w 9144000"/>
              <a:gd name="connsiteY120" fmla="*/ 4262745 h 4888705"/>
              <a:gd name="connsiteX121" fmla="*/ 472745 w 9144000"/>
              <a:gd name="connsiteY121" fmla="*/ 4297846 h 4888705"/>
              <a:gd name="connsiteX122" fmla="*/ 472745 w 9144000"/>
              <a:gd name="connsiteY122" fmla="*/ 4298253 h 4888705"/>
              <a:gd name="connsiteX123" fmla="*/ 477628 w 9144000"/>
              <a:gd name="connsiteY123" fmla="*/ 4300220 h 4888705"/>
              <a:gd name="connsiteX124" fmla="*/ 472551 w 9144000"/>
              <a:gd name="connsiteY124" fmla="*/ 4302551 h 4888705"/>
              <a:gd name="connsiteX125" fmla="*/ 472551 w 9144000"/>
              <a:gd name="connsiteY125" fmla="*/ 4302959 h 4888705"/>
              <a:gd name="connsiteX126" fmla="*/ 498339 w 9144000"/>
              <a:gd name="connsiteY126" fmla="*/ 4313373 h 4888705"/>
              <a:gd name="connsiteX127" fmla="*/ 508455 w 9144000"/>
              <a:gd name="connsiteY127" fmla="*/ 4337198 h 4888705"/>
              <a:gd name="connsiteX128" fmla="*/ 505823 w 9144000"/>
              <a:gd name="connsiteY128" fmla="*/ 4348707 h 4888705"/>
              <a:gd name="connsiteX129" fmla="*/ 454068 w 9144000"/>
              <a:gd name="connsiteY129" fmla="*/ 4414620 h 4888705"/>
              <a:gd name="connsiteX130" fmla="*/ 419116 w 9144000"/>
              <a:gd name="connsiteY130" fmla="*/ 4470382 h 4888705"/>
              <a:gd name="connsiteX131" fmla="*/ 419942 w 9144000"/>
              <a:gd name="connsiteY131" fmla="*/ 4471069 h 4888705"/>
              <a:gd name="connsiteX132" fmla="*/ 418964 w 9144000"/>
              <a:gd name="connsiteY132" fmla="*/ 4475362 h 4888705"/>
              <a:gd name="connsiteX133" fmla="*/ 430952 w 9144000"/>
              <a:gd name="connsiteY133" fmla="*/ 4485357 h 4888705"/>
              <a:gd name="connsiteX134" fmla="*/ 588588 w 9144000"/>
              <a:gd name="connsiteY134" fmla="*/ 4398700 h 4888705"/>
              <a:gd name="connsiteX135" fmla="*/ 622414 w 9144000"/>
              <a:gd name="connsiteY135" fmla="*/ 4307254 h 4888705"/>
              <a:gd name="connsiteX136" fmla="*/ 622090 w 9144000"/>
              <a:gd name="connsiteY136" fmla="*/ 4306183 h 4888705"/>
              <a:gd name="connsiteX137" fmla="*/ 622724 w 9144000"/>
              <a:gd name="connsiteY137" fmla="*/ 4302542 h 4888705"/>
              <a:gd name="connsiteX138" fmla="*/ 582231 w 9144000"/>
              <a:gd name="connsiteY138" fmla="*/ 4262745 h 4888705"/>
              <a:gd name="connsiteX139" fmla="*/ 477012 w 9144000"/>
              <a:gd name="connsiteY139" fmla="*/ 4185642 h 4888705"/>
              <a:gd name="connsiteX140" fmla="*/ 356598 w 9144000"/>
              <a:gd name="connsiteY140" fmla="*/ 4273659 h 4888705"/>
              <a:gd name="connsiteX141" fmla="*/ 322746 w 9144000"/>
              <a:gd name="connsiteY141" fmla="*/ 4364960 h 4888705"/>
              <a:gd name="connsiteX142" fmla="*/ 323227 w 9144000"/>
              <a:gd name="connsiteY142" fmla="*/ 4366544 h 4888705"/>
              <a:gd name="connsiteX143" fmla="*/ 322667 w 9144000"/>
              <a:gd name="connsiteY143" fmla="*/ 4369771 h 4888705"/>
              <a:gd name="connsiteX144" fmla="*/ 363129 w 9144000"/>
              <a:gd name="connsiteY144" fmla="*/ 4409631 h 4888705"/>
              <a:gd name="connsiteX145" fmla="*/ 472551 w 9144000"/>
              <a:gd name="connsiteY145" fmla="*/ 4374474 h 4888705"/>
              <a:gd name="connsiteX146" fmla="*/ 472551 w 9144000"/>
              <a:gd name="connsiteY146" fmla="*/ 4374088 h 4888705"/>
              <a:gd name="connsiteX147" fmla="*/ 467513 w 9144000"/>
              <a:gd name="connsiteY147" fmla="*/ 4372052 h 4888705"/>
              <a:gd name="connsiteX148" fmla="*/ 472746 w 9144000"/>
              <a:gd name="connsiteY148" fmla="*/ 4369656 h 4888705"/>
              <a:gd name="connsiteX149" fmla="*/ 472746 w 9144000"/>
              <a:gd name="connsiteY149" fmla="*/ 4369269 h 4888705"/>
              <a:gd name="connsiteX150" fmla="*/ 446938 w 9144000"/>
              <a:gd name="connsiteY150" fmla="*/ 4358865 h 4888705"/>
              <a:gd name="connsiteX151" fmla="*/ 436850 w 9144000"/>
              <a:gd name="connsiteY151" fmla="*/ 4335168 h 4888705"/>
              <a:gd name="connsiteX152" fmla="*/ 439499 w 9144000"/>
              <a:gd name="connsiteY152" fmla="*/ 4323554 h 4888705"/>
              <a:gd name="connsiteX153" fmla="*/ 491214 w 9144000"/>
              <a:gd name="connsiteY153" fmla="*/ 4257536 h 4888705"/>
              <a:gd name="connsiteX154" fmla="*/ 526139 w 9144000"/>
              <a:gd name="connsiteY154" fmla="*/ 4201685 h 4888705"/>
              <a:gd name="connsiteX155" fmla="*/ 525466 w 9144000"/>
              <a:gd name="connsiteY155" fmla="*/ 4201124 h 4888705"/>
              <a:gd name="connsiteX156" fmla="*/ 526375 w 9144000"/>
              <a:gd name="connsiteY156" fmla="*/ 4197141 h 4888705"/>
              <a:gd name="connsiteX157" fmla="*/ 514378 w 9144000"/>
              <a:gd name="connsiteY157" fmla="*/ 4187162 h 4888705"/>
              <a:gd name="connsiteX158" fmla="*/ 477012 w 9144000"/>
              <a:gd name="connsiteY158" fmla="*/ 4185642 h 4888705"/>
              <a:gd name="connsiteX159" fmla="*/ 0 w 9144000"/>
              <a:gd name="connsiteY159" fmla="*/ 0 h 4888705"/>
              <a:gd name="connsiteX160" fmla="*/ 9144000 w 9144000"/>
              <a:gd name="connsiteY160" fmla="*/ 0 h 4888705"/>
              <a:gd name="connsiteX161" fmla="*/ 9144000 w 9144000"/>
              <a:gd name="connsiteY161" fmla="*/ 4763729 h 4888705"/>
              <a:gd name="connsiteX162" fmla="*/ 719138 w 9144000"/>
              <a:gd name="connsiteY162" fmla="*/ 4763729 h 4888705"/>
              <a:gd name="connsiteX163" fmla="*/ 719138 w 9144000"/>
              <a:gd name="connsiteY163" fmla="*/ 4888705 h 4888705"/>
              <a:gd name="connsiteX164" fmla="*/ 223838 w 9144000"/>
              <a:gd name="connsiteY164" fmla="*/ 4888705 h 4888705"/>
              <a:gd name="connsiteX165" fmla="*/ 223838 w 9144000"/>
              <a:gd name="connsiteY165" fmla="*/ 4763729 h 4888705"/>
              <a:gd name="connsiteX166" fmla="*/ 0 w 9144000"/>
              <a:gd name="connsiteY16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9144000" h="4888705">
                <a:moveTo>
                  <a:pt x="246381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lnTo>
                  <a:pt x="296773" y="4586955"/>
                </a:lnTo>
                <a:lnTo>
                  <a:pt x="295020" y="4600909"/>
                </a:lnTo>
                <a:cubicBezTo>
                  <a:pt x="293558" y="4606227"/>
                  <a:pt x="291646" y="4610365"/>
                  <a:pt x="289238" y="4613367"/>
                </a:cubicBezTo>
                <a:cubicBezTo>
                  <a:pt x="287175" y="4615897"/>
                  <a:pt x="284209" y="4617827"/>
                  <a:pt x="280362" y="4619092"/>
                </a:cubicBezTo>
                <a:cubicBezTo>
                  <a:pt x="276514" y="4620357"/>
                  <a:pt x="271893" y="4621000"/>
                  <a:pt x="266477" y="4621000"/>
                </a:cubicBezTo>
                <a:lnTo>
                  <a:pt x="246381" y="4621000"/>
                </a:lnTo>
                <a:close/>
                <a:moveTo>
                  <a:pt x="520288" y="4526269"/>
                </a:moveTo>
                <a:cubicBezTo>
                  <a:pt x="513776" y="4526269"/>
                  <a:pt x="507500" y="4526848"/>
                  <a:pt x="501460" y="4528027"/>
                </a:cubicBezTo>
                <a:cubicBezTo>
                  <a:pt x="495421" y="4529207"/>
                  <a:pt x="489747" y="4531930"/>
                  <a:pt x="484395" y="4536218"/>
                </a:cubicBezTo>
                <a:cubicBezTo>
                  <a:pt x="478011" y="4541472"/>
                  <a:pt x="473519" y="4547861"/>
                  <a:pt x="470940" y="4555409"/>
                </a:cubicBezTo>
                <a:cubicBezTo>
                  <a:pt x="468963" y="4561220"/>
                  <a:pt x="467716" y="4567138"/>
                  <a:pt x="467114" y="4573142"/>
                </a:cubicBezTo>
                <a:lnTo>
                  <a:pt x="468032" y="4573142"/>
                </a:lnTo>
                <a:lnTo>
                  <a:pt x="466925" y="4578285"/>
                </a:lnTo>
                <a:lnTo>
                  <a:pt x="480841" y="4578285"/>
                </a:lnTo>
                <a:lnTo>
                  <a:pt x="480841" y="4594669"/>
                </a:lnTo>
                <a:lnTo>
                  <a:pt x="467114" y="4594669"/>
                </a:lnTo>
                <a:lnTo>
                  <a:pt x="468232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41542"/>
                </a:lnTo>
                <a:lnTo>
                  <a:pt x="555838" y="4641542"/>
                </a:lnTo>
                <a:lnTo>
                  <a:pt x="555838" y="4621794"/>
                </a:lnTo>
                <a:lnTo>
                  <a:pt x="519944" y="4621794"/>
                </a:lnTo>
                <a:cubicBezTo>
                  <a:pt x="518956" y="4621794"/>
                  <a:pt x="517967" y="4621601"/>
                  <a:pt x="516978" y="4621558"/>
                </a:cubicBezTo>
                <a:cubicBezTo>
                  <a:pt x="507822" y="4620593"/>
                  <a:pt x="501761" y="4616841"/>
                  <a:pt x="498795" y="4610237"/>
                </a:cubicBezTo>
                <a:lnTo>
                  <a:pt x="493630" y="4585992"/>
                </a:lnTo>
                <a:lnTo>
                  <a:pt x="498581" y="4562694"/>
                </a:ln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46017"/>
                </a:lnTo>
                <a:lnTo>
                  <a:pt x="555838" y="4546017"/>
                </a:lnTo>
                <a:lnTo>
                  <a:pt x="555838" y="4526269"/>
                </a:lnTo>
                <a:close/>
                <a:moveTo>
                  <a:pt x="614943" y="4526248"/>
                </a:moveTo>
                <a:lnTo>
                  <a:pt x="618343" y="4531317"/>
                </a:lnTo>
                <a:lnTo>
                  <a:pt x="614639" y="4531317"/>
                </a:lnTo>
                <a:lnTo>
                  <a:pt x="651713" y="4586733"/>
                </a:lnTo>
                <a:lnTo>
                  <a:pt x="614943" y="4641563"/>
                </a:lnTo>
                <a:lnTo>
                  <a:pt x="618154" y="4641563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718380" y="4641563"/>
                </a:lnTo>
                <a:lnTo>
                  <a:pt x="722279" y="4641563"/>
                </a:lnTo>
                <a:lnTo>
                  <a:pt x="685184" y="4586217"/>
                </a:lnTo>
                <a:lnTo>
                  <a:pt x="721892" y="4531317"/>
                </a:lnTo>
                <a:lnTo>
                  <a:pt x="718882" y="4531317"/>
                </a:lnTo>
                <a:lnTo>
                  <a:pt x="722279" y="4526248"/>
                </a:lnTo>
                <a:lnTo>
                  <a:pt x="691695" y="4526248"/>
                </a:lnTo>
                <a:lnTo>
                  <a:pt x="668633" y="4561970"/>
                </a:lnTo>
                <a:lnTo>
                  <a:pt x="645549" y="4526248"/>
                </a:lnTo>
                <a:close/>
                <a:moveTo>
                  <a:pt x="574880" y="4526248"/>
                </a:moveTo>
                <a:lnTo>
                  <a:pt x="574880" y="4531317"/>
                </a:lnTo>
                <a:lnTo>
                  <a:pt x="574607" y="4531317"/>
                </a:lnTo>
                <a:lnTo>
                  <a:pt x="574607" y="4646816"/>
                </a:lnTo>
                <a:lnTo>
                  <a:pt x="599907" y="4646816"/>
                </a:lnTo>
                <a:lnTo>
                  <a:pt x="599907" y="4641563"/>
                </a:lnTo>
                <a:lnTo>
                  <a:pt x="600199" y="4641563"/>
                </a:lnTo>
                <a:lnTo>
                  <a:pt x="600199" y="4526248"/>
                </a:lnTo>
                <a:close/>
                <a:moveTo>
                  <a:pt x="392147" y="4526248"/>
                </a:moveTo>
                <a:cubicBezTo>
                  <a:pt x="380906" y="4526248"/>
                  <a:pt x="369085" y="4527427"/>
                  <a:pt x="359499" y="4533817"/>
                </a:cubicBezTo>
                <a:cubicBezTo>
                  <a:pt x="350601" y="4539778"/>
                  <a:pt x="344755" y="4548483"/>
                  <a:pt x="341767" y="4558690"/>
                </a:cubicBezTo>
                <a:cubicBezTo>
                  <a:pt x="339854" y="4565144"/>
                  <a:pt x="338801" y="4571855"/>
                  <a:pt x="338629" y="4578609"/>
                </a:cubicBezTo>
                <a:lnTo>
                  <a:pt x="338569" y="4583576"/>
                </a:lnTo>
                <a:lnTo>
                  <a:pt x="338539" y="4583762"/>
                </a:ln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41542"/>
                </a:lnTo>
                <a:lnTo>
                  <a:pt x="424623" y="4641542"/>
                </a:lnTo>
                <a:lnTo>
                  <a:pt x="424623" y="4621472"/>
                </a:lnTo>
                <a:lnTo>
                  <a:pt x="393243" y="4621472"/>
                </a:lnTo>
                <a:cubicBezTo>
                  <a:pt x="386258" y="4621386"/>
                  <a:pt x="378864" y="4619821"/>
                  <a:pt x="373749" y="4614697"/>
                </a:cubicBezTo>
                <a:lnTo>
                  <a:pt x="367993" y="4599654"/>
                </a:lnTo>
                <a:lnTo>
                  <a:pt x="414952" y="4599654"/>
                </a:lnTo>
                <a:lnTo>
                  <a:pt x="414952" y="4594477"/>
                </a:lnTo>
                <a:lnTo>
                  <a:pt x="415101" y="4594477"/>
                </a:lnTo>
                <a:lnTo>
                  <a:pt x="415101" y="4573270"/>
                </a:lnTo>
                <a:lnTo>
                  <a:pt x="367885" y="4573270"/>
                </a:lnTo>
                <a:lnTo>
                  <a:pt x="373653" y="4558162"/>
                </a:ln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46275"/>
                </a:lnTo>
                <a:lnTo>
                  <a:pt x="424644" y="4546275"/>
                </a:lnTo>
                <a:lnTo>
                  <a:pt x="424644" y="4526248"/>
                </a:lnTo>
                <a:close/>
                <a:moveTo>
                  <a:pt x="221879" y="4526205"/>
                </a:moveTo>
                <a:lnTo>
                  <a:pt x="221879" y="4641542"/>
                </a:lnTo>
                <a:lnTo>
                  <a:pt x="221879" y="4641542"/>
                </a:ln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lnTo>
                  <a:pt x="323853" y="4586906"/>
                </a:lnTo>
                <a:lnTo>
                  <a:pt x="324078" y="4584120"/>
                </a:lnTo>
                <a:cubicBezTo>
                  <a:pt x="324078" y="4579853"/>
                  <a:pt x="323842" y="4575672"/>
                  <a:pt x="323305" y="4571598"/>
                </a:cubicBezTo>
                <a:cubicBezTo>
                  <a:pt x="322789" y="4567502"/>
                  <a:pt x="322015" y="4563600"/>
                  <a:pt x="320983" y="4559912"/>
                </a:cubicBezTo>
                <a:cubicBezTo>
                  <a:pt x="319952" y="4556202"/>
                  <a:pt x="318748" y="4552836"/>
                  <a:pt x="317351" y="4549791"/>
                </a:cubicBezTo>
                <a:cubicBezTo>
                  <a:pt x="315976" y="4546746"/>
                  <a:pt x="314428" y="4544173"/>
                  <a:pt x="312687" y="4542093"/>
                </a:cubicBezTo>
                <a:cubicBezTo>
                  <a:pt x="308216" y="4536454"/>
                  <a:pt x="302327" y="4532380"/>
                  <a:pt x="295084" y="4529914"/>
                </a:cubicBezTo>
                <a:cubicBezTo>
                  <a:pt x="287841" y="4527427"/>
                  <a:pt x="278277" y="4526205"/>
                  <a:pt x="266434" y="4526205"/>
                </a:cubicBezTo>
                <a:close/>
                <a:moveTo>
                  <a:pt x="582231" y="4262745"/>
                </a:moveTo>
                <a:cubicBezTo>
                  <a:pt x="545736" y="4262745"/>
                  <a:pt x="472745" y="4297846"/>
                  <a:pt x="472745" y="4297846"/>
                </a:cubicBezTo>
                <a:lnTo>
                  <a:pt x="472745" y="4298253"/>
                </a:lnTo>
                <a:lnTo>
                  <a:pt x="477628" y="4300220"/>
                </a:lnTo>
                <a:lnTo>
                  <a:pt x="472551" y="4302551"/>
                </a:lnTo>
                <a:lnTo>
                  <a:pt x="472551" y="4302959"/>
                </a:lnTo>
                <a:cubicBezTo>
                  <a:pt x="482624" y="4302959"/>
                  <a:pt x="491740" y="4306938"/>
                  <a:pt x="498339" y="4313373"/>
                </a:cubicBezTo>
                <a:lnTo>
                  <a:pt x="508455" y="4337198"/>
                </a:lnTo>
                <a:lnTo>
                  <a:pt x="505823" y="4348707"/>
                </a:lnTo>
                <a:cubicBezTo>
                  <a:pt x="498516" y="4365410"/>
                  <a:pt x="479817" y="4383979"/>
                  <a:pt x="454068" y="4414620"/>
                </a:cubicBezTo>
                <a:cubicBezTo>
                  <a:pt x="435708" y="4436491"/>
                  <a:pt x="415788" y="4457457"/>
                  <a:pt x="419116" y="4470382"/>
                </a:cubicBezTo>
                <a:lnTo>
                  <a:pt x="419942" y="4471069"/>
                </a:lnTo>
                <a:lnTo>
                  <a:pt x="418964" y="4475362"/>
                </a:lnTo>
                <a:cubicBezTo>
                  <a:pt x="420073" y="4479677"/>
                  <a:pt x="423763" y="4483097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lnTo>
                  <a:pt x="622090" y="4306183"/>
                </a:lnTo>
                <a:lnTo>
                  <a:pt x="622724" y="4302542"/>
                </a:lnTo>
                <a:cubicBezTo>
                  <a:pt x="622724" y="4286696"/>
                  <a:pt x="615309" y="4262745"/>
                  <a:pt x="582231" y="4262745"/>
                </a:cubicBezTo>
                <a:close/>
                <a:moveTo>
                  <a:pt x="477012" y="4185642"/>
                </a:moveTo>
                <a:cubicBezTo>
                  <a:pt x="436850" y="4192861"/>
                  <a:pt x="390401" y="4225270"/>
                  <a:pt x="356598" y="4273659"/>
                </a:cubicBezTo>
                <a:cubicBezTo>
                  <a:pt x="329989" y="4311740"/>
                  <a:pt x="322746" y="4342017"/>
                  <a:pt x="322746" y="4364960"/>
                </a:cubicBezTo>
                <a:lnTo>
                  <a:pt x="323227" y="4366544"/>
                </a:lnTo>
                <a:lnTo>
                  <a:pt x="322667" y="4369771"/>
                </a:ln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lnTo>
                  <a:pt x="467513" y="4372052"/>
                </a:lnTo>
                <a:lnTo>
                  <a:pt x="472746" y="4369656"/>
                </a:lnTo>
                <a:lnTo>
                  <a:pt x="472746" y="4369269"/>
                </a:lnTo>
                <a:cubicBezTo>
                  <a:pt x="462666" y="4369269"/>
                  <a:pt x="453542" y="4365292"/>
                  <a:pt x="446938" y="4358865"/>
                </a:cubicBezTo>
                <a:lnTo>
                  <a:pt x="436850" y="4335168"/>
                </a:lnTo>
                <a:lnTo>
                  <a:pt x="439499" y="4323554"/>
                </a:lnTo>
                <a:cubicBezTo>
                  <a:pt x="446822" y="4306802"/>
                  <a:pt x="465485" y="4288225"/>
                  <a:pt x="491214" y="4257536"/>
                </a:cubicBezTo>
                <a:cubicBezTo>
                  <a:pt x="509560" y="4235630"/>
                  <a:pt x="529465" y="4214630"/>
                  <a:pt x="526139" y="4201685"/>
                </a:cubicBezTo>
                <a:lnTo>
                  <a:pt x="525466" y="4201124"/>
                </a:lnTo>
                <a:lnTo>
                  <a:pt x="526375" y="4197141"/>
                </a:lnTo>
                <a:cubicBezTo>
                  <a:pt x="525266" y="4192833"/>
                  <a:pt x="521573" y="4189418"/>
                  <a:pt x="514378" y="4187162"/>
                </a:cubicBezTo>
                <a:cubicBezTo>
                  <a:pt x="503089" y="4183629"/>
                  <a:pt x="490400" y="4183236"/>
                  <a:pt x="477012" y="4185642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896271" y="847257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/>
            </a:lvl1pPr>
          </a:lstStyle>
          <a:p>
            <a:pPr lvl="0"/>
            <a:endParaRPr lang="de-DE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271" y="1495927"/>
            <a:ext cx="76581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E9E2BE9E-1D8C-446D-85A8-08FC033CCC1B}"/>
              </a:ext>
            </a:extLst>
          </p:cNvPr>
          <p:cNvSpPr>
            <a:spLocks/>
          </p:cNvSpPr>
          <p:nvPr userDrawn="1"/>
        </p:nvSpPr>
        <p:spPr>
          <a:xfrm>
            <a:off x="0" y="4759228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1B724FE3-C22A-4A3B-8D2D-4CDBB8CDA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1815"/>
            <a:ext cx="719307" cy="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7067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umsplatzhalter 4">
            <a:extLst>
              <a:ext uri="{FF2B5EF4-FFF2-40B4-BE49-F238E27FC236}">
                <a16:creationId xmlns:a16="http://schemas.microsoft.com/office/drawing/2014/main" id="{30FFB252-8DBC-43D7-947D-6D0E630A2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511FAF91-8623-4A2A-BD80-547CE770EFAB}" type="datetime1">
              <a:rPr lang="de-DE" smtClean="0"/>
              <a:t>05.12.24</a:t>
            </a:fld>
            <a:endParaRPr lang="de-DE"/>
          </a:p>
        </p:txBody>
      </p:sp>
      <p:sp>
        <p:nvSpPr>
          <p:cNvPr id="22" name="Fußzeilenplatzhalter 5">
            <a:extLst>
              <a:ext uri="{FF2B5EF4-FFF2-40B4-BE49-F238E27FC236}">
                <a16:creationId xmlns:a16="http://schemas.microsoft.com/office/drawing/2014/main" id="{686B518F-53BB-4CA3-A913-E715FB456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23" name="Foliennummernplatzhalter 6">
            <a:extLst>
              <a:ext uri="{FF2B5EF4-FFF2-40B4-BE49-F238E27FC236}">
                <a16:creationId xmlns:a16="http://schemas.microsoft.com/office/drawing/2014/main" id="{A09495AE-DF82-495B-836C-7432826C8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CAE0F9A-A37E-460C-A130-CDA3CA3A2672}"/>
              </a:ext>
            </a:extLst>
          </p:cNvPr>
          <p:cNvSpPr/>
          <p:nvPr userDrawn="1"/>
        </p:nvSpPr>
        <p:spPr>
          <a:xfrm>
            <a:off x="125324" y="4015005"/>
            <a:ext cx="770947" cy="6962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5B758B6-84D3-48A0-82E2-EC3DDCE27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58D1372-43C8-469C-BFEF-0475A8E0B1BE}"/>
              </a:ext>
            </a:extLst>
          </p:cNvPr>
          <p:cNvSpPr>
            <a:spLocks/>
          </p:cNvSpPr>
          <p:nvPr userDrawn="1"/>
        </p:nvSpPr>
        <p:spPr>
          <a:xfrm>
            <a:off x="0" y="4759228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D8E0DAD-6568-4872-ACC0-4A42FAAC6A7F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4118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6332A783-4A6B-46AF-8BA2-3044BD062E40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C3BFB53-E169-451B-BE50-A31006C3D314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469E1C67-5125-486F-B740-7751E7633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1815"/>
            <a:ext cx="719307" cy="147647"/>
          </a:xfrm>
          <a:prstGeom prst="rect">
            <a:avLst/>
          </a:prstGeom>
        </p:spPr>
      </p:pic>
      <p:sp>
        <p:nvSpPr>
          <p:cNvPr id="13" name="Bildplatzhalter 13">
            <a:extLst>
              <a:ext uri="{FF2B5EF4-FFF2-40B4-BE49-F238E27FC236}">
                <a16:creationId xmlns:a16="http://schemas.microsoft.com/office/drawing/2014/main" id="{C4B0C8F6-FA24-44C3-BD17-A7B3F2AF75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4524375"/>
            <a:ext cx="9144000" cy="6191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87B37ABB-2707-4356-B886-46D684EC03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271" y="1495927"/>
            <a:ext cx="76581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sp>
        <p:nvSpPr>
          <p:cNvPr id="36" name="Titel 14">
            <a:extLst>
              <a:ext uri="{FF2B5EF4-FFF2-40B4-BE49-F238E27FC236}">
                <a16:creationId xmlns:a16="http://schemas.microsoft.com/office/drawing/2014/main" id="{D4601035-F60D-4F4E-85AB-041AAFF3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71" y="847257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09070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F7D3542-A124-4F56-9095-0118521837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9144000" cy="5143500"/>
          </a:xfrm>
          <a:custGeom>
            <a:avLst/>
            <a:gdLst>
              <a:gd name="connsiteX0" fmla="*/ 246381 w 9144000"/>
              <a:gd name="connsiteY0" fmla="*/ 4837041 h 5143500"/>
              <a:gd name="connsiteX1" fmla="*/ 266477 w 9144000"/>
              <a:gd name="connsiteY1" fmla="*/ 4837041 h 5143500"/>
              <a:gd name="connsiteX2" fmla="*/ 278556 w 9144000"/>
              <a:gd name="connsiteY2" fmla="*/ 4838263 h 5143500"/>
              <a:gd name="connsiteX3" fmla="*/ 286659 w 9144000"/>
              <a:gd name="connsiteY3" fmla="*/ 4842423 h 5143500"/>
              <a:gd name="connsiteX4" fmla="*/ 294354 w 9144000"/>
              <a:gd name="connsiteY4" fmla="*/ 4855053 h 5143500"/>
              <a:gd name="connsiteX5" fmla="*/ 297148 w 9144000"/>
              <a:gd name="connsiteY5" fmla="*/ 4874222 h 5143500"/>
              <a:gd name="connsiteX6" fmla="*/ 295020 w 9144000"/>
              <a:gd name="connsiteY6" fmla="*/ 4891161 h 5143500"/>
              <a:gd name="connsiteX7" fmla="*/ 289238 w 9144000"/>
              <a:gd name="connsiteY7" fmla="*/ 4903619 h 5143500"/>
              <a:gd name="connsiteX8" fmla="*/ 280362 w 9144000"/>
              <a:gd name="connsiteY8" fmla="*/ 4909344 h 5143500"/>
              <a:gd name="connsiteX9" fmla="*/ 266477 w 9144000"/>
              <a:gd name="connsiteY9" fmla="*/ 4911252 h 5143500"/>
              <a:gd name="connsiteX10" fmla="*/ 246381 w 9144000"/>
              <a:gd name="connsiteY10" fmla="*/ 4911252 h 5143500"/>
              <a:gd name="connsiteX11" fmla="*/ 520288 w 9144000"/>
              <a:gd name="connsiteY11" fmla="*/ 4816521 h 5143500"/>
              <a:gd name="connsiteX12" fmla="*/ 501460 w 9144000"/>
              <a:gd name="connsiteY12" fmla="*/ 4818279 h 5143500"/>
              <a:gd name="connsiteX13" fmla="*/ 484395 w 9144000"/>
              <a:gd name="connsiteY13" fmla="*/ 4826470 h 5143500"/>
              <a:gd name="connsiteX14" fmla="*/ 470940 w 9144000"/>
              <a:gd name="connsiteY14" fmla="*/ 4845661 h 5143500"/>
              <a:gd name="connsiteX15" fmla="*/ 467114 w 9144000"/>
              <a:gd name="connsiteY15" fmla="*/ 4863394 h 5143500"/>
              <a:gd name="connsiteX16" fmla="*/ 481042 w 9144000"/>
              <a:gd name="connsiteY16" fmla="*/ 4863394 h 5143500"/>
              <a:gd name="connsiteX17" fmla="*/ 481042 w 9144000"/>
              <a:gd name="connsiteY17" fmla="*/ 4884921 h 5143500"/>
              <a:gd name="connsiteX18" fmla="*/ 467114 w 9144000"/>
              <a:gd name="connsiteY18" fmla="*/ 4884921 h 5143500"/>
              <a:gd name="connsiteX19" fmla="*/ 470940 w 9144000"/>
              <a:gd name="connsiteY19" fmla="*/ 4902654 h 5143500"/>
              <a:gd name="connsiteX20" fmla="*/ 484395 w 9144000"/>
              <a:gd name="connsiteY20" fmla="*/ 4921845 h 5143500"/>
              <a:gd name="connsiteX21" fmla="*/ 501460 w 9144000"/>
              <a:gd name="connsiteY21" fmla="*/ 4930036 h 5143500"/>
              <a:gd name="connsiteX22" fmla="*/ 520288 w 9144000"/>
              <a:gd name="connsiteY22" fmla="*/ 4931794 h 5143500"/>
              <a:gd name="connsiteX23" fmla="*/ 555838 w 9144000"/>
              <a:gd name="connsiteY23" fmla="*/ 4931794 h 5143500"/>
              <a:gd name="connsiteX24" fmla="*/ 555838 w 9144000"/>
              <a:gd name="connsiteY24" fmla="*/ 4912046 h 5143500"/>
              <a:gd name="connsiteX25" fmla="*/ 519944 w 9144000"/>
              <a:gd name="connsiteY25" fmla="*/ 4912046 h 5143500"/>
              <a:gd name="connsiteX26" fmla="*/ 516978 w 9144000"/>
              <a:gd name="connsiteY26" fmla="*/ 4911810 h 5143500"/>
              <a:gd name="connsiteX27" fmla="*/ 498795 w 9144000"/>
              <a:gd name="connsiteY27" fmla="*/ 4900489 h 5143500"/>
              <a:gd name="connsiteX28" fmla="*/ 493185 w 9144000"/>
              <a:gd name="connsiteY28" fmla="*/ 4874158 h 5143500"/>
              <a:gd name="connsiteX29" fmla="*/ 498795 w 9144000"/>
              <a:gd name="connsiteY29" fmla="*/ 4847826 h 5143500"/>
              <a:gd name="connsiteX30" fmla="*/ 516978 w 9144000"/>
              <a:gd name="connsiteY30" fmla="*/ 4836505 h 5143500"/>
              <a:gd name="connsiteX31" fmla="*/ 519944 w 9144000"/>
              <a:gd name="connsiteY31" fmla="*/ 4836269 h 5143500"/>
              <a:gd name="connsiteX32" fmla="*/ 555838 w 9144000"/>
              <a:gd name="connsiteY32" fmla="*/ 4836269 h 5143500"/>
              <a:gd name="connsiteX33" fmla="*/ 555838 w 9144000"/>
              <a:gd name="connsiteY33" fmla="*/ 4816521 h 5143500"/>
              <a:gd name="connsiteX34" fmla="*/ 614943 w 9144000"/>
              <a:gd name="connsiteY34" fmla="*/ 4816500 h 5143500"/>
              <a:gd name="connsiteX35" fmla="*/ 653609 w 9144000"/>
              <a:gd name="connsiteY35" fmla="*/ 4874158 h 5143500"/>
              <a:gd name="connsiteX36" fmla="*/ 614943 w 9144000"/>
              <a:gd name="connsiteY36" fmla="*/ 4931815 h 5143500"/>
              <a:gd name="connsiteX37" fmla="*/ 645549 w 9144000"/>
              <a:gd name="connsiteY37" fmla="*/ 4931815 h 5143500"/>
              <a:gd name="connsiteX38" fmla="*/ 668633 w 9144000"/>
              <a:gd name="connsiteY38" fmla="*/ 4896114 h 5143500"/>
              <a:gd name="connsiteX39" fmla="*/ 691695 w 9144000"/>
              <a:gd name="connsiteY39" fmla="*/ 4931815 h 5143500"/>
              <a:gd name="connsiteX40" fmla="*/ 722279 w 9144000"/>
              <a:gd name="connsiteY40" fmla="*/ 4931815 h 5143500"/>
              <a:gd name="connsiteX41" fmla="*/ 683635 w 9144000"/>
              <a:gd name="connsiteY41" fmla="*/ 4874158 h 5143500"/>
              <a:gd name="connsiteX42" fmla="*/ 722279 w 9144000"/>
              <a:gd name="connsiteY42" fmla="*/ 4816500 h 5143500"/>
              <a:gd name="connsiteX43" fmla="*/ 691695 w 9144000"/>
              <a:gd name="connsiteY43" fmla="*/ 4816500 h 5143500"/>
              <a:gd name="connsiteX44" fmla="*/ 668633 w 9144000"/>
              <a:gd name="connsiteY44" fmla="*/ 4852222 h 5143500"/>
              <a:gd name="connsiteX45" fmla="*/ 645549 w 9144000"/>
              <a:gd name="connsiteY45" fmla="*/ 4816500 h 5143500"/>
              <a:gd name="connsiteX46" fmla="*/ 574880 w 9144000"/>
              <a:gd name="connsiteY46" fmla="*/ 4816500 h 5143500"/>
              <a:gd name="connsiteX47" fmla="*/ 574880 w 9144000"/>
              <a:gd name="connsiteY47" fmla="*/ 4931815 h 5143500"/>
              <a:gd name="connsiteX48" fmla="*/ 600199 w 9144000"/>
              <a:gd name="connsiteY48" fmla="*/ 4931815 h 5143500"/>
              <a:gd name="connsiteX49" fmla="*/ 600199 w 9144000"/>
              <a:gd name="connsiteY49" fmla="*/ 4816500 h 5143500"/>
              <a:gd name="connsiteX50" fmla="*/ 392147 w 9144000"/>
              <a:gd name="connsiteY50" fmla="*/ 4816500 h 5143500"/>
              <a:gd name="connsiteX51" fmla="*/ 359499 w 9144000"/>
              <a:gd name="connsiteY51" fmla="*/ 4824069 h 5143500"/>
              <a:gd name="connsiteX52" fmla="*/ 341767 w 9144000"/>
              <a:gd name="connsiteY52" fmla="*/ 4848942 h 5143500"/>
              <a:gd name="connsiteX53" fmla="*/ 338629 w 9144000"/>
              <a:gd name="connsiteY53" fmla="*/ 4868861 h 5143500"/>
              <a:gd name="connsiteX54" fmla="*/ 338565 w 9144000"/>
              <a:gd name="connsiteY54" fmla="*/ 4874158 h 5143500"/>
              <a:gd name="connsiteX55" fmla="*/ 338629 w 9144000"/>
              <a:gd name="connsiteY55" fmla="*/ 4879454 h 5143500"/>
              <a:gd name="connsiteX56" fmla="*/ 347205 w 9144000"/>
              <a:gd name="connsiteY56" fmla="*/ 4911831 h 5143500"/>
              <a:gd name="connsiteX57" fmla="*/ 372180 w 9144000"/>
              <a:gd name="connsiteY57" fmla="*/ 4929800 h 5143500"/>
              <a:gd name="connsiteX58" fmla="*/ 392125 w 9144000"/>
              <a:gd name="connsiteY58" fmla="*/ 4931794 h 5143500"/>
              <a:gd name="connsiteX59" fmla="*/ 424623 w 9144000"/>
              <a:gd name="connsiteY59" fmla="*/ 4931794 h 5143500"/>
              <a:gd name="connsiteX60" fmla="*/ 424623 w 9144000"/>
              <a:gd name="connsiteY60" fmla="*/ 4911724 h 5143500"/>
              <a:gd name="connsiteX61" fmla="*/ 393243 w 9144000"/>
              <a:gd name="connsiteY61" fmla="*/ 4911724 h 5143500"/>
              <a:gd name="connsiteX62" fmla="*/ 373749 w 9144000"/>
              <a:gd name="connsiteY62" fmla="*/ 4904949 h 5143500"/>
              <a:gd name="connsiteX63" fmla="*/ 366011 w 9144000"/>
              <a:gd name="connsiteY63" fmla="*/ 4884729 h 5143500"/>
              <a:gd name="connsiteX64" fmla="*/ 415101 w 9144000"/>
              <a:gd name="connsiteY64" fmla="*/ 4884729 h 5143500"/>
              <a:gd name="connsiteX65" fmla="*/ 415101 w 9144000"/>
              <a:gd name="connsiteY65" fmla="*/ 4863522 h 5143500"/>
              <a:gd name="connsiteX66" fmla="*/ 366033 w 9144000"/>
              <a:gd name="connsiteY66" fmla="*/ 4863522 h 5143500"/>
              <a:gd name="connsiteX67" fmla="*/ 373770 w 9144000"/>
              <a:gd name="connsiteY67" fmla="*/ 4843302 h 5143500"/>
              <a:gd name="connsiteX68" fmla="*/ 393264 w 9144000"/>
              <a:gd name="connsiteY68" fmla="*/ 4836527 h 5143500"/>
              <a:gd name="connsiteX69" fmla="*/ 424644 w 9144000"/>
              <a:gd name="connsiteY69" fmla="*/ 4836527 h 5143500"/>
              <a:gd name="connsiteX70" fmla="*/ 424644 w 9144000"/>
              <a:gd name="connsiteY70" fmla="*/ 4816500 h 5143500"/>
              <a:gd name="connsiteX71" fmla="*/ 221879 w 9144000"/>
              <a:gd name="connsiteY71" fmla="*/ 4816457 h 5143500"/>
              <a:gd name="connsiteX72" fmla="*/ 221879 w 9144000"/>
              <a:gd name="connsiteY72" fmla="*/ 4931794 h 5143500"/>
              <a:gd name="connsiteX73" fmla="*/ 266456 w 9144000"/>
              <a:gd name="connsiteY73" fmla="*/ 4931794 h 5143500"/>
              <a:gd name="connsiteX74" fmla="*/ 276471 w 9144000"/>
              <a:gd name="connsiteY74" fmla="*/ 4931708 h 5143500"/>
              <a:gd name="connsiteX75" fmla="*/ 283951 w 9144000"/>
              <a:gd name="connsiteY75" fmla="*/ 4931279 h 5143500"/>
              <a:gd name="connsiteX76" fmla="*/ 289733 w 9144000"/>
              <a:gd name="connsiteY76" fmla="*/ 4930508 h 5143500"/>
              <a:gd name="connsiteX77" fmla="*/ 294741 w 9144000"/>
              <a:gd name="connsiteY77" fmla="*/ 4929221 h 5143500"/>
              <a:gd name="connsiteX78" fmla="*/ 310000 w 9144000"/>
              <a:gd name="connsiteY78" fmla="*/ 4920473 h 5143500"/>
              <a:gd name="connsiteX79" fmla="*/ 319221 w 9144000"/>
              <a:gd name="connsiteY79" fmla="*/ 4904991 h 5143500"/>
              <a:gd name="connsiteX80" fmla="*/ 322789 w 9144000"/>
              <a:gd name="connsiteY80" fmla="*/ 4890303 h 5143500"/>
              <a:gd name="connsiteX81" fmla="*/ 324078 w 9144000"/>
              <a:gd name="connsiteY81" fmla="*/ 4874372 h 5143500"/>
              <a:gd name="connsiteX82" fmla="*/ 323305 w 9144000"/>
              <a:gd name="connsiteY82" fmla="*/ 4861850 h 5143500"/>
              <a:gd name="connsiteX83" fmla="*/ 320983 w 9144000"/>
              <a:gd name="connsiteY83" fmla="*/ 4850164 h 5143500"/>
              <a:gd name="connsiteX84" fmla="*/ 317351 w 9144000"/>
              <a:gd name="connsiteY84" fmla="*/ 4840043 h 5143500"/>
              <a:gd name="connsiteX85" fmla="*/ 312687 w 9144000"/>
              <a:gd name="connsiteY85" fmla="*/ 4832345 h 5143500"/>
              <a:gd name="connsiteX86" fmla="*/ 295084 w 9144000"/>
              <a:gd name="connsiteY86" fmla="*/ 4820166 h 5143500"/>
              <a:gd name="connsiteX87" fmla="*/ 266434 w 9144000"/>
              <a:gd name="connsiteY87" fmla="*/ 4816457 h 5143500"/>
              <a:gd name="connsiteX88" fmla="*/ 582231 w 9144000"/>
              <a:gd name="connsiteY88" fmla="*/ 4552997 h 5143500"/>
              <a:gd name="connsiteX89" fmla="*/ 472745 w 9144000"/>
              <a:gd name="connsiteY89" fmla="*/ 4588098 h 5143500"/>
              <a:gd name="connsiteX90" fmla="*/ 472745 w 9144000"/>
              <a:gd name="connsiteY90" fmla="*/ 4588505 h 5143500"/>
              <a:gd name="connsiteX91" fmla="*/ 509241 w 9144000"/>
              <a:gd name="connsiteY91" fmla="*/ 4624014 h 5143500"/>
              <a:gd name="connsiteX92" fmla="*/ 505823 w 9144000"/>
              <a:gd name="connsiteY92" fmla="*/ 4638959 h 5143500"/>
              <a:gd name="connsiteX93" fmla="*/ 454068 w 9144000"/>
              <a:gd name="connsiteY93" fmla="*/ 4704872 h 5143500"/>
              <a:gd name="connsiteX94" fmla="*/ 431114 w 9144000"/>
              <a:gd name="connsiteY94" fmla="*/ 4770613 h 5143500"/>
              <a:gd name="connsiteX95" fmla="*/ 588872 w 9144000"/>
              <a:gd name="connsiteY95" fmla="*/ 4684095 h 5143500"/>
              <a:gd name="connsiteX96" fmla="*/ 622724 w 9144000"/>
              <a:gd name="connsiteY96" fmla="*/ 4592794 h 5143500"/>
              <a:gd name="connsiteX97" fmla="*/ 582231 w 9144000"/>
              <a:gd name="connsiteY97" fmla="*/ 4552997 h 5143500"/>
              <a:gd name="connsiteX98" fmla="*/ 477012 w 9144000"/>
              <a:gd name="connsiteY98" fmla="*/ 4475895 h 5143500"/>
              <a:gd name="connsiteX99" fmla="*/ 356598 w 9144000"/>
              <a:gd name="connsiteY99" fmla="*/ 4563911 h 5143500"/>
              <a:gd name="connsiteX100" fmla="*/ 322746 w 9144000"/>
              <a:gd name="connsiteY100" fmla="*/ 4655212 h 5143500"/>
              <a:gd name="connsiteX101" fmla="*/ 363239 w 9144000"/>
              <a:gd name="connsiteY101" fmla="*/ 4695008 h 5143500"/>
              <a:gd name="connsiteX102" fmla="*/ 472746 w 9144000"/>
              <a:gd name="connsiteY102" fmla="*/ 4659908 h 5143500"/>
              <a:gd name="connsiteX103" fmla="*/ 472746 w 9144000"/>
              <a:gd name="connsiteY103" fmla="*/ 4659521 h 5143500"/>
              <a:gd name="connsiteX104" fmla="*/ 436251 w 9144000"/>
              <a:gd name="connsiteY104" fmla="*/ 4624013 h 5143500"/>
              <a:gd name="connsiteX105" fmla="*/ 439668 w 9144000"/>
              <a:gd name="connsiteY105" fmla="*/ 4609068 h 5143500"/>
              <a:gd name="connsiteX106" fmla="*/ 491424 w 9144000"/>
              <a:gd name="connsiteY106" fmla="*/ 4543155 h 5143500"/>
              <a:gd name="connsiteX107" fmla="*/ 514378 w 9144000"/>
              <a:gd name="connsiteY107" fmla="*/ 4477414 h 5143500"/>
              <a:gd name="connsiteX108" fmla="*/ 477012 w 9144000"/>
              <a:gd name="connsiteY108" fmla="*/ 4475895 h 5143500"/>
              <a:gd name="connsiteX109" fmla="*/ 0 w 9144000"/>
              <a:gd name="connsiteY109" fmla="*/ 0 h 5143500"/>
              <a:gd name="connsiteX110" fmla="*/ 9144000 w 9144000"/>
              <a:gd name="connsiteY110" fmla="*/ 0 h 5143500"/>
              <a:gd name="connsiteX111" fmla="*/ 9144000 w 9144000"/>
              <a:gd name="connsiteY111" fmla="*/ 5143500 h 5143500"/>
              <a:gd name="connsiteX112" fmla="*/ 0 w 9144000"/>
              <a:gd name="connsiteY11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144000" h="5143500">
                <a:moveTo>
                  <a:pt x="246381" y="4837041"/>
                </a:moveTo>
                <a:lnTo>
                  <a:pt x="266477" y="4837041"/>
                </a:lnTo>
                <a:cubicBezTo>
                  <a:pt x="271420" y="4837041"/>
                  <a:pt x="275440" y="4837449"/>
                  <a:pt x="278556" y="4838263"/>
                </a:cubicBezTo>
                <a:cubicBezTo>
                  <a:pt x="281673" y="4839078"/>
                  <a:pt x="284359" y="4840472"/>
                  <a:pt x="286659" y="4842423"/>
                </a:cubicBezTo>
                <a:cubicBezTo>
                  <a:pt x="289883" y="4845082"/>
                  <a:pt x="292441" y="4849285"/>
                  <a:pt x="294354" y="4855053"/>
                </a:cubicBezTo>
                <a:cubicBezTo>
                  <a:pt x="296223" y="4860799"/>
                  <a:pt x="297148" y="4867210"/>
                  <a:pt x="297148" y="4874222"/>
                </a:cubicBezTo>
                <a:cubicBezTo>
                  <a:pt x="297148" y="4880226"/>
                  <a:pt x="296438" y="4885865"/>
                  <a:pt x="295020" y="4891161"/>
                </a:cubicBezTo>
                <a:cubicBezTo>
                  <a:pt x="293558" y="4896479"/>
                  <a:pt x="291646" y="4900617"/>
                  <a:pt x="289238" y="4903619"/>
                </a:cubicBezTo>
                <a:cubicBezTo>
                  <a:pt x="287175" y="4906149"/>
                  <a:pt x="284209" y="4908079"/>
                  <a:pt x="280362" y="4909344"/>
                </a:cubicBezTo>
                <a:cubicBezTo>
                  <a:pt x="276514" y="4910609"/>
                  <a:pt x="271893" y="4911252"/>
                  <a:pt x="266477" y="4911252"/>
                </a:cubicBezTo>
                <a:lnTo>
                  <a:pt x="246381" y="4911252"/>
                </a:lnTo>
                <a:close/>
                <a:moveTo>
                  <a:pt x="520288" y="4816521"/>
                </a:moveTo>
                <a:cubicBezTo>
                  <a:pt x="513776" y="4816521"/>
                  <a:pt x="507500" y="4817100"/>
                  <a:pt x="501460" y="4818279"/>
                </a:cubicBezTo>
                <a:cubicBezTo>
                  <a:pt x="495421" y="4819459"/>
                  <a:pt x="489747" y="4822182"/>
                  <a:pt x="484395" y="4826470"/>
                </a:cubicBezTo>
                <a:cubicBezTo>
                  <a:pt x="478011" y="4831724"/>
                  <a:pt x="473519" y="4838113"/>
                  <a:pt x="470940" y="4845661"/>
                </a:cubicBezTo>
                <a:cubicBezTo>
                  <a:pt x="468963" y="4851472"/>
                  <a:pt x="467716" y="4857390"/>
                  <a:pt x="467114" y="4863394"/>
                </a:cubicBezTo>
                <a:lnTo>
                  <a:pt x="481042" y="4863394"/>
                </a:lnTo>
                <a:lnTo>
                  <a:pt x="481042" y="4884921"/>
                </a:lnTo>
                <a:lnTo>
                  <a:pt x="467114" y="4884921"/>
                </a:lnTo>
                <a:cubicBezTo>
                  <a:pt x="467695" y="4890968"/>
                  <a:pt x="468963" y="4896865"/>
                  <a:pt x="470940" y="4902654"/>
                </a:cubicBezTo>
                <a:cubicBezTo>
                  <a:pt x="473498" y="4910202"/>
                  <a:pt x="477990" y="4916591"/>
                  <a:pt x="484395" y="4921845"/>
                </a:cubicBezTo>
                <a:cubicBezTo>
                  <a:pt x="489747" y="4926133"/>
                  <a:pt x="495421" y="4928856"/>
                  <a:pt x="501460" y="4930036"/>
                </a:cubicBezTo>
                <a:cubicBezTo>
                  <a:pt x="507500" y="4931215"/>
                  <a:pt x="513776" y="4931794"/>
                  <a:pt x="520288" y="4931794"/>
                </a:cubicBezTo>
                <a:lnTo>
                  <a:pt x="555838" y="4931794"/>
                </a:lnTo>
                <a:lnTo>
                  <a:pt x="555838" y="4912046"/>
                </a:lnTo>
                <a:lnTo>
                  <a:pt x="519944" y="4912046"/>
                </a:lnTo>
                <a:cubicBezTo>
                  <a:pt x="518956" y="4912046"/>
                  <a:pt x="517967" y="4911853"/>
                  <a:pt x="516978" y="4911810"/>
                </a:cubicBezTo>
                <a:cubicBezTo>
                  <a:pt x="507822" y="4910845"/>
                  <a:pt x="501761" y="4907093"/>
                  <a:pt x="498795" y="4900489"/>
                </a:cubicBezTo>
                <a:cubicBezTo>
                  <a:pt x="495399" y="4892941"/>
                  <a:pt x="493529" y="4884150"/>
                  <a:pt x="493185" y="4874158"/>
                </a:cubicBezTo>
                <a:cubicBezTo>
                  <a:pt x="493529" y="4864165"/>
                  <a:pt x="495399" y="4855374"/>
                  <a:pt x="498795" y="4847826"/>
                </a:cubicBezTo>
                <a:cubicBezTo>
                  <a:pt x="501761" y="4841223"/>
                  <a:pt x="507822" y="4837470"/>
                  <a:pt x="516978" y="4836505"/>
                </a:cubicBezTo>
                <a:cubicBezTo>
                  <a:pt x="517967" y="4836441"/>
                  <a:pt x="518956" y="4836269"/>
                  <a:pt x="519944" y="4836269"/>
                </a:cubicBezTo>
                <a:lnTo>
                  <a:pt x="555838" y="4836269"/>
                </a:lnTo>
                <a:lnTo>
                  <a:pt x="555838" y="4816521"/>
                </a:lnTo>
                <a:close/>
                <a:moveTo>
                  <a:pt x="614943" y="4816500"/>
                </a:moveTo>
                <a:lnTo>
                  <a:pt x="653609" y="4874158"/>
                </a:lnTo>
                <a:lnTo>
                  <a:pt x="614943" y="4931815"/>
                </a:lnTo>
                <a:lnTo>
                  <a:pt x="645549" y="4931815"/>
                </a:lnTo>
                <a:lnTo>
                  <a:pt x="668633" y="4896114"/>
                </a:lnTo>
                <a:lnTo>
                  <a:pt x="691695" y="4931815"/>
                </a:lnTo>
                <a:lnTo>
                  <a:pt x="722279" y="4931815"/>
                </a:lnTo>
                <a:lnTo>
                  <a:pt x="683635" y="4874158"/>
                </a:lnTo>
                <a:lnTo>
                  <a:pt x="722279" y="4816500"/>
                </a:lnTo>
                <a:lnTo>
                  <a:pt x="691695" y="4816500"/>
                </a:lnTo>
                <a:lnTo>
                  <a:pt x="668633" y="4852222"/>
                </a:lnTo>
                <a:lnTo>
                  <a:pt x="645549" y="4816500"/>
                </a:lnTo>
                <a:close/>
                <a:moveTo>
                  <a:pt x="574880" y="4816500"/>
                </a:moveTo>
                <a:lnTo>
                  <a:pt x="574880" y="4931815"/>
                </a:lnTo>
                <a:lnTo>
                  <a:pt x="600199" y="4931815"/>
                </a:lnTo>
                <a:lnTo>
                  <a:pt x="600199" y="4816500"/>
                </a:lnTo>
                <a:close/>
                <a:moveTo>
                  <a:pt x="392147" y="4816500"/>
                </a:moveTo>
                <a:cubicBezTo>
                  <a:pt x="380906" y="4816500"/>
                  <a:pt x="369085" y="4817679"/>
                  <a:pt x="359499" y="4824069"/>
                </a:cubicBezTo>
                <a:cubicBezTo>
                  <a:pt x="350601" y="4830030"/>
                  <a:pt x="344755" y="4838735"/>
                  <a:pt x="341767" y="4848942"/>
                </a:cubicBezTo>
                <a:cubicBezTo>
                  <a:pt x="339854" y="4855396"/>
                  <a:pt x="338801" y="4862107"/>
                  <a:pt x="338629" y="4868861"/>
                </a:cubicBezTo>
                <a:cubicBezTo>
                  <a:pt x="338522" y="4870619"/>
                  <a:pt x="338500" y="4872399"/>
                  <a:pt x="338565" y="4874158"/>
                </a:cubicBezTo>
                <a:cubicBezTo>
                  <a:pt x="338500" y="4875916"/>
                  <a:pt x="338522" y="4877696"/>
                  <a:pt x="338629" y="4879454"/>
                </a:cubicBezTo>
                <a:cubicBezTo>
                  <a:pt x="338930" y="4890432"/>
                  <a:pt x="341165" y="4902483"/>
                  <a:pt x="347205" y="4911831"/>
                </a:cubicBezTo>
                <a:cubicBezTo>
                  <a:pt x="352858" y="4920580"/>
                  <a:pt x="361971" y="4927463"/>
                  <a:pt x="372180" y="4929800"/>
                </a:cubicBezTo>
                <a:cubicBezTo>
                  <a:pt x="378692" y="4931279"/>
                  <a:pt x="385484" y="4931794"/>
                  <a:pt x="392125" y="4931794"/>
                </a:cubicBezTo>
                <a:lnTo>
                  <a:pt x="424623" y="4931794"/>
                </a:lnTo>
                <a:lnTo>
                  <a:pt x="424623" y="4911724"/>
                </a:lnTo>
                <a:lnTo>
                  <a:pt x="393243" y="4911724"/>
                </a:lnTo>
                <a:cubicBezTo>
                  <a:pt x="386258" y="4911638"/>
                  <a:pt x="378864" y="4910073"/>
                  <a:pt x="373749" y="4904949"/>
                </a:cubicBezTo>
                <a:cubicBezTo>
                  <a:pt x="368461" y="4899631"/>
                  <a:pt x="366463" y="4892019"/>
                  <a:pt x="366011" y="4884729"/>
                </a:cubicBezTo>
                <a:lnTo>
                  <a:pt x="415101" y="4884729"/>
                </a:lnTo>
                <a:lnTo>
                  <a:pt x="415101" y="4863522"/>
                </a:lnTo>
                <a:lnTo>
                  <a:pt x="366033" y="4863522"/>
                </a:lnTo>
                <a:cubicBezTo>
                  <a:pt x="366484" y="4856232"/>
                  <a:pt x="368483" y="4848620"/>
                  <a:pt x="373770" y="4843302"/>
                </a:cubicBezTo>
                <a:cubicBezTo>
                  <a:pt x="378885" y="4838178"/>
                  <a:pt x="386279" y="4836612"/>
                  <a:pt x="393264" y="4836527"/>
                </a:cubicBezTo>
                <a:lnTo>
                  <a:pt x="424644" y="4836527"/>
                </a:lnTo>
                <a:lnTo>
                  <a:pt x="424644" y="4816500"/>
                </a:lnTo>
                <a:close/>
                <a:moveTo>
                  <a:pt x="221879" y="4816457"/>
                </a:moveTo>
                <a:lnTo>
                  <a:pt x="221879" y="4931794"/>
                </a:lnTo>
                <a:lnTo>
                  <a:pt x="266456" y="4931794"/>
                </a:lnTo>
                <a:cubicBezTo>
                  <a:pt x="270238" y="4931794"/>
                  <a:pt x="273591" y="4931772"/>
                  <a:pt x="276471" y="4931708"/>
                </a:cubicBezTo>
                <a:cubicBezTo>
                  <a:pt x="279330" y="4931644"/>
                  <a:pt x="281845" y="4931515"/>
                  <a:pt x="283951" y="4931279"/>
                </a:cubicBezTo>
                <a:cubicBezTo>
                  <a:pt x="286079" y="4931044"/>
                  <a:pt x="288013" y="4930786"/>
                  <a:pt x="289733" y="4930508"/>
                </a:cubicBezTo>
                <a:cubicBezTo>
                  <a:pt x="291452" y="4930229"/>
                  <a:pt x="293129" y="4929800"/>
                  <a:pt x="294741" y="4929221"/>
                </a:cubicBezTo>
                <a:cubicBezTo>
                  <a:pt x="300973" y="4927248"/>
                  <a:pt x="306046" y="4924354"/>
                  <a:pt x="310000" y="4920473"/>
                </a:cubicBezTo>
                <a:cubicBezTo>
                  <a:pt x="313977" y="4916613"/>
                  <a:pt x="317072" y="4911467"/>
                  <a:pt x="319221" y="4904991"/>
                </a:cubicBezTo>
                <a:cubicBezTo>
                  <a:pt x="320747" y="4900724"/>
                  <a:pt x="321929" y="4895835"/>
                  <a:pt x="322789" y="4890303"/>
                </a:cubicBezTo>
                <a:cubicBezTo>
                  <a:pt x="323670" y="4884771"/>
                  <a:pt x="324078" y="4879454"/>
                  <a:pt x="324078" y="4874372"/>
                </a:cubicBezTo>
                <a:cubicBezTo>
                  <a:pt x="324078" y="4870105"/>
                  <a:pt x="323842" y="4865924"/>
                  <a:pt x="323305" y="4861850"/>
                </a:cubicBezTo>
                <a:cubicBezTo>
                  <a:pt x="322789" y="4857754"/>
                  <a:pt x="322015" y="4853852"/>
                  <a:pt x="320983" y="4850164"/>
                </a:cubicBezTo>
                <a:cubicBezTo>
                  <a:pt x="319952" y="4846454"/>
                  <a:pt x="318748" y="4843088"/>
                  <a:pt x="317351" y="4840043"/>
                </a:cubicBezTo>
                <a:cubicBezTo>
                  <a:pt x="315976" y="4836998"/>
                  <a:pt x="314428" y="4834425"/>
                  <a:pt x="312687" y="4832345"/>
                </a:cubicBezTo>
                <a:cubicBezTo>
                  <a:pt x="308216" y="4826706"/>
                  <a:pt x="302327" y="4822632"/>
                  <a:pt x="295084" y="4820166"/>
                </a:cubicBezTo>
                <a:cubicBezTo>
                  <a:pt x="287841" y="4817679"/>
                  <a:pt x="278277" y="4816457"/>
                  <a:pt x="266434" y="4816457"/>
                </a:cubicBezTo>
                <a:close/>
                <a:moveTo>
                  <a:pt x="582231" y="4552997"/>
                </a:moveTo>
                <a:cubicBezTo>
                  <a:pt x="545736" y="4552997"/>
                  <a:pt x="472745" y="4588098"/>
                  <a:pt x="472745" y="4588098"/>
                </a:cubicBezTo>
                <a:lnTo>
                  <a:pt x="472745" y="4588505"/>
                </a:lnTo>
                <a:cubicBezTo>
                  <a:pt x="492906" y="4588505"/>
                  <a:pt x="509241" y="4604394"/>
                  <a:pt x="509241" y="4624014"/>
                </a:cubicBezTo>
                <a:cubicBezTo>
                  <a:pt x="509241" y="4629353"/>
                  <a:pt x="507994" y="4634413"/>
                  <a:pt x="505823" y="4638959"/>
                </a:cubicBezTo>
                <a:cubicBezTo>
                  <a:pt x="498516" y="4655662"/>
                  <a:pt x="479817" y="4674231"/>
                  <a:pt x="454068" y="4704872"/>
                </a:cubicBezTo>
                <a:cubicBezTo>
                  <a:pt x="429588" y="4734033"/>
                  <a:pt x="402334" y="4761586"/>
                  <a:pt x="431114" y="4770613"/>
                </a:cubicBezTo>
                <a:cubicBezTo>
                  <a:pt x="476249" y="4784722"/>
                  <a:pt x="543801" y="4748614"/>
                  <a:pt x="588872" y="4684095"/>
                </a:cubicBezTo>
                <a:cubicBezTo>
                  <a:pt x="615459" y="4646013"/>
                  <a:pt x="622724" y="4615715"/>
                  <a:pt x="622724" y="4592794"/>
                </a:cubicBezTo>
                <a:cubicBezTo>
                  <a:pt x="622724" y="4576948"/>
                  <a:pt x="615309" y="4552997"/>
                  <a:pt x="582231" y="4552997"/>
                </a:cubicBezTo>
                <a:close/>
                <a:moveTo>
                  <a:pt x="477012" y="4475895"/>
                </a:moveTo>
                <a:cubicBezTo>
                  <a:pt x="436850" y="4483113"/>
                  <a:pt x="390401" y="4515522"/>
                  <a:pt x="356598" y="4563911"/>
                </a:cubicBezTo>
                <a:cubicBezTo>
                  <a:pt x="329989" y="4601992"/>
                  <a:pt x="322746" y="4632269"/>
                  <a:pt x="322746" y="4655212"/>
                </a:cubicBezTo>
                <a:cubicBezTo>
                  <a:pt x="322746" y="4671057"/>
                  <a:pt x="330161" y="4695008"/>
                  <a:pt x="363239" y="4695008"/>
                </a:cubicBezTo>
                <a:cubicBezTo>
                  <a:pt x="399734" y="4695008"/>
                  <a:pt x="472746" y="4659908"/>
                  <a:pt x="472746" y="4659908"/>
                </a:cubicBezTo>
                <a:lnTo>
                  <a:pt x="472746" y="4659521"/>
                </a:lnTo>
                <a:cubicBezTo>
                  <a:pt x="452586" y="4659521"/>
                  <a:pt x="436251" y="4643612"/>
                  <a:pt x="436251" y="4624013"/>
                </a:cubicBezTo>
                <a:cubicBezTo>
                  <a:pt x="436251" y="4618674"/>
                  <a:pt x="437498" y="4613614"/>
                  <a:pt x="439668" y="4609068"/>
                </a:cubicBezTo>
                <a:cubicBezTo>
                  <a:pt x="446997" y="4592343"/>
                  <a:pt x="465675" y="4573796"/>
                  <a:pt x="491424" y="4543155"/>
                </a:cubicBezTo>
                <a:cubicBezTo>
                  <a:pt x="515904" y="4513994"/>
                  <a:pt x="543157" y="4486441"/>
                  <a:pt x="514378" y="4477414"/>
                </a:cubicBezTo>
                <a:cubicBezTo>
                  <a:pt x="503089" y="4473881"/>
                  <a:pt x="490400" y="4473488"/>
                  <a:pt x="477012" y="44758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4524375"/>
            <a:ext cx="9144000" cy="6191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39B390B-96B3-4606-9B5E-1271515140E9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474369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517E1DF-C0FC-4709-B437-B5B0563F730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64BE8E01-A524-40B5-B54A-6E76D2918C20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0" name="Titel 14">
            <a:extLst>
              <a:ext uri="{FF2B5EF4-FFF2-40B4-BE49-F238E27FC236}">
                <a16:creationId xmlns:a16="http://schemas.microsoft.com/office/drawing/2014/main" id="{096C110B-46DE-40B2-A182-73A27D7F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1471949"/>
            <a:ext cx="5715001" cy="1031803"/>
          </a:xfrm>
          <a:prstGeom prst="rect">
            <a:avLst/>
          </a:prstGeom>
          <a:noFill/>
        </p:spPr>
        <p:txBody>
          <a:bodyPr wrap="square" lIns="0" tIns="72000" rIns="360000" bIns="72000" anchor="ctr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A34599EC-4A90-49E6-9D71-36E55CC9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0"/>
            <a:ext cx="1263650" cy="2819999"/>
          </a:xfrm>
        </p:spPr>
        <p:txBody>
          <a:bodyPr wrap="square" tIns="0" rIns="0" bIns="0" anchor="b">
            <a:spAutoFit/>
          </a:bodyPr>
          <a:lstStyle>
            <a:lvl1pPr algn="r">
              <a:buNone/>
              <a:defRPr sz="16600" b="1" i="1">
                <a:solidFill>
                  <a:schemeClr val="bg1">
                    <a:alpha val="45000"/>
                  </a:schemeClr>
                </a:solidFill>
              </a:defRPr>
            </a:lvl1pPr>
          </a:lstStyle>
          <a:p>
            <a:pPr lvl="0"/>
            <a:r>
              <a:rPr lang="de-DE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44745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4">
            <a:extLst>
              <a:ext uri="{FF2B5EF4-FFF2-40B4-BE49-F238E27FC236}">
                <a16:creationId xmlns:a16="http://schemas.microsoft.com/office/drawing/2014/main" id="{C900DD45-E98C-4AF1-8ABA-DD1AAD7B6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98B2C4EA-F9AB-40CF-AFCD-DC7AC60BFDE4}" type="datetime1">
              <a:rPr lang="de-DE" smtClean="0"/>
              <a:t>05.12.24</a:t>
            </a:fld>
            <a:endParaRPr lang="de-DE"/>
          </a:p>
        </p:txBody>
      </p:sp>
      <p:sp>
        <p:nvSpPr>
          <p:cNvPr id="21" name="Fußzeilenplatzhalter 5">
            <a:extLst>
              <a:ext uri="{FF2B5EF4-FFF2-40B4-BE49-F238E27FC236}">
                <a16:creationId xmlns:a16="http://schemas.microsoft.com/office/drawing/2014/main" id="{7BD29701-A9E0-4008-9759-EC22B344A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22" name="Foliennummernplatzhalter 6">
            <a:extLst>
              <a:ext uri="{FF2B5EF4-FFF2-40B4-BE49-F238E27FC236}">
                <a16:creationId xmlns:a16="http://schemas.microsoft.com/office/drawing/2014/main" id="{FA1D5538-66ED-4F98-AF37-D72E88C7BD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5B758B6-84D3-48A0-82E2-EC3DDCE27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58D1372-43C8-469C-BFEF-0475A8E0B1BE}"/>
              </a:ext>
            </a:extLst>
          </p:cNvPr>
          <p:cNvSpPr>
            <a:spLocks/>
          </p:cNvSpPr>
          <p:nvPr userDrawn="1"/>
        </p:nvSpPr>
        <p:spPr>
          <a:xfrm>
            <a:off x="0" y="4759228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D8E0DAD-6568-4872-ACC0-4A42FAAC6A7F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4118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6332A783-4A6B-46AF-8BA2-3044BD062E40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4C3BFB53-E169-451B-BE50-A31006C3D314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469E1C67-5125-486F-B740-7751E7633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1815"/>
            <a:ext cx="719307" cy="147647"/>
          </a:xfrm>
          <a:prstGeom prst="rect">
            <a:avLst/>
          </a:prstGeom>
        </p:spPr>
      </p:pic>
      <p:sp>
        <p:nvSpPr>
          <p:cNvPr id="13" name="Bildplatzhalter 13">
            <a:extLst>
              <a:ext uri="{FF2B5EF4-FFF2-40B4-BE49-F238E27FC236}">
                <a16:creationId xmlns:a16="http://schemas.microsoft.com/office/drawing/2014/main" id="{C4B0C8F6-FA24-44C3-BD17-A7B3F2AF75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4524375"/>
            <a:ext cx="9144000" cy="6191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87B37ABB-2707-4356-B886-46D684EC03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6271" y="1495927"/>
            <a:ext cx="76581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 | Position</a:t>
            </a:r>
          </a:p>
        </p:txBody>
      </p:sp>
      <p:sp>
        <p:nvSpPr>
          <p:cNvPr id="36" name="Titel 14">
            <a:extLst>
              <a:ext uri="{FF2B5EF4-FFF2-40B4-BE49-F238E27FC236}">
                <a16:creationId xmlns:a16="http://schemas.microsoft.com/office/drawing/2014/main" id="{D4601035-F60D-4F4E-85AB-041AAFF3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271" y="847257"/>
            <a:ext cx="7658100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793707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rgbClr val="1C3F4D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1362DFBB-5D91-4CC4-9893-99DEC66A838B}" type="datetime1">
              <a:rPr lang="de-DE" smtClean="0"/>
              <a:t>05.12.24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20337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9E508D00-C8A8-458B-8BB0-7252729298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7166C3-477B-4FF5-ADE7-1655D8A08B30}"/>
              </a:ext>
            </a:extLst>
          </p:cNvPr>
          <p:cNvSpPr/>
          <p:nvPr userDrawn="1"/>
        </p:nvSpPr>
        <p:spPr>
          <a:xfrm>
            <a:off x="125324" y="4015005"/>
            <a:ext cx="770947" cy="6962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3EE3A32-590D-406A-87D5-0422E969194C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4118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C85BE47-20E9-484F-BF49-CAC88BDFDE97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FD3D706-D5AB-455A-9795-30ACB2B859A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88CBDD9-B7F6-483D-9135-64F15FCC7210}" type="datetime1">
              <a:rPr lang="de-DE" smtClean="0"/>
              <a:t>05.12.24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83232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13">
            <a:extLst>
              <a:ext uri="{FF2B5EF4-FFF2-40B4-BE49-F238E27FC236}">
                <a16:creationId xmlns:a16="http://schemas.microsoft.com/office/drawing/2014/main" id="{9E508D00-C8A8-458B-8BB0-7252729298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F7166C3-477B-4FF5-ADE7-1655D8A08B30}"/>
              </a:ext>
            </a:extLst>
          </p:cNvPr>
          <p:cNvSpPr/>
          <p:nvPr userDrawn="1"/>
        </p:nvSpPr>
        <p:spPr>
          <a:xfrm>
            <a:off x="125324" y="4015005"/>
            <a:ext cx="770947" cy="6962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3EE3A32-590D-406A-87D5-0422E969194C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4118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AC85BE47-20E9-484F-BF49-CAC88BDFDE97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FD3D706-D5AB-455A-9795-30ACB2B859A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96271" y="1114209"/>
            <a:ext cx="7666038" cy="93390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40F433A-8F69-4A9E-9B75-FC831094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B5DD53-72ED-4989-80CB-79A48CDA7951}" type="datetime1">
              <a:rPr lang="de-DE" smtClean="0"/>
              <a:t>05.12.24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788C6F-DC0E-4E83-999A-D6CB6C3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6CC273-E422-490F-ABC9-5DB1686F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934481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B2A624F-39E4-486D-96D3-A4E6B22D2265}"/>
              </a:ext>
            </a:extLst>
          </p:cNvPr>
          <p:cNvSpPr/>
          <p:nvPr userDrawn="1"/>
        </p:nvSpPr>
        <p:spPr>
          <a:xfrm>
            <a:off x="97631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D7DA4899-3E91-467C-A3E9-27E833BDEB2C}"/>
              </a:ext>
            </a:extLst>
          </p:cNvPr>
          <p:cNvSpPr/>
          <p:nvPr userDrawn="1"/>
        </p:nvSpPr>
        <p:spPr>
          <a:xfrm>
            <a:off x="322746" y="4184118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7B5626AC-388D-4B36-83F7-0047DB3F0E0D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6CFFC97F-B39C-4D38-9EC8-D0CFE0B96A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3771900" y="641482"/>
            <a:ext cx="5372101" cy="810204"/>
          </a:xfrm>
          <a:prstGeom prst="rect">
            <a:avLst/>
          </a:prstGeom>
          <a:noFill/>
        </p:spPr>
        <p:txBody>
          <a:bodyPr wrap="square" lIns="72000" tIns="72000" rIns="576000" bIns="72000">
            <a:spAutoFit/>
          </a:bodyPr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0990F-E965-4FD8-BA36-8A9FA8FAA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2450" y="2659366"/>
            <a:ext cx="4781550" cy="1130291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216000" tIns="72000" rIns="360000" bIns="720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100000"/>
              </a:lnSpc>
              <a:buNone/>
              <a:defRPr lang="de-DE" sz="3200" b="1" i="1" dirty="0" smtClean="0">
                <a:solidFill>
                  <a:schemeClr val="bg1"/>
                </a:solidFill>
              </a:defRPr>
            </a:lvl1pPr>
            <a:lvl2pPr>
              <a:defRPr lang="de-DE" sz="2800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2pPr>
            <a:lvl3pPr>
              <a:defRPr lang="de-DE" sz="2800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3pPr>
            <a:lvl4pPr>
              <a:defRPr lang="de-DE" sz="2800" b="1" i="1" dirty="0" smtClean="0">
                <a:latin typeface="Arial" charset="0"/>
                <a:cs typeface="ＭＳ Ｐゴシック" charset="0"/>
              </a:defRPr>
            </a:lvl4pPr>
            <a:lvl5pPr>
              <a:defRPr lang="de-DE" sz="2800" b="1" i="1" dirty="0">
                <a:latin typeface="Arial" charset="0"/>
                <a:cs typeface="ＭＳ Ｐゴシック" charset="0"/>
              </a:defRPr>
            </a:lvl5pPr>
          </a:lstStyle>
          <a:p>
            <a:pPr lvl="0">
              <a:spcAft>
                <a:spcPct val="0"/>
              </a:spcAft>
            </a:pPr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8A4AF2-9C55-4B97-9689-2CE052AD9DF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algn="ctr"/>
            <a:fld id="{8DFC3F7D-D86D-4083-846C-4F973BF3EA6F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4F48DE-3194-4CF4-8EB1-D5281F66E5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48581BF-51A0-4690-9477-DDF8C1A7A28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04917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D37CA1AE-7364-4157-ABF4-1756032098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3771900" y="567616"/>
            <a:ext cx="5372101" cy="884070"/>
          </a:xfrm>
          <a:prstGeom prst="rect">
            <a:avLst/>
          </a:prstGeom>
          <a:noFill/>
        </p:spPr>
        <p:txBody>
          <a:bodyPr wrap="square" lIns="72000" tIns="72000" rIns="576000" bIns="72000">
            <a:sp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0990F-E965-4FD8-BA36-8A9FA8FAA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2450" y="2659366"/>
            <a:ext cx="4781550" cy="1130291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216000" tIns="72000" rIns="360000" bIns="720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100000"/>
              </a:lnSpc>
              <a:buNone/>
              <a:defRPr lang="de-DE" sz="3200" b="1" i="1" dirty="0" smtClean="0">
                <a:solidFill>
                  <a:schemeClr val="bg1"/>
                </a:solidFill>
              </a:defRPr>
            </a:lvl1pPr>
            <a:lvl2pPr>
              <a:defRPr lang="de-DE" sz="2800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2pPr>
            <a:lvl3pPr>
              <a:defRPr lang="de-DE" sz="2800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3pPr>
            <a:lvl4pPr>
              <a:defRPr lang="de-DE" sz="2800" b="1" i="1" dirty="0" smtClean="0">
                <a:latin typeface="Arial" charset="0"/>
                <a:cs typeface="ＭＳ Ｐゴシック" charset="0"/>
              </a:defRPr>
            </a:lvl4pPr>
            <a:lvl5pPr>
              <a:defRPr lang="de-DE" sz="2800" b="1" i="1" dirty="0">
                <a:latin typeface="Arial" charset="0"/>
                <a:cs typeface="ＭＳ Ｐゴシック" charset="0"/>
              </a:defRPr>
            </a:lvl5pPr>
          </a:lstStyle>
          <a:p>
            <a:pPr lvl="0">
              <a:spcAft>
                <a:spcPct val="0"/>
              </a:spcAft>
            </a:pPr>
            <a:r>
              <a:rPr lang="de-DE"/>
              <a:t>Mastertitelformat bearbeiten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C19FB1B-5325-417A-A1C2-C9D00E582891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0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0E8CA32-FB82-4E43-90F1-1AFA5FCCB79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0D3D3CC0-F06C-4CEA-9B63-C287827CF877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F6B8A5-E45E-4622-8F3F-34379A163B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fld id="{1F49165A-26E6-4128-A615-CE69FA53E885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903606-3707-460F-8607-6478F6E58D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F1468E-A96C-43AB-82E2-615475034A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6245893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D37CA1AE-7364-4157-ABF4-1756032098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3771900" y="567616"/>
            <a:ext cx="5372101" cy="884070"/>
          </a:xfrm>
          <a:prstGeom prst="rect">
            <a:avLst/>
          </a:prstGeom>
          <a:noFill/>
        </p:spPr>
        <p:txBody>
          <a:bodyPr wrap="square" lIns="72000" tIns="72000" rIns="576000" bIns="72000">
            <a:sp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0990F-E965-4FD8-BA36-8A9FA8FAAA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2450" y="2659366"/>
            <a:ext cx="4781550" cy="1130291"/>
          </a:xfrm>
          <a:solidFill>
            <a:schemeClr val="accent1">
              <a:alpha val="80000"/>
            </a:schemeClr>
          </a:solidFill>
          <a:ln>
            <a:noFill/>
          </a:ln>
        </p:spPr>
        <p:txBody>
          <a:bodyPr vert="horz" wrap="square" lIns="216000" tIns="72000" rIns="360000" bIns="72000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lnSpc>
                <a:spcPct val="100000"/>
              </a:lnSpc>
              <a:buNone/>
              <a:defRPr lang="de-DE" sz="3200" b="1" i="1" dirty="0" smtClean="0">
                <a:solidFill>
                  <a:schemeClr val="bg1"/>
                </a:solidFill>
              </a:defRPr>
            </a:lvl1pPr>
            <a:lvl2pPr>
              <a:defRPr lang="de-DE" sz="2800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2pPr>
            <a:lvl3pPr>
              <a:defRPr lang="de-DE" sz="2800" b="1" i="1" dirty="0" smtClean="0">
                <a:solidFill>
                  <a:srgbClr val="1C3F4D"/>
                </a:solidFill>
                <a:latin typeface="Arial" charset="0"/>
                <a:cs typeface="ＭＳ Ｐゴシック" charset="0"/>
              </a:defRPr>
            </a:lvl3pPr>
            <a:lvl4pPr>
              <a:defRPr lang="de-DE" sz="2800" b="1" i="1" dirty="0" smtClean="0">
                <a:latin typeface="Arial" charset="0"/>
                <a:cs typeface="ＭＳ Ｐゴシック" charset="0"/>
              </a:defRPr>
            </a:lvl4pPr>
            <a:lvl5pPr>
              <a:defRPr lang="de-DE" sz="2800" b="1" i="1" dirty="0">
                <a:latin typeface="Arial" charset="0"/>
                <a:cs typeface="ＭＳ Ｐゴシック" charset="0"/>
              </a:defRPr>
            </a:lvl5pPr>
          </a:lstStyle>
          <a:p>
            <a:pPr lvl="0">
              <a:spcAft>
                <a:spcPct val="0"/>
              </a:spcAft>
            </a:pPr>
            <a:r>
              <a:rPr lang="de-DE"/>
              <a:t>Mastertitelformat bearbeiten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C19FB1B-5325-417A-A1C2-C9D00E582891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0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90E8CA32-FB82-4E43-90F1-1AFA5FCCB79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0D3D3CC0-F06C-4CEA-9B63-C287827CF877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F6B8A5-E45E-4622-8F3F-34379A163B9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ctr"/>
            <a:fld id="{2CC0D780-4997-488A-83DA-39596E68F832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903606-3707-460F-8607-6478F6E58D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F1468E-A96C-43AB-82E2-615475034A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90765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3 light - chan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E70EEB64-8022-4CF2-98C9-7776C451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78D7B7CF-849D-4E47-A162-AEFC6D11986F}" type="datetime1">
              <a:rPr lang="de-DE" smtClean="0"/>
              <a:t>05.12.24</a:t>
            </a:fld>
            <a:endParaRPr 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2C039191-31E3-46F7-B9E5-12CA419E70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5FA30116-B9FD-4E09-93F9-7A4950F8B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F7D3542-A124-4F56-9095-0118521837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9144000" cy="5143500"/>
          </a:xfrm>
          <a:custGeom>
            <a:avLst/>
            <a:gdLst>
              <a:gd name="connsiteX0" fmla="*/ 246381 w 9144000"/>
              <a:gd name="connsiteY0" fmla="*/ 4837041 h 5143500"/>
              <a:gd name="connsiteX1" fmla="*/ 266477 w 9144000"/>
              <a:gd name="connsiteY1" fmla="*/ 4837041 h 5143500"/>
              <a:gd name="connsiteX2" fmla="*/ 278556 w 9144000"/>
              <a:gd name="connsiteY2" fmla="*/ 4838263 h 5143500"/>
              <a:gd name="connsiteX3" fmla="*/ 286659 w 9144000"/>
              <a:gd name="connsiteY3" fmla="*/ 4842423 h 5143500"/>
              <a:gd name="connsiteX4" fmla="*/ 294354 w 9144000"/>
              <a:gd name="connsiteY4" fmla="*/ 4855053 h 5143500"/>
              <a:gd name="connsiteX5" fmla="*/ 297148 w 9144000"/>
              <a:gd name="connsiteY5" fmla="*/ 4874222 h 5143500"/>
              <a:gd name="connsiteX6" fmla="*/ 295020 w 9144000"/>
              <a:gd name="connsiteY6" fmla="*/ 4891161 h 5143500"/>
              <a:gd name="connsiteX7" fmla="*/ 289238 w 9144000"/>
              <a:gd name="connsiteY7" fmla="*/ 4903619 h 5143500"/>
              <a:gd name="connsiteX8" fmla="*/ 280362 w 9144000"/>
              <a:gd name="connsiteY8" fmla="*/ 4909344 h 5143500"/>
              <a:gd name="connsiteX9" fmla="*/ 266477 w 9144000"/>
              <a:gd name="connsiteY9" fmla="*/ 4911252 h 5143500"/>
              <a:gd name="connsiteX10" fmla="*/ 246381 w 9144000"/>
              <a:gd name="connsiteY10" fmla="*/ 4911252 h 5143500"/>
              <a:gd name="connsiteX11" fmla="*/ 520288 w 9144000"/>
              <a:gd name="connsiteY11" fmla="*/ 4816521 h 5143500"/>
              <a:gd name="connsiteX12" fmla="*/ 501460 w 9144000"/>
              <a:gd name="connsiteY12" fmla="*/ 4818279 h 5143500"/>
              <a:gd name="connsiteX13" fmla="*/ 484395 w 9144000"/>
              <a:gd name="connsiteY13" fmla="*/ 4826470 h 5143500"/>
              <a:gd name="connsiteX14" fmla="*/ 470940 w 9144000"/>
              <a:gd name="connsiteY14" fmla="*/ 4845661 h 5143500"/>
              <a:gd name="connsiteX15" fmla="*/ 467114 w 9144000"/>
              <a:gd name="connsiteY15" fmla="*/ 4863394 h 5143500"/>
              <a:gd name="connsiteX16" fmla="*/ 481042 w 9144000"/>
              <a:gd name="connsiteY16" fmla="*/ 4863394 h 5143500"/>
              <a:gd name="connsiteX17" fmla="*/ 481042 w 9144000"/>
              <a:gd name="connsiteY17" fmla="*/ 4884921 h 5143500"/>
              <a:gd name="connsiteX18" fmla="*/ 467114 w 9144000"/>
              <a:gd name="connsiteY18" fmla="*/ 4884921 h 5143500"/>
              <a:gd name="connsiteX19" fmla="*/ 470940 w 9144000"/>
              <a:gd name="connsiteY19" fmla="*/ 4902654 h 5143500"/>
              <a:gd name="connsiteX20" fmla="*/ 484395 w 9144000"/>
              <a:gd name="connsiteY20" fmla="*/ 4921845 h 5143500"/>
              <a:gd name="connsiteX21" fmla="*/ 501460 w 9144000"/>
              <a:gd name="connsiteY21" fmla="*/ 4930036 h 5143500"/>
              <a:gd name="connsiteX22" fmla="*/ 520288 w 9144000"/>
              <a:gd name="connsiteY22" fmla="*/ 4931794 h 5143500"/>
              <a:gd name="connsiteX23" fmla="*/ 555838 w 9144000"/>
              <a:gd name="connsiteY23" fmla="*/ 4931794 h 5143500"/>
              <a:gd name="connsiteX24" fmla="*/ 555838 w 9144000"/>
              <a:gd name="connsiteY24" fmla="*/ 4912046 h 5143500"/>
              <a:gd name="connsiteX25" fmla="*/ 519944 w 9144000"/>
              <a:gd name="connsiteY25" fmla="*/ 4912046 h 5143500"/>
              <a:gd name="connsiteX26" fmla="*/ 516978 w 9144000"/>
              <a:gd name="connsiteY26" fmla="*/ 4911810 h 5143500"/>
              <a:gd name="connsiteX27" fmla="*/ 498795 w 9144000"/>
              <a:gd name="connsiteY27" fmla="*/ 4900489 h 5143500"/>
              <a:gd name="connsiteX28" fmla="*/ 493185 w 9144000"/>
              <a:gd name="connsiteY28" fmla="*/ 4874158 h 5143500"/>
              <a:gd name="connsiteX29" fmla="*/ 498795 w 9144000"/>
              <a:gd name="connsiteY29" fmla="*/ 4847826 h 5143500"/>
              <a:gd name="connsiteX30" fmla="*/ 516978 w 9144000"/>
              <a:gd name="connsiteY30" fmla="*/ 4836505 h 5143500"/>
              <a:gd name="connsiteX31" fmla="*/ 519944 w 9144000"/>
              <a:gd name="connsiteY31" fmla="*/ 4836269 h 5143500"/>
              <a:gd name="connsiteX32" fmla="*/ 555838 w 9144000"/>
              <a:gd name="connsiteY32" fmla="*/ 4836269 h 5143500"/>
              <a:gd name="connsiteX33" fmla="*/ 555838 w 9144000"/>
              <a:gd name="connsiteY33" fmla="*/ 4816521 h 5143500"/>
              <a:gd name="connsiteX34" fmla="*/ 614943 w 9144000"/>
              <a:gd name="connsiteY34" fmla="*/ 4816500 h 5143500"/>
              <a:gd name="connsiteX35" fmla="*/ 653609 w 9144000"/>
              <a:gd name="connsiteY35" fmla="*/ 4874158 h 5143500"/>
              <a:gd name="connsiteX36" fmla="*/ 614943 w 9144000"/>
              <a:gd name="connsiteY36" fmla="*/ 4931815 h 5143500"/>
              <a:gd name="connsiteX37" fmla="*/ 645549 w 9144000"/>
              <a:gd name="connsiteY37" fmla="*/ 4931815 h 5143500"/>
              <a:gd name="connsiteX38" fmla="*/ 668633 w 9144000"/>
              <a:gd name="connsiteY38" fmla="*/ 4896114 h 5143500"/>
              <a:gd name="connsiteX39" fmla="*/ 691695 w 9144000"/>
              <a:gd name="connsiteY39" fmla="*/ 4931815 h 5143500"/>
              <a:gd name="connsiteX40" fmla="*/ 722279 w 9144000"/>
              <a:gd name="connsiteY40" fmla="*/ 4931815 h 5143500"/>
              <a:gd name="connsiteX41" fmla="*/ 683635 w 9144000"/>
              <a:gd name="connsiteY41" fmla="*/ 4874158 h 5143500"/>
              <a:gd name="connsiteX42" fmla="*/ 722279 w 9144000"/>
              <a:gd name="connsiteY42" fmla="*/ 4816500 h 5143500"/>
              <a:gd name="connsiteX43" fmla="*/ 691695 w 9144000"/>
              <a:gd name="connsiteY43" fmla="*/ 4816500 h 5143500"/>
              <a:gd name="connsiteX44" fmla="*/ 668633 w 9144000"/>
              <a:gd name="connsiteY44" fmla="*/ 4852222 h 5143500"/>
              <a:gd name="connsiteX45" fmla="*/ 645549 w 9144000"/>
              <a:gd name="connsiteY45" fmla="*/ 4816500 h 5143500"/>
              <a:gd name="connsiteX46" fmla="*/ 574880 w 9144000"/>
              <a:gd name="connsiteY46" fmla="*/ 4816500 h 5143500"/>
              <a:gd name="connsiteX47" fmla="*/ 574880 w 9144000"/>
              <a:gd name="connsiteY47" fmla="*/ 4931815 h 5143500"/>
              <a:gd name="connsiteX48" fmla="*/ 600199 w 9144000"/>
              <a:gd name="connsiteY48" fmla="*/ 4931815 h 5143500"/>
              <a:gd name="connsiteX49" fmla="*/ 600199 w 9144000"/>
              <a:gd name="connsiteY49" fmla="*/ 4816500 h 5143500"/>
              <a:gd name="connsiteX50" fmla="*/ 392147 w 9144000"/>
              <a:gd name="connsiteY50" fmla="*/ 4816500 h 5143500"/>
              <a:gd name="connsiteX51" fmla="*/ 359499 w 9144000"/>
              <a:gd name="connsiteY51" fmla="*/ 4824069 h 5143500"/>
              <a:gd name="connsiteX52" fmla="*/ 341767 w 9144000"/>
              <a:gd name="connsiteY52" fmla="*/ 4848942 h 5143500"/>
              <a:gd name="connsiteX53" fmla="*/ 338629 w 9144000"/>
              <a:gd name="connsiteY53" fmla="*/ 4868861 h 5143500"/>
              <a:gd name="connsiteX54" fmla="*/ 338565 w 9144000"/>
              <a:gd name="connsiteY54" fmla="*/ 4874158 h 5143500"/>
              <a:gd name="connsiteX55" fmla="*/ 338629 w 9144000"/>
              <a:gd name="connsiteY55" fmla="*/ 4879454 h 5143500"/>
              <a:gd name="connsiteX56" fmla="*/ 347205 w 9144000"/>
              <a:gd name="connsiteY56" fmla="*/ 4911831 h 5143500"/>
              <a:gd name="connsiteX57" fmla="*/ 372180 w 9144000"/>
              <a:gd name="connsiteY57" fmla="*/ 4929800 h 5143500"/>
              <a:gd name="connsiteX58" fmla="*/ 392125 w 9144000"/>
              <a:gd name="connsiteY58" fmla="*/ 4931794 h 5143500"/>
              <a:gd name="connsiteX59" fmla="*/ 424623 w 9144000"/>
              <a:gd name="connsiteY59" fmla="*/ 4931794 h 5143500"/>
              <a:gd name="connsiteX60" fmla="*/ 424623 w 9144000"/>
              <a:gd name="connsiteY60" fmla="*/ 4911724 h 5143500"/>
              <a:gd name="connsiteX61" fmla="*/ 393243 w 9144000"/>
              <a:gd name="connsiteY61" fmla="*/ 4911724 h 5143500"/>
              <a:gd name="connsiteX62" fmla="*/ 373749 w 9144000"/>
              <a:gd name="connsiteY62" fmla="*/ 4904949 h 5143500"/>
              <a:gd name="connsiteX63" fmla="*/ 366011 w 9144000"/>
              <a:gd name="connsiteY63" fmla="*/ 4884729 h 5143500"/>
              <a:gd name="connsiteX64" fmla="*/ 415101 w 9144000"/>
              <a:gd name="connsiteY64" fmla="*/ 4884729 h 5143500"/>
              <a:gd name="connsiteX65" fmla="*/ 415101 w 9144000"/>
              <a:gd name="connsiteY65" fmla="*/ 4863522 h 5143500"/>
              <a:gd name="connsiteX66" fmla="*/ 366033 w 9144000"/>
              <a:gd name="connsiteY66" fmla="*/ 4863522 h 5143500"/>
              <a:gd name="connsiteX67" fmla="*/ 373770 w 9144000"/>
              <a:gd name="connsiteY67" fmla="*/ 4843302 h 5143500"/>
              <a:gd name="connsiteX68" fmla="*/ 393264 w 9144000"/>
              <a:gd name="connsiteY68" fmla="*/ 4836527 h 5143500"/>
              <a:gd name="connsiteX69" fmla="*/ 424644 w 9144000"/>
              <a:gd name="connsiteY69" fmla="*/ 4836527 h 5143500"/>
              <a:gd name="connsiteX70" fmla="*/ 424644 w 9144000"/>
              <a:gd name="connsiteY70" fmla="*/ 4816500 h 5143500"/>
              <a:gd name="connsiteX71" fmla="*/ 221879 w 9144000"/>
              <a:gd name="connsiteY71" fmla="*/ 4816457 h 5143500"/>
              <a:gd name="connsiteX72" fmla="*/ 221879 w 9144000"/>
              <a:gd name="connsiteY72" fmla="*/ 4931794 h 5143500"/>
              <a:gd name="connsiteX73" fmla="*/ 266456 w 9144000"/>
              <a:gd name="connsiteY73" fmla="*/ 4931794 h 5143500"/>
              <a:gd name="connsiteX74" fmla="*/ 276471 w 9144000"/>
              <a:gd name="connsiteY74" fmla="*/ 4931708 h 5143500"/>
              <a:gd name="connsiteX75" fmla="*/ 283951 w 9144000"/>
              <a:gd name="connsiteY75" fmla="*/ 4931279 h 5143500"/>
              <a:gd name="connsiteX76" fmla="*/ 289733 w 9144000"/>
              <a:gd name="connsiteY76" fmla="*/ 4930508 h 5143500"/>
              <a:gd name="connsiteX77" fmla="*/ 294741 w 9144000"/>
              <a:gd name="connsiteY77" fmla="*/ 4929221 h 5143500"/>
              <a:gd name="connsiteX78" fmla="*/ 310000 w 9144000"/>
              <a:gd name="connsiteY78" fmla="*/ 4920473 h 5143500"/>
              <a:gd name="connsiteX79" fmla="*/ 319221 w 9144000"/>
              <a:gd name="connsiteY79" fmla="*/ 4904991 h 5143500"/>
              <a:gd name="connsiteX80" fmla="*/ 322789 w 9144000"/>
              <a:gd name="connsiteY80" fmla="*/ 4890303 h 5143500"/>
              <a:gd name="connsiteX81" fmla="*/ 324078 w 9144000"/>
              <a:gd name="connsiteY81" fmla="*/ 4874372 h 5143500"/>
              <a:gd name="connsiteX82" fmla="*/ 323305 w 9144000"/>
              <a:gd name="connsiteY82" fmla="*/ 4861850 h 5143500"/>
              <a:gd name="connsiteX83" fmla="*/ 320983 w 9144000"/>
              <a:gd name="connsiteY83" fmla="*/ 4850164 h 5143500"/>
              <a:gd name="connsiteX84" fmla="*/ 317351 w 9144000"/>
              <a:gd name="connsiteY84" fmla="*/ 4840043 h 5143500"/>
              <a:gd name="connsiteX85" fmla="*/ 312687 w 9144000"/>
              <a:gd name="connsiteY85" fmla="*/ 4832345 h 5143500"/>
              <a:gd name="connsiteX86" fmla="*/ 295084 w 9144000"/>
              <a:gd name="connsiteY86" fmla="*/ 4820166 h 5143500"/>
              <a:gd name="connsiteX87" fmla="*/ 266434 w 9144000"/>
              <a:gd name="connsiteY87" fmla="*/ 4816457 h 5143500"/>
              <a:gd name="connsiteX88" fmla="*/ 582231 w 9144000"/>
              <a:gd name="connsiteY88" fmla="*/ 4552997 h 5143500"/>
              <a:gd name="connsiteX89" fmla="*/ 472745 w 9144000"/>
              <a:gd name="connsiteY89" fmla="*/ 4588098 h 5143500"/>
              <a:gd name="connsiteX90" fmla="*/ 472745 w 9144000"/>
              <a:gd name="connsiteY90" fmla="*/ 4588505 h 5143500"/>
              <a:gd name="connsiteX91" fmla="*/ 509241 w 9144000"/>
              <a:gd name="connsiteY91" fmla="*/ 4624014 h 5143500"/>
              <a:gd name="connsiteX92" fmla="*/ 505823 w 9144000"/>
              <a:gd name="connsiteY92" fmla="*/ 4638959 h 5143500"/>
              <a:gd name="connsiteX93" fmla="*/ 454068 w 9144000"/>
              <a:gd name="connsiteY93" fmla="*/ 4704872 h 5143500"/>
              <a:gd name="connsiteX94" fmla="*/ 431114 w 9144000"/>
              <a:gd name="connsiteY94" fmla="*/ 4770613 h 5143500"/>
              <a:gd name="connsiteX95" fmla="*/ 588872 w 9144000"/>
              <a:gd name="connsiteY95" fmla="*/ 4684095 h 5143500"/>
              <a:gd name="connsiteX96" fmla="*/ 622724 w 9144000"/>
              <a:gd name="connsiteY96" fmla="*/ 4592794 h 5143500"/>
              <a:gd name="connsiteX97" fmla="*/ 582231 w 9144000"/>
              <a:gd name="connsiteY97" fmla="*/ 4552997 h 5143500"/>
              <a:gd name="connsiteX98" fmla="*/ 477012 w 9144000"/>
              <a:gd name="connsiteY98" fmla="*/ 4475895 h 5143500"/>
              <a:gd name="connsiteX99" fmla="*/ 356598 w 9144000"/>
              <a:gd name="connsiteY99" fmla="*/ 4563911 h 5143500"/>
              <a:gd name="connsiteX100" fmla="*/ 322746 w 9144000"/>
              <a:gd name="connsiteY100" fmla="*/ 4655212 h 5143500"/>
              <a:gd name="connsiteX101" fmla="*/ 363239 w 9144000"/>
              <a:gd name="connsiteY101" fmla="*/ 4695008 h 5143500"/>
              <a:gd name="connsiteX102" fmla="*/ 472746 w 9144000"/>
              <a:gd name="connsiteY102" fmla="*/ 4659908 h 5143500"/>
              <a:gd name="connsiteX103" fmla="*/ 472746 w 9144000"/>
              <a:gd name="connsiteY103" fmla="*/ 4659521 h 5143500"/>
              <a:gd name="connsiteX104" fmla="*/ 436251 w 9144000"/>
              <a:gd name="connsiteY104" fmla="*/ 4624013 h 5143500"/>
              <a:gd name="connsiteX105" fmla="*/ 439668 w 9144000"/>
              <a:gd name="connsiteY105" fmla="*/ 4609068 h 5143500"/>
              <a:gd name="connsiteX106" fmla="*/ 491424 w 9144000"/>
              <a:gd name="connsiteY106" fmla="*/ 4543155 h 5143500"/>
              <a:gd name="connsiteX107" fmla="*/ 514378 w 9144000"/>
              <a:gd name="connsiteY107" fmla="*/ 4477414 h 5143500"/>
              <a:gd name="connsiteX108" fmla="*/ 477012 w 9144000"/>
              <a:gd name="connsiteY108" fmla="*/ 4475895 h 5143500"/>
              <a:gd name="connsiteX109" fmla="*/ 0 w 9144000"/>
              <a:gd name="connsiteY109" fmla="*/ 0 h 5143500"/>
              <a:gd name="connsiteX110" fmla="*/ 9144000 w 9144000"/>
              <a:gd name="connsiteY110" fmla="*/ 0 h 5143500"/>
              <a:gd name="connsiteX111" fmla="*/ 9144000 w 9144000"/>
              <a:gd name="connsiteY111" fmla="*/ 5143500 h 5143500"/>
              <a:gd name="connsiteX112" fmla="*/ 0 w 9144000"/>
              <a:gd name="connsiteY11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144000" h="5143500">
                <a:moveTo>
                  <a:pt x="246381" y="4837041"/>
                </a:moveTo>
                <a:lnTo>
                  <a:pt x="266477" y="4837041"/>
                </a:lnTo>
                <a:cubicBezTo>
                  <a:pt x="271420" y="4837041"/>
                  <a:pt x="275440" y="4837449"/>
                  <a:pt x="278556" y="4838263"/>
                </a:cubicBezTo>
                <a:cubicBezTo>
                  <a:pt x="281673" y="4839078"/>
                  <a:pt x="284359" y="4840472"/>
                  <a:pt x="286659" y="4842423"/>
                </a:cubicBezTo>
                <a:cubicBezTo>
                  <a:pt x="289883" y="4845082"/>
                  <a:pt x="292441" y="4849285"/>
                  <a:pt x="294354" y="4855053"/>
                </a:cubicBezTo>
                <a:cubicBezTo>
                  <a:pt x="296223" y="4860799"/>
                  <a:pt x="297148" y="4867210"/>
                  <a:pt x="297148" y="4874222"/>
                </a:cubicBezTo>
                <a:cubicBezTo>
                  <a:pt x="297148" y="4880226"/>
                  <a:pt x="296438" y="4885865"/>
                  <a:pt x="295020" y="4891161"/>
                </a:cubicBezTo>
                <a:cubicBezTo>
                  <a:pt x="293558" y="4896479"/>
                  <a:pt x="291646" y="4900617"/>
                  <a:pt x="289238" y="4903619"/>
                </a:cubicBezTo>
                <a:cubicBezTo>
                  <a:pt x="287175" y="4906149"/>
                  <a:pt x="284209" y="4908079"/>
                  <a:pt x="280362" y="4909344"/>
                </a:cubicBezTo>
                <a:cubicBezTo>
                  <a:pt x="276514" y="4910609"/>
                  <a:pt x="271893" y="4911252"/>
                  <a:pt x="266477" y="4911252"/>
                </a:cubicBezTo>
                <a:lnTo>
                  <a:pt x="246381" y="4911252"/>
                </a:lnTo>
                <a:close/>
                <a:moveTo>
                  <a:pt x="520288" y="4816521"/>
                </a:moveTo>
                <a:cubicBezTo>
                  <a:pt x="513776" y="4816521"/>
                  <a:pt x="507500" y="4817100"/>
                  <a:pt x="501460" y="4818279"/>
                </a:cubicBezTo>
                <a:cubicBezTo>
                  <a:pt x="495421" y="4819459"/>
                  <a:pt x="489747" y="4822182"/>
                  <a:pt x="484395" y="4826470"/>
                </a:cubicBezTo>
                <a:cubicBezTo>
                  <a:pt x="478011" y="4831724"/>
                  <a:pt x="473519" y="4838113"/>
                  <a:pt x="470940" y="4845661"/>
                </a:cubicBezTo>
                <a:cubicBezTo>
                  <a:pt x="468963" y="4851472"/>
                  <a:pt x="467716" y="4857390"/>
                  <a:pt x="467114" y="4863394"/>
                </a:cubicBezTo>
                <a:lnTo>
                  <a:pt x="481042" y="4863394"/>
                </a:lnTo>
                <a:lnTo>
                  <a:pt x="481042" y="4884921"/>
                </a:lnTo>
                <a:lnTo>
                  <a:pt x="467114" y="4884921"/>
                </a:lnTo>
                <a:cubicBezTo>
                  <a:pt x="467695" y="4890968"/>
                  <a:pt x="468963" y="4896865"/>
                  <a:pt x="470940" y="4902654"/>
                </a:cubicBezTo>
                <a:cubicBezTo>
                  <a:pt x="473498" y="4910202"/>
                  <a:pt x="477990" y="4916591"/>
                  <a:pt x="484395" y="4921845"/>
                </a:cubicBezTo>
                <a:cubicBezTo>
                  <a:pt x="489747" y="4926133"/>
                  <a:pt x="495421" y="4928856"/>
                  <a:pt x="501460" y="4930036"/>
                </a:cubicBezTo>
                <a:cubicBezTo>
                  <a:pt x="507500" y="4931215"/>
                  <a:pt x="513776" y="4931794"/>
                  <a:pt x="520288" y="4931794"/>
                </a:cubicBezTo>
                <a:lnTo>
                  <a:pt x="555838" y="4931794"/>
                </a:lnTo>
                <a:lnTo>
                  <a:pt x="555838" y="4912046"/>
                </a:lnTo>
                <a:lnTo>
                  <a:pt x="519944" y="4912046"/>
                </a:lnTo>
                <a:cubicBezTo>
                  <a:pt x="518956" y="4912046"/>
                  <a:pt x="517967" y="4911853"/>
                  <a:pt x="516978" y="4911810"/>
                </a:cubicBezTo>
                <a:cubicBezTo>
                  <a:pt x="507822" y="4910845"/>
                  <a:pt x="501761" y="4907093"/>
                  <a:pt x="498795" y="4900489"/>
                </a:cubicBezTo>
                <a:cubicBezTo>
                  <a:pt x="495399" y="4892941"/>
                  <a:pt x="493529" y="4884150"/>
                  <a:pt x="493185" y="4874158"/>
                </a:cubicBezTo>
                <a:cubicBezTo>
                  <a:pt x="493529" y="4864165"/>
                  <a:pt x="495399" y="4855374"/>
                  <a:pt x="498795" y="4847826"/>
                </a:cubicBezTo>
                <a:cubicBezTo>
                  <a:pt x="501761" y="4841223"/>
                  <a:pt x="507822" y="4837470"/>
                  <a:pt x="516978" y="4836505"/>
                </a:cubicBezTo>
                <a:cubicBezTo>
                  <a:pt x="517967" y="4836441"/>
                  <a:pt x="518956" y="4836269"/>
                  <a:pt x="519944" y="4836269"/>
                </a:cubicBezTo>
                <a:lnTo>
                  <a:pt x="555838" y="4836269"/>
                </a:lnTo>
                <a:lnTo>
                  <a:pt x="555838" y="4816521"/>
                </a:lnTo>
                <a:close/>
                <a:moveTo>
                  <a:pt x="614943" y="4816500"/>
                </a:moveTo>
                <a:lnTo>
                  <a:pt x="653609" y="4874158"/>
                </a:lnTo>
                <a:lnTo>
                  <a:pt x="614943" y="4931815"/>
                </a:lnTo>
                <a:lnTo>
                  <a:pt x="645549" y="4931815"/>
                </a:lnTo>
                <a:lnTo>
                  <a:pt x="668633" y="4896114"/>
                </a:lnTo>
                <a:lnTo>
                  <a:pt x="691695" y="4931815"/>
                </a:lnTo>
                <a:lnTo>
                  <a:pt x="722279" y="4931815"/>
                </a:lnTo>
                <a:lnTo>
                  <a:pt x="683635" y="4874158"/>
                </a:lnTo>
                <a:lnTo>
                  <a:pt x="722279" y="4816500"/>
                </a:lnTo>
                <a:lnTo>
                  <a:pt x="691695" y="4816500"/>
                </a:lnTo>
                <a:lnTo>
                  <a:pt x="668633" y="4852222"/>
                </a:lnTo>
                <a:lnTo>
                  <a:pt x="645549" y="4816500"/>
                </a:lnTo>
                <a:close/>
                <a:moveTo>
                  <a:pt x="574880" y="4816500"/>
                </a:moveTo>
                <a:lnTo>
                  <a:pt x="574880" y="4931815"/>
                </a:lnTo>
                <a:lnTo>
                  <a:pt x="600199" y="4931815"/>
                </a:lnTo>
                <a:lnTo>
                  <a:pt x="600199" y="4816500"/>
                </a:lnTo>
                <a:close/>
                <a:moveTo>
                  <a:pt x="392147" y="4816500"/>
                </a:moveTo>
                <a:cubicBezTo>
                  <a:pt x="380906" y="4816500"/>
                  <a:pt x="369085" y="4817679"/>
                  <a:pt x="359499" y="4824069"/>
                </a:cubicBezTo>
                <a:cubicBezTo>
                  <a:pt x="350601" y="4830030"/>
                  <a:pt x="344755" y="4838735"/>
                  <a:pt x="341767" y="4848942"/>
                </a:cubicBezTo>
                <a:cubicBezTo>
                  <a:pt x="339854" y="4855396"/>
                  <a:pt x="338801" y="4862107"/>
                  <a:pt x="338629" y="4868861"/>
                </a:cubicBezTo>
                <a:cubicBezTo>
                  <a:pt x="338522" y="4870619"/>
                  <a:pt x="338500" y="4872399"/>
                  <a:pt x="338565" y="4874158"/>
                </a:cubicBezTo>
                <a:cubicBezTo>
                  <a:pt x="338500" y="4875916"/>
                  <a:pt x="338522" y="4877696"/>
                  <a:pt x="338629" y="4879454"/>
                </a:cubicBezTo>
                <a:cubicBezTo>
                  <a:pt x="338930" y="4890432"/>
                  <a:pt x="341165" y="4902483"/>
                  <a:pt x="347205" y="4911831"/>
                </a:cubicBezTo>
                <a:cubicBezTo>
                  <a:pt x="352858" y="4920580"/>
                  <a:pt x="361971" y="4927463"/>
                  <a:pt x="372180" y="4929800"/>
                </a:cubicBezTo>
                <a:cubicBezTo>
                  <a:pt x="378692" y="4931279"/>
                  <a:pt x="385484" y="4931794"/>
                  <a:pt x="392125" y="4931794"/>
                </a:cubicBezTo>
                <a:lnTo>
                  <a:pt x="424623" y="4931794"/>
                </a:lnTo>
                <a:lnTo>
                  <a:pt x="424623" y="4911724"/>
                </a:lnTo>
                <a:lnTo>
                  <a:pt x="393243" y="4911724"/>
                </a:lnTo>
                <a:cubicBezTo>
                  <a:pt x="386258" y="4911638"/>
                  <a:pt x="378864" y="4910073"/>
                  <a:pt x="373749" y="4904949"/>
                </a:cubicBezTo>
                <a:cubicBezTo>
                  <a:pt x="368461" y="4899631"/>
                  <a:pt x="366463" y="4892019"/>
                  <a:pt x="366011" y="4884729"/>
                </a:cubicBezTo>
                <a:lnTo>
                  <a:pt x="415101" y="4884729"/>
                </a:lnTo>
                <a:lnTo>
                  <a:pt x="415101" y="4863522"/>
                </a:lnTo>
                <a:lnTo>
                  <a:pt x="366033" y="4863522"/>
                </a:lnTo>
                <a:cubicBezTo>
                  <a:pt x="366484" y="4856232"/>
                  <a:pt x="368483" y="4848620"/>
                  <a:pt x="373770" y="4843302"/>
                </a:cubicBezTo>
                <a:cubicBezTo>
                  <a:pt x="378885" y="4838178"/>
                  <a:pt x="386279" y="4836612"/>
                  <a:pt x="393264" y="4836527"/>
                </a:cubicBezTo>
                <a:lnTo>
                  <a:pt x="424644" y="4836527"/>
                </a:lnTo>
                <a:lnTo>
                  <a:pt x="424644" y="4816500"/>
                </a:lnTo>
                <a:close/>
                <a:moveTo>
                  <a:pt x="221879" y="4816457"/>
                </a:moveTo>
                <a:lnTo>
                  <a:pt x="221879" y="4931794"/>
                </a:lnTo>
                <a:lnTo>
                  <a:pt x="266456" y="4931794"/>
                </a:lnTo>
                <a:cubicBezTo>
                  <a:pt x="270238" y="4931794"/>
                  <a:pt x="273591" y="4931772"/>
                  <a:pt x="276471" y="4931708"/>
                </a:cubicBezTo>
                <a:cubicBezTo>
                  <a:pt x="279330" y="4931644"/>
                  <a:pt x="281845" y="4931515"/>
                  <a:pt x="283951" y="4931279"/>
                </a:cubicBezTo>
                <a:cubicBezTo>
                  <a:pt x="286079" y="4931044"/>
                  <a:pt x="288013" y="4930786"/>
                  <a:pt x="289733" y="4930508"/>
                </a:cubicBezTo>
                <a:cubicBezTo>
                  <a:pt x="291452" y="4930229"/>
                  <a:pt x="293129" y="4929800"/>
                  <a:pt x="294741" y="4929221"/>
                </a:cubicBezTo>
                <a:cubicBezTo>
                  <a:pt x="300973" y="4927248"/>
                  <a:pt x="306046" y="4924354"/>
                  <a:pt x="310000" y="4920473"/>
                </a:cubicBezTo>
                <a:cubicBezTo>
                  <a:pt x="313977" y="4916613"/>
                  <a:pt x="317072" y="4911467"/>
                  <a:pt x="319221" y="4904991"/>
                </a:cubicBezTo>
                <a:cubicBezTo>
                  <a:pt x="320747" y="4900724"/>
                  <a:pt x="321929" y="4895835"/>
                  <a:pt x="322789" y="4890303"/>
                </a:cubicBezTo>
                <a:cubicBezTo>
                  <a:pt x="323670" y="4884771"/>
                  <a:pt x="324078" y="4879454"/>
                  <a:pt x="324078" y="4874372"/>
                </a:cubicBezTo>
                <a:cubicBezTo>
                  <a:pt x="324078" y="4870105"/>
                  <a:pt x="323842" y="4865924"/>
                  <a:pt x="323305" y="4861850"/>
                </a:cubicBezTo>
                <a:cubicBezTo>
                  <a:pt x="322789" y="4857754"/>
                  <a:pt x="322015" y="4853852"/>
                  <a:pt x="320983" y="4850164"/>
                </a:cubicBezTo>
                <a:cubicBezTo>
                  <a:pt x="319952" y="4846454"/>
                  <a:pt x="318748" y="4843088"/>
                  <a:pt x="317351" y="4840043"/>
                </a:cubicBezTo>
                <a:cubicBezTo>
                  <a:pt x="315976" y="4836998"/>
                  <a:pt x="314428" y="4834425"/>
                  <a:pt x="312687" y="4832345"/>
                </a:cubicBezTo>
                <a:cubicBezTo>
                  <a:pt x="308216" y="4826706"/>
                  <a:pt x="302327" y="4822632"/>
                  <a:pt x="295084" y="4820166"/>
                </a:cubicBezTo>
                <a:cubicBezTo>
                  <a:pt x="287841" y="4817679"/>
                  <a:pt x="278277" y="4816457"/>
                  <a:pt x="266434" y="4816457"/>
                </a:cubicBezTo>
                <a:close/>
                <a:moveTo>
                  <a:pt x="582231" y="4552997"/>
                </a:moveTo>
                <a:cubicBezTo>
                  <a:pt x="545736" y="4552997"/>
                  <a:pt x="472745" y="4588098"/>
                  <a:pt x="472745" y="4588098"/>
                </a:cubicBezTo>
                <a:lnTo>
                  <a:pt x="472745" y="4588505"/>
                </a:lnTo>
                <a:cubicBezTo>
                  <a:pt x="492906" y="4588505"/>
                  <a:pt x="509241" y="4604394"/>
                  <a:pt x="509241" y="4624014"/>
                </a:cubicBezTo>
                <a:cubicBezTo>
                  <a:pt x="509241" y="4629353"/>
                  <a:pt x="507994" y="4634413"/>
                  <a:pt x="505823" y="4638959"/>
                </a:cubicBezTo>
                <a:cubicBezTo>
                  <a:pt x="498516" y="4655662"/>
                  <a:pt x="479817" y="4674231"/>
                  <a:pt x="454068" y="4704872"/>
                </a:cubicBezTo>
                <a:cubicBezTo>
                  <a:pt x="429588" y="4734033"/>
                  <a:pt x="402334" y="4761586"/>
                  <a:pt x="431114" y="4770613"/>
                </a:cubicBezTo>
                <a:cubicBezTo>
                  <a:pt x="476249" y="4784722"/>
                  <a:pt x="543801" y="4748614"/>
                  <a:pt x="588872" y="4684095"/>
                </a:cubicBezTo>
                <a:cubicBezTo>
                  <a:pt x="615459" y="4646013"/>
                  <a:pt x="622724" y="4615715"/>
                  <a:pt x="622724" y="4592794"/>
                </a:cubicBezTo>
                <a:cubicBezTo>
                  <a:pt x="622724" y="4576948"/>
                  <a:pt x="615309" y="4552997"/>
                  <a:pt x="582231" y="4552997"/>
                </a:cubicBezTo>
                <a:close/>
                <a:moveTo>
                  <a:pt x="477012" y="4475895"/>
                </a:moveTo>
                <a:cubicBezTo>
                  <a:pt x="436850" y="4483113"/>
                  <a:pt x="390401" y="4515522"/>
                  <a:pt x="356598" y="4563911"/>
                </a:cubicBezTo>
                <a:cubicBezTo>
                  <a:pt x="329989" y="4601992"/>
                  <a:pt x="322746" y="4632269"/>
                  <a:pt x="322746" y="4655212"/>
                </a:cubicBezTo>
                <a:cubicBezTo>
                  <a:pt x="322746" y="4671057"/>
                  <a:pt x="330161" y="4695008"/>
                  <a:pt x="363239" y="4695008"/>
                </a:cubicBezTo>
                <a:cubicBezTo>
                  <a:pt x="399734" y="4695008"/>
                  <a:pt x="472746" y="4659908"/>
                  <a:pt x="472746" y="4659908"/>
                </a:cubicBezTo>
                <a:lnTo>
                  <a:pt x="472746" y="4659521"/>
                </a:lnTo>
                <a:cubicBezTo>
                  <a:pt x="452586" y="4659521"/>
                  <a:pt x="436251" y="4643612"/>
                  <a:pt x="436251" y="4624013"/>
                </a:cubicBezTo>
                <a:cubicBezTo>
                  <a:pt x="436251" y="4618674"/>
                  <a:pt x="437498" y="4613614"/>
                  <a:pt x="439668" y="4609068"/>
                </a:cubicBezTo>
                <a:cubicBezTo>
                  <a:pt x="446997" y="4592343"/>
                  <a:pt x="465675" y="4573796"/>
                  <a:pt x="491424" y="4543155"/>
                </a:cubicBezTo>
                <a:cubicBezTo>
                  <a:pt x="515904" y="4513994"/>
                  <a:pt x="543157" y="4486441"/>
                  <a:pt x="514378" y="4477414"/>
                </a:cubicBezTo>
                <a:cubicBezTo>
                  <a:pt x="503089" y="4473881"/>
                  <a:pt x="490400" y="4473488"/>
                  <a:pt x="477012" y="44758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20BAA01-9B75-42BE-BD21-8DB3FEA9D4A6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474369"/>
            <a:ext cx="500400" cy="457446"/>
            <a:chOff x="3462337" y="1557433"/>
            <a:chExt cx="2217610" cy="2032062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EE7CE88-F764-4126-B7BB-249E22E23B67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2AAAA5E5-0BAE-4BDF-83DF-11004C394965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4524375"/>
            <a:ext cx="9144000" cy="6191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5" name="Titel 14">
            <a:extLst>
              <a:ext uri="{FF2B5EF4-FFF2-40B4-BE49-F238E27FC236}">
                <a16:creationId xmlns:a16="http://schemas.microsoft.com/office/drawing/2014/main" id="{8881F0F0-6E5E-4C74-8700-A154030A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1471949"/>
            <a:ext cx="5715001" cy="1031803"/>
          </a:xfrm>
          <a:prstGeom prst="rect">
            <a:avLst/>
          </a:prstGeom>
          <a:noFill/>
        </p:spPr>
        <p:txBody>
          <a:bodyPr wrap="square" lIns="0" tIns="72000" rIns="360000" bIns="72000" anchor="ctr">
            <a:sp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8FECECBE-6F0B-4586-A6E7-93DB53EC76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0"/>
            <a:ext cx="1263650" cy="2819999"/>
          </a:xfrm>
        </p:spPr>
        <p:txBody>
          <a:bodyPr wrap="square" tIns="0" rIns="0" bIns="0" anchor="b">
            <a:spAutoFit/>
          </a:bodyPr>
          <a:lstStyle>
            <a:lvl1pPr algn="r">
              <a:buNone/>
              <a:defRPr sz="16600" b="1" i="1">
                <a:solidFill>
                  <a:schemeClr val="accent2">
                    <a:alpha val="45000"/>
                  </a:schemeClr>
                </a:solidFill>
              </a:defRPr>
            </a:lvl1pPr>
          </a:lstStyle>
          <a:p>
            <a:pPr lvl="0"/>
            <a:r>
              <a:rPr lang="de-DE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88384692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3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8DA7475D-D2F3-420A-8496-CBD3BAD00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404BE455-AA9E-409B-9CB6-19A89EB90E50}" type="datetime1">
              <a:rPr lang="de-DE" smtClean="0"/>
              <a:t>05.12.24</a:t>
            </a:fld>
            <a:endParaRPr 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FDEA3880-A5ED-4D6F-9AA9-D15002CFA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FEB4B338-3F4D-4735-878B-521B3FDCC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F7D3542-A124-4F56-9095-0118521837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9144000" cy="5143500"/>
          </a:xfrm>
          <a:custGeom>
            <a:avLst/>
            <a:gdLst>
              <a:gd name="connsiteX0" fmla="*/ 246381 w 9144000"/>
              <a:gd name="connsiteY0" fmla="*/ 4837041 h 5143500"/>
              <a:gd name="connsiteX1" fmla="*/ 266477 w 9144000"/>
              <a:gd name="connsiteY1" fmla="*/ 4837041 h 5143500"/>
              <a:gd name="connsiteX2" fmla="*/ 278556 w 9144000"/>
              <a:gd name="connsiteY2" fmla="*/ 4838263 h 5143500"/>
              <a:gd name="connsiteX3" fmla="*/ 286659 w 9144000"/>
              <a:gd name="connsiteY3" fmla="*/ 4842423 h 5143500"/>
              <a:gd name="connsiteX4" fmla="*/ 294354 w 9144000"/>
              <a:gd name="connsiteY4" fmla="*/ 4855053 h 5143500"/>
              <a:gd name="connsiteX5" fmla="*/ 297148 w 9144000"/>
              <a:gd name="connsiteY5" fmla="*/ 4874222 h 5143500"/>
              <a:gd name="connsiteX6" fmla="*/ 295020 w 9144000"/>
              <a:gd name="connsiteY6" fmla="*/ 4891161 h 5143500"/>
              <a:gd name="connsiteX7" fmla="*/ 289238 w 9144000"/>
              <a:gd name="connsiteY7" fmla="*/ 4903619 h 5143500"/>
              <a:gd name="connsiteX8" fmla="*/ 280362 w 9144000"/>
              <a:gd name="connsiteY8" fmla="*/ 4909344 h 5143500"/>
              <a:gd name="connsiteX9" fmla="*/ 266477 w 9144000"/>
              <a:gd name="connsiteY9" fmla="*/ 4911252 h 5143500"/>
              <a:gd name="connsiteX10" fmla="*/ 246381 w 9144000"/>
              <a:gd name="connsiteY10" fmla="*/ 4911252 h 5143500"/>
              <a:gd name="connsiteX11" fmla="*/ 520288 w 9144000"/>
              <a:gd name="connsiteY11" fmla="*/ 4816521 h 5143500"/>
              <a:gd name="connsiteX12" fmla="*/ 501460 w 9144000"/>
              <a:gd name="connsiteY12" fmla="*/ 4818279 h 5143500"/>
              <a:gd name="connsiteX13" fmla="*/ 484395 w 9144000"/>
              <a:gd name="connsiteY13" fmla="*/ 4826470 h 5143500"/>
              <a:gd name="connsiteX14" fmla="*/ 470940 w 9144000"/>
              <a:gd name="connsiteY14" fmla="*/ 4845661 h 5143500"/>
              <a:gd name="connsiteX15" fmla="*/ 467114 w 9144000"/>
              <a:gd name="connsiteY15" fmla="*/ 4863394 h 5143500"/>
              <a:gd name="connsiteX16" fmla="*/ 481042 w 9144000"/>
              <a:gd name="connsiteY16" fmla="*/ 4863394 h 5143500"/>
              <a:gd name="connsiteX17" fmla="*/ 481042 w 9144000"/>
              <a:gd name="connsiteY17" fmla="*/ 4884921 h 5143500"/>
              <a:gd name="connsiteX18" fmla="*/ 467114 w 9144000"/>
              <a:gd name="connsiteY18" fmla="*/ 4884921 h 5143500"/>
              <a:gd name="connsiteX19" fmla="*/ 470940 w 9144000"/>
              <a:gd name="connsiteY19" fmla="*/ 4902654 h 5143500"/>
              <a:gd name="connsiteX20" fmla="*/ 484395 w 9144000"/>
              <a:gd name="connsiteY20" fmla="*/ 4921845 h 5143500"/>
              <a:gd name="connsiteX21" fmla="*/ 501460 w 9144000"/>
              <a:gd name="connsiteY21" fmla="*/ 4930036 h 5143500"/>
              <a:gd name="connsiteX22" fmla="*/ 520288 w 9144000"/>
              <a:gd name="connsiteY22" fmla="*/ 4931794 h 5143500"/>
              <a:gd name="connsiteX23" fmla="*/ 555838 w 9144000"/>
              <a:gd name="connsiteY23" fmla="*/ 4931794 h 5143500"/>
              <a:gd name="connsiteX24" fmla="*/ 555838 w 9144000"/>
              <a:gd name="connsiteY24" fmla="*/ 4912046 h 5143500"/>
              <a:gd name="connsiteX25" fmla="*/ 519944 w 9144000"/>
              <a:gd name="connsiteY25" fmla="*/ 4912046 h 5143500"/>
              <a:gd name="connsiteX26" fmla="*/ 516978 w 9144000"/>
              <a:gd name="connsiteY26" fmla="*/ 4911810 h 5143500"/>
              <a:gd name="connsiteX27" fmla="*/ 498795 w 9144000"/>
              <a:gd name="connsiteY27" fmla="*/ 4900489 h 5143500"/>
              <a:gd name="connsiteX28" fmla="*/ 493185 w 9144000"/>
              <a:gd name="connsiteY28" fmla="*/ 4874158 h 5143500"/>
              <a:gd name="connsiteX29" fmla="*/ 498795 w 9144000"/>
              <a:gd name="connsiteY29" fmla="*/ 4847826 h 5143500"/>
              <a:gd name="connsiteX30" fmla="*/ 516978 w 9144000"/>
              <a:gd name="connsiteY30" fmla="*/ 4836505 h 5143500"/>
              <a:gd name="connsiteX31" fmla="*/ 519944 w 9144000"/>
              <a:gd name="connsiteY31" fmla="*/ 4836269 h 5143500"/>
              <a:gd name="connsiteX32" fmla="*/ 555838 w 9144000"/>
              <a:gd name="connsiteY32" fmla="*/ 4836269 h 5143500"/>
              <a:gd name="connsiteX33" fmla="*/ 555838 w 9144000"/>
              <a:gd name="connsiteY33" fmla="*/ 4816521 h 5143500"/>
              <a:gd name="connsiteX34" fmla="*/ 614943 w 9144000"/>
              <a:gd name="connsiteY34" fmla="*/ 4816500 h 5143500"/>
              <a:gd name="connsiteX35" fmla="*/ 653609 w 9144000"/>
              <a:gd name="connsiteY35" fmla="*/ 4874158 h 5143500"/>
              <a:gd name="connsiteX36" fmla="*/ 614943 w 9144000"/>
              <a:gd name="connsiteY36" fmla="*/ 4931815 h 5143500"/>
              <a:gd name="connsiteX37" fmla="*/ 645549 w 9144000"/>
              <a:gd name="connsiteY37" fmla="*/ 4931815 h 5143500"/>
              <a:gd name="connsiteX38" fmla="*/ 668633 w 9144000"/>
              <a:gd name="connsiteY38" fmla="*/ 4896114 h 5143500"/>
              <a:gd name="connsiteX39" fmla="*/ 691695 w 9144000"/>
              <a:gd name="connsiteY39" fmla="*/ 4931815 h 5143500"/>
              <a:gd name="connsiteX40" fmla="*/ 722279 w 9144000"/>
              <a:gd name="connsiteY40" fmla="*/ 4931815 h 5143500"/>
              <a:gd name="connsiteX41" fmla="*/ 683635 w 9144000"/>
              <a:gd name="connsiteY41" fmla="*/ 4874158 h 5143500"/>
              <a:gd name="connsiteX42" fmla="*/ 722279 w 9144000"/>
              <a:gd name="connsiteY42" fmla="*/ 4816500 h 5143500"/>
              <a:gd name="connsiteX43" fmla="*/ 691695 w 9144000"/>
              <a:gd name="connsiteY43" fmla="*/ 4816500 h 5143500"/>
              <a:gd name="connsiteX44" fmla="*/ 668633 w 9144000"/>
              <a:gd name="connsiteY44" fmla="*/ 4852222 h 5143500"/>
              <a:gd name="connsiteX45" fmla="*/ 645549 w 9144000"/>
              <a:gd name="connsiteY45" fmla="*/ 4816500 h 5143500"/>
              <a:gd name="connsiteX46" fmla="*/ 574880 w 9144000"/>
              <a:gd name="connsiteY46" fmla="*/ 4816500 h 5143500"/>
              <a:gd name="connsiteX47" fmla="*/ 574880 w 9144000"/>
              <a:gd name="connsiteY47" fmla="*/ 4931815 h 5143500"/>
              <a:gd name="connsiteX48" fmla="*/ 600199 w 9144000"/>
              <a:gd name="connsiteY48" fmla="*/ 4931815 h 5143500"/>
              <a:gd name="connsiteX49" fmla="*/ 600199 w 9144000"/>
              <a:gd name="connsiteY49" fmla="*/ 4816500 h 5143500"/>
              <a:gd name="connsiteX50" fmla="*/ 392147 w 9144000"/>
              <a:gd name="connsiteY50" fmla="*/ 4816500 h 5143500"/>
              <a:gd name="connsiteX51" fmla="*/ 359499 w 9144000"/>
              <a:gd name="connsiteY51" fmla="*/ 4824069 h 5143500"/>
              <a:gd name="connsiteX52" fmla="*/ 341767 w 9144000"/>
              <a:gd name="connsiteY52" fmla="*/ 4848942 h 5143500"/>
              <a:gd name="connsiteX53" fmla="*/ 338629 w 9144000"/>
              <a:gd name="connsiteY53" fmla="*/ 4868861 h 5143500"/>
              <a:gd name="connsiteX54" fmla="*/ 338565 w 9144000"/>
              <a:gd name="connsiteY54" fmla="*/ 4874158 h 5143500"/>
              <a:gd name="connsiteX55" fmla="*/ 338629 w 9144000"/>
              <a:gd name="connsiteY55" fmla="*/ 4879454 h 5143500"/>
              <a:gd name="connsiteX56" fmla="*/ 347205 w 9144000"/>
              <a:gd name="connsiteY56" fmla="*/ 4911831 h 5143500"/>
              <a:gd name="connsiteX57" fmla="*/ 372180 w 9144000"/>
              <a:gd name="connsiteY57" fmla="*/ 4929800 h 5143500"/>
              <a:gd name="connsiteX58" fmla="*/ 392125 w 9144000"/>
              <a:gd name="connsiteY58" fmla="*/ 4931794 h 5143500"/>
              <a:gd name="connsiteX59" fmla="*/ 424623 w 9144000"/>
              <a:gd name="connsiteY59" fmla="*/ 4931794 h 5143500"/>
              <a:gd name="connsiteX60" fmla="*/ 424623 w 9144000"/>
              <a:gd name="connsiteY60" fmla="*/ 4911724 h 5143500"/>
              <a:gd name="connsiteX61" fmla="*/ 393243 w 9144000"/>
              <a:gd name="connsiteY61" fmla="*/ 4911724 h 5143500"/>
              <a:gd name="connsiteX62" fmla="*/ 373749 w 9144000"/>
              <a:gd name="connsiteY62" fmla="*/ 4904949 h 5143500"/>
              <a:gd name="connsiteX63" fmla="*/ 366011 w 9144000"/>
              <a:gd name="connsiteY63" fmla="*/ 4884729 h 5143500"/>
              <a:gd name="connsiteX64" fmla="*/ 415101 w 9144000"/>
              <a:gd name="connsiteY64" fmla="*/ 4884729 h 5143500"/>
              <a:gd name="connsiteX65" fmla="*/ 415101 w 9144000"/>
              <a:gd name="connsiteY65" fmla="*/ 4863522 h 5143500"/>
              <a:gd name="connsiteX66" fmla="*/ 366033 w 9144000"/>
              <a:gd name="connsiteY66" fmla="*/ 4863522 h 5143500"/>
              <a:gd name="connsiteX67" fmla="*/ 373770 w 9144000"/>
              <a:gd name="connsiteY67" fmla="*/ 4843302 h 5143500"/>
              <a:gd name="connsiteX68" fmla="*/ 393264 w 9144000"/>
              <a:gd name="connsiteY68" fmla="*/ 4836527 h 5143500"/>
              <a:gd name="connsiteX69" fmla="*/ 424644 w 9144000"/>
              <a:gd name="connsiteY69" fmla="*/ 4836527 h 5143500"/>
              <a:gd name="connsiteX70" fmla="*/ 424644 w 9144000"/>
              <a:gd name="connsiteY70" fmla="*/ 4816500 h 5143500"/>
              <a:gd name="connsiteX71" fmla="*/ 221879 w 9144000"/>
              <a:gd name="connsiteY71" fmla="*/ 4816457 h 5143500"/>
              <a:gd name="connsiteX72" fmla="*/ 221879 w 9144000"/>
              <a:gd name="connsiteY72" fmla="*/ 4931794 h 5143500"/>
              <a:gd name="connsiteX73" fmla="*/ 266456 w 9144000"/>
              <a:gd name="connsiteY73" fmla="*/ 4931794 h 5143500"/>
              <a:gd name="connsiteX74" fmla="*/ 276471 w 9144000"/>
              <a:gd name="connsiteY74" fmla="*/ 4931708 h 5143500"/>
              <a:gd name="connsiteX75" fmla="*/ 283951 w 9144000"/>
              <a:gd name="connsiteY75" fmla="*/ 4931279 h 5143500"/>
              <a:gd name="connsiteX76" fmla="*/ 289733 w 9144000"/>
              <a:gd name="connsiteY76" fmla="*/ 4930508 h 5143500"/>
              <a:gd name="connsiteX77" fmla="*/ 294741 w 9144000"/>
              <a:gd name="connsiteY77" fmla="*/ 4929221 h 5143500"/>
              <a:gd name="connsiteX78" fmla="*/ 310000 w 9144000"/>
              <a:gd name="connsiteY78" fmla="*/ 4920473 h 5143500"/>
              <a:gd name="connsiteX79" fmla="*/ 319221 w 9144000"/>
              <a:gd name="connsiteY79" fmla="*/ 4904991 h 5143500"/>
              <a:gd name="connsiteX80" fmla="*/ 322789 w 9144000"/>
              <a:gd name="connsiteY80" fmla="*/ 4890303 h 5143500"/>
              <a:gd name="connsiteX81" fmla="*/ 324078 w 9144000"/>
              <a:gd name="connsiteY81" fmla="*/ 4874372 h 5143500"/>
              <a:gd name="connsiteX82" fmla="*/ 323305 w 9144000"/>
              <a:gd name="connsiteY82" fmla="*/ 4861850 h 5143500"/>
              <a:gd name="connsiteX83" fmla="*/ 320983 w 9144000"/>
              <a:gd name="connsiteY83" fmla="*/ 4850164 h 5143500"/>
              <a:gd name="connsiteX84" fmla="*/ 317351 w 9144000"/>
              <a:gd name="connsiteY84" fmla="*/ 4840043 h 5143500"/>
              <a:gd name="connsiteX85" fmla="*/ 312687 w 9144000"/>
              <a:gd name="connsiteY85" fmla="*/ 4832345 h 5143500"/>
              <a:gd name="connsiteX86" fmla="*/ 295084 w 9144000"/>
              <a:gd name="connsiteY86" fmla="*/ 4820166 h 5143500"/>
              <a:gd name="connsiteX87" fmla="*/ 266434 w 9144000"/>
              <a:gd name="connsiteY87" fmla="*/ 4816457 h 5143500"/>
              <a:gd name="connsiteX88" fmla="*/ 582231 w 9144000"/>
              <a:gd name="connsiteY88" fmla="*/ 4552997 h 5143500"/>
              <a:gd name="connsiteX89" fmla="*/ 472745 w 9144000"/>
              <a:gd name="connsiteY89" fmla="*/ 4588098 h 5143500"/>
              <a:gd name="connsiteX90" fmla="*/ 472745 w 9144000"/>
              <a:gd name="connsiteY90" fmla="*/ 4588505 h 5143500"/>
              <a:gd name="connsiteX91" fmla="*/ 509241 w 9144000"/>
              <a:gd name="connsiteY91" fmla="*/ 4624014 h 5143500"/>
              <a:gd name="connsiteX92" fmla="*/ 505823 w 9144000"/>
              <a:gd name="connsiteY92" fmla="*/ 4638959 h 5143500"/>
              <a:gd name="connsiteX93" fmla="*/ 454068 w 9144000"/>
              <a:gd name="connsiteY93" fmla="*/ 4704872 h 5143500"/>
              <a:gd name="connsiteX94" fmla="*/ 431114 w 9144000"/>
              <a:gd name="connsiteY94" fmla="*/ 4770613 h 5143500"/>
              <a:gd name="connsiteX95" fmla="*/ 588872 w 9144000"/>
              <a:gd name="connsiteY95" fmla="*/ 4684095 h 5143500"/>
              <a:gd name="connsiteX96" fmla="*/ 622724 w 9144000"/>
              <a:gd name="connsiteY96" fmla="*/ 4592794 h 5143500"/>
              <a:gd name="connsiteX97" fmla="*/ 582231 w 9144000"/>
              <a:gd name="connsiteY97" fmla="*/ 4552997 h 5143500"/>
              <a:gd name="connsiteX98" fmla="*/ 477012 w 9144000"/>
              <a:gd name="connsiteY98" fmla="*/ 4475895 h 5143500"/>
              <a:gd name="connsiteX99" fmla="*/ 356598 w 9144000"/>
              <a:gd name="connsiteY99" fmla="*/ 4563911 h 5143500"/>
              <a:gd name="connsiteX100" fmla="*/ 322746 w 9144000"/>
              <a:gd name="connsiteY100" fmla="*/ 4655212 h 5143500"/>
              <a:gd name="connsiteX101" fmla="*/ 363239 w 9144000"/>
              <a:gd name="connsiteY101" fmla="*/ 4695008 h 5143500"/>
              <a:gd name="connsiteX102" fmla="*/ 472746 w 9144000"/>
              <a:gd name="connsiteY102" fmla="*/ 4659908 h 5143500"/>
              <a:gd name="connsiteX103" fmla="*/ 472746 w 9144000"/>
              <a:gd name="connsiteY103" fmla="*/ 4659521 h 5143500"/>
              <a:gd name="connsiteX104" fmla="*/ 436251 w 9144000"/>
              <a:gd name="connsiteY104" fmla="*/ 4624013 h 5143500"/>
              <a:gd name="connsiteX105" fmla="*/ 439668 w 9144000"/>
              <a:gd name="connsiteY105" fmla="*/ 4609068 h 5143500"/>
              <a:gd name="connsiteX106" fmla="*/ 491424 w 9144000"/>
              <a:gd name="connsiteY106" fmla="*/ 4543155 h 5143500"/>
              <a:gd name="connsiteX107" fmla="*/ 514378 w 9144000"/>
              <a:gd name="connsiteY107" fmla="*/ 4477414 h 5143500"/>
              <a:gd name="connsiteX108" fmla="*/ 477012 w 9144000"/>
              <a:gd name="connsiteY108" fmla="*/ 4475895 h 5143500"/>
              <a:gd name="connsiteX109" fmla="*/ 0 w 9144000"/>
              <a:gd name="connsiteY109" fmla="*/ 0 h 5143500"/>
              <a:gd name="connsiteX110" fmla="*/ 9144000 w 9144000"/>
              <a:gd name="connsiteY110" fmla="*/ 0 h 5143500"/>
              <a:gd name="connsiteX111" fmla="*/ 9144000 w 9144000"/>
              <a:gd name="connsiteY111" fmla="*/ 5143500 h 5143500"/>
              <a:gd name="connsiteX112" fmla="*/ 0 w 9144000"/>
              <a:gd name="connsiteY11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144000" h="5143500">
                <a:moveTo>
                  <a:pt x="246381" y="4837041"/>
                </a:moveTo>
                <a:lnTo>
                  <a:pt x="266477" y="4837041"/>
                </a:lnTo>
                <a:cubicBezTo>
                  <a:pt x="271420" y="4837041"/>
                  <a:pt x="275440" y="4837449"/>
                  <a:pt x="278556" y="4838263"/>
                </a:cubicBezTo>
                <a:cubicBezTo>
                  <a:pt x="281673" y="4839078"/>
                  <a:pt x="284359" y="4840472"/>
                  <a:pt x="286659" y="4842423"/>
                </a:cubicBezTo>
                <a:cubicBezTo>
                  <a:pt x="289883" y="4845082"/>
                  <a:pt x="292441" y="4849285"/>
                  <a:pt x="294354" y="4855053"/>
                </a:cubicBezTo>
                <a:cubicBezTo>
                  <a:pt x="296223" y="4860799"/>
                  <a:pt x="297148" y="4867210"/>
                  <a:pt x="297148" y="4874222"/>
                </a:cubicBezTo>
                <a:cubicBezTo>
                  <a:pt x="297148" y="4880226"/>
                  <a:pt x="296438" y="4885865"/>
                  <a:pt x="295020" y="4891161"/>
                </a:cubicBezTo>
                <a:cubicBezTo>
                  <a:pt x="293558" y="4896479"/>
                  <a:pt x="291646" y="4900617"/>
                  <a:pt x="289238" y="4903619"/>
                </a:cubicBezTo>
                <a:cubicBezTo>
                  <a:pt x="287175" y="4906149"/>
                  <a:pt x="284209" y="4908079"/>
                  <a:pt x="280362" y="4909344"/>
                </a:cubicBezTo>
                <a:cubicBezTo>
                  <a:pt x="276514" y="4910609"/>
                  <a:pt x="271893" y="4911252"/>
                  <a:pt x="266477" y="4911252"/>
                </a:cubicBezTo>
                <a:lnTo>
                  <a:pt x="246381" y="4911252"/>
                </a:lnTo>
                <a:close/>
                <a:moveTo>
                  <a:pt x="520288" y="4816521"/>
                </a:moveTo>
                <a:cubicBezTo>
                  <a:pt x="513776" y="4816521"/>
                  <a:pt x="507500" y="4817100"/>
                  <a:pt x="501460" y="4818279"/>
                </a:cubicBezTo>
                <a:cubicBezTo>
                  <a:pt x="495421" y="4819459"/>
                  <a:pt x="489747" y="4822182"/>
                  <a:pt x="484395" y="4826470"/>
                </a:cubicBezTo>
                <a:cubicBezTo>
                  <a:pt x="478011" y="4831724"/>
                  <a:pt x="473519" y="4838113"/>
                  <a:pt x="470940" y="4845661"/>
                </a:cubicBezTo>
                <a:cubicBezTo>
                  <a:pt x="468963" y="4851472"/>
                  <a:pt x="467716" y="4857390"/>
                  <a:pt x="467114" y="4863394"/>
                </a:cubicBezTo>
                <a:lnTo>
                  <a:pt x="481042" y="4863394"/>
                </a:lnTo>
                <a:lnTo>
                  <a:pt x="481042" y="4884921"/>
                </a:lnTo>
                <a:lnTo>
                  <a:pt x="467114" y="4884921"/>
                </a:lnTo>
                <a:cubicBezTo>
                  <a:pt x="467695" y="4890968"/>
                  <a:pt x="468963" y="4896865"/>
                  <a:pt x="470940" y="4902654"/>
                </a:cubicBezTo>
                <a:cubicBezTo>
                  <a:pt x="473498" y="4910202"/>
                  <a:pt x="477990" y="4916591"/>
                  <a:pt x="484395" y="4921845"/>
                </a:cubicBezTo>
                <a:cubicBezTo>
                  <a:pt x="489747" y="4926133"/>
                  <a:pt x="495421" y="4928856"/>
                  <a:pt x="501460" y="4930036"/>
                </a:cubicBezTo>
                <a:cubicBezTo>
                  <a:pt x="507500" y="4931215"/>
                  <a:pt x="513776" y="4931794"/>
                  <a:pt x="520288" y="4931794"/>
                </a:cubicBezTo>
                <a:lnTo>
                  <a:pt x="555838" y="4931794"/>
                </a:lnTo>
                <a:lnTo>
                  <a:pt x="555838" y="4912046"/>
                </a:lnTo>
                <a:lnTo>
                  <a:pt x="519944" y="4912046"/>
                </a:lnTo>
                <a:cubicBezTo>
                  <a:pt x="518956" y="4912046"/>
                  <a:pt x="517967" y="4911853"/>
                  <a:pt x="516978" y="4911810"/>
                </a:cubicBezTo>
                <a:cubicBezTo>
                  <a:pt x="507822" y="4910845"/>
                  <a:pt x="501761" y="4907093"/>
                  <a:pt x="498795" y="4900489"/>
                </a:cubicBezTo>
                <a:cubicBezTo>
                  <a:pt x="495399" y="4892941"/>
                  <a:pt x="493529" y="4884150"/>
                  <a:pt x="493185" y="4874158"/>
                </a:cubicBezTo>
                <a:cubicBezTo>
                  <a:pt x="493529" y="4864165"/>
                  <a:pt x="495399" y="4855374"/>
                  <a:pt x="498795" y="4847826"/>
                </a:cubicBezTo>
                <a:cubicBezTo>
                  <a:pt x="501761" y="4841223"/>
                  <a:pt x="507822" y="4837470"/>
                  <a:pt x="516978" y="4836505"/>
                </a:cubicBezTo>
                <a:cubicBezTo>
                  <a:pt x="517967" y="4836441"/>
                  <a:pt x="518956" y="4836269"/>
                  <a:pt x="519944" y="4836269"/>
                </a:cubicBezTo>
                <a:lnTo>
                  <a:pt x="555838" y="4836269"/>
                </a:lnTo>
                <a:lnTo>
                  <a:pt x="555838" y="4816521"/>
                </a:lnTo>
                <a:close/>
                <a:moveTo>
                  <a:pt x="614943" y="4816500"/>
                </a:moveTo>
                <a:lnTo>
                  <a:pt x="653609" y="4874158"/>
                </a:lnTo>
                <a:lnTo>
                  <a:pt x="614943" y="4931815"/>
                </a:lnTo>
                <a:lnTo>
                  <a:pt x="645549" y="4931815"/>
                </a:lnTo>
                <a:lnTo>
                  <a:pt x="668633" y="4896114"/>
                </a:lnTo>
                <a:lnTo>
                  <a:pt x="691695" y="4931815"/>
                </a:lnTo>
                <a:lnTo>
                  <a:pt x="722279" y="4931815"/>
                </a:lnTo>
                <a:lnTo>
                  <a:pt x="683635" y="4874158"/>
                </a:lnTo>
                <a:lnTo>
                  <a:pt x="722279" y="4816500"/>
                </a:lnTo>
                <a:lnTo>
                  <a:pt x="691695" y="4816500"/>
                </a:lnTo>
                <a:lnTo>
                  <a:pt x="668633" y="4852222"/>
                </a:lnTo>
                <a:lnTo>
                  <a:pt x="645549" y="4816500"/>
                </a:lnTo>
                <a:close/>
                <a:moveTo>
                  <a:pt x="574880" y="4816500"/>
                </a:moveTo>
                <a:lnTo>
                  <a:pt x="574880" y="4931815"/>
                </a:lnTo>
                <a:lnTo>
                  <a:pt x="600199" y="4931815"/>
                </a:lnTo>
                <a:lnTo>
                  <a:pt x="600199" y="4816500"/>
                </a:lnTo>
                <a:close/>
                <a:moveTo>
                  <a:pt x="392147" y="4816500"/>
                </a:moveTo>
                <a:cubicBezTo>
                  <a:pt x="380906" y="4816500"/>
                  <a:pt x="369085" y="4817679"/>
                  <a:pt x="359499" y="4824069"/>
                </a:cubicBezTo>
                <a:cubicBezTo>
                  <a:pt x="350601" y="4830030"/>
                  <a:pt x="344755" y="4838735"/>
                  <a:pt x="341767" y="4848942"/>
                </a:cubicBezTo>
                <a:cubicBezTo>
                  <a:pt x="339854" y="4855396"/>
                  <a:pt x="338801" y="4862107"/>
                  <a:pt x="338629" y="4868861"/>
                </a:cubicBezTo>
                <a:cubicBezTo>
                  <a:pt x="338522" y="4870619"/>
                  <a:pt x="338500" y="4872399"/>
                  <a:pt x="338565" y="4874158"/>
                </a:cubicBezTo>
                <a:cubicBezTo>
                  <a:pt x="338500" y="4875916"/>
                  <a:pt x="338522" y="4877696"/>
                  <a:pt x="338629" y="4879454"/>
                </a:cubicBezTo>
                <a:cubicBezTo>
                  <a:pt x="338930" y="4890432"/>
                  <a:pt x="341165" y="4902483"/>
                  <a:pt x="347205" y="4911831"/>
                </a:cubicBezTo>
                <a:cubicBezTo>
                  <a:pt x="352858" y="4920580"/>
                  <a:pt x="361971" y="4927463"/>
                  <a:pt x="372180" y="4929800"/>
                </a:cubicBezTo>
                <a:cubicBezTo>
                  <a:pt x="378692" y="4931279"/>
                  <a:pt x="385484" y="4931794"/>
                  <a:pt x="392125" y="4931794"/>
                </a:cubicBezTo>
                <a:lnTo>
                  <a:pt x="424623" y="4931794"/>
                </a:lnTo>
                <a:lnTo>
                  <a:pt x="424623" y="4911724"/>
                </a:lnTo>
                <a:lnTo>
                  <a:pt x="393243" y="4911724"/>
                </a:lnTo>
                <a:cubicBezTo>
                  <a:pt x="386258" y="4911638"/>
                  <a:pt x="378864" y="4910073"/>
                  <a:pt x="373749" y="4904949"/>
                </a:cubicBezTo>
                <a:cubicBezTo>
                  <a:pt x="368461" y="4899631"/>
                  <a:pt x="366463" y="4892019"/>
                  <a:pt x="366011" y="4884729"/>
                </a:cubicBezTo>
                <a:lnTo>
                  <a:pt x="415101" y="4884729"/>
                </a:lnTo>
                <a:lnTo>
                  <a:pt x="415101" y="4863522"/>
                </a:lnTo>
                <a:lnTo>
                  <a:pt x="366033" y="4863522"/>
                </a:lnTo>
                <a:cubicBezTo>
                  <a:pt x="366484" y="4856232"/>
                  <a:pt x="368483" y="4848620"/>
                  <a:pt x="373770" y="4843302"/>
                </a:cubicBezTo>
                <a:cubicBezTo>
                  <a:pt x="378885" y="4838178"/>
                  <a:pt x="386279" y="4836612"/>
                  <a:pt x="393264" y="4836527"/>
                </a:cubicBezTo>
                <a:lnTo>
                  <a:pt x="424644" y="4836527"/>
                </a:lnTo>
                <a:lnTo>
                  <a:pt x="424644" y="4816500"/>
                </a:lnTo>
                <a:close/>
                <a:moveTo>
                  <a:pt x="221879" y="4816457"/>
                </a:moveTo>
                <a:lnTo>
                  <a:pt x="221879" y="4931794"/>
                </a:lnTo>
                <a:lnTo>
                  <a:pt x="266456" y="4931794"/>
                </a:lnTo>
                <a:cubicBezTo>
                  <a:pt x="270238" y="4931794"/>
                  <a:pt x="273591" y="4931772"/>
                  <a:pt x="276471" y="4931708"/>
                </a:cubicBezTo>
                <a:cubicBezTo>
                  <a:pt x="279330" y="4931644"/>
                  <a:pt x="281845" y="4931515"/>
                  <a:pt x="283951" y="4931279"/>
                </a:cubicBezTo>
                <a:cubicBezTo>
                  <a:pt x="286079" y="4931044"/>
                  <a:pt x="288013" y="4930786"/>
                  <a:pt x="289733" y="4930508"/>
                </a:cubicBezTo>
                <a:cubicBezTo>
                  <a:pt x="291452" y="4930229"/>
                  <a:pt x="293129" y="4929800"/>
                  <a:pt x="294741" y="4929221"/>
                </a:cubicBezTo>
                <a:cubicBezTo>
                  <a:pt x="300973" y="4927248"/>
                  <a:pt x="306046" y="4924354"/>
                  <a:pt x="310000" y="4920473"/>
                </a:cubicBezTo>
                <a:cubicBezTo>
                  <a:pt x="313977" y="4916613"/>
                  <a:pt x="317072" y="4911467"/>
                  <a:pt x="319221" y="4904991"/>
                </a:cubicBezTo>
                <a:cubicBezTo>
                  <a:pt x="320747" y="4900724"/>
                  <a:pt x="321929" y="4895835"/>
                  <a:pt x="322789" y="4890303"/>
                </a:cubicBezTo>
                <a:cubicBezTo>
                  <a:pt x="323670" y="4884771"/>
                  <a:pt x="324078" y="4879454"/>
                  <a:pt x="324078" y="4874372"/>
                </a:cubicBezTo>
                <a:cubicBezTo>
                  <a:pt x="324078" y="4870105"/>
                  <a:pt x="323842" y="4865924"/>
                  <a:pt x="323305" y="4861850"/>
                </a:cubicBezTo>
                <a:cubicBezTo>
                  <a:pt x="322789" y="4857754"/>
                  <a:pt x="322015" y="4853852"/>
                  <a:pt x="320983" y="4850164"/>
                </a:cubicBezTo>
                <a:cubicBezTo>
                  <a:pt x="319952" y="4846454"/>
                  <a:pt x="318748" y="4843088"/>
                  <a:pt x="317351" y="4840043"/>
                </a:cubicBezTo>
                <a:cubicBezTo>
                  <a:pt x="315976" y="4836998"/>
                  <a:pt x="314428" y="4834425"/>
                  <a:pt x="312687" y="4832345"/>
                </a:cubicBezTo>
                <a:cubicBezTo>
                  <a:pt x="308216" y="4826706"/>
                  <a:pt x="302327" y="4822632"/>
                  <a:pt x="295084" y="4820166"/>
                </a:cubicBezTo>
                <a:cubicBezTo>
                  <a:pt x="287841" y="4817679"/>
                  <a:pt x="278277" y="4816457"/>
                  <a:pt x="266434" y="4816457"/>
                </a:cubicBezTo>
                <a:close/>
                <a:moveTo>
                  <a:pt x="582231" y="4552997"/>
                </a:moveTo>
                <a:cubicBezTo>
                  <a:pt x="545736" y="4552997"/>
                  <a:pt x="472745" y="4588098"/>
                  <a:pt x="472745" y="4588098"/>
                </a:cubicBezTo>
                <a:lnTo>
                  <a:pt x="472745" y="4588505"/>
                </a:lnTo>
                <a:cubicBezTo>
                  <a:pt x="492906" y="4588505"/>
                  <a:pt x="509241" y="4604394"/>
                  <a:pt x="509241" y="4624014"/>
                </a:cubicBezTo>
                <a:cubicBezTo>
                  <a:pt x="509241" y="4629353"/>
                  <a:pt x="507994" y="4634413"/>
                  <a:pt x="505823" y="4638959"/>
                </a:cubicBezTo>
                <a:cubicBezTo>
                  <a:pt x="498516" y="4655662"/>
                  <a:pt x="479817" y="4674231"/>
                  <a:pt x="454068" y="4704872"/>
                </a:cubicBezTo>
                <a:cubicBezTo>
                  <a:pt x="429588" y="4734033"/>
                  <a:pt x="402334" y="4761586"/>
                  <a:pt x="431114" y="4770613"/>
                </a:cubicBezTo>
                <a:cubicBezTo>
                  <a:pt x="476249" y="4784722"/>
                  <a:pt x="543801" y="4748614"/>
                  <a:pt x="588872" y="4684095"/>
                </a:cubicBezTo>
                <a:cubicBezTo>
                  <a:pt x="615459" y="4646013"/>
                  <a:pt x="622724" y="4615715"/>
                  <a:pt x="622724" y="4592794"/>
                </a:cubicBezTo>
                <a:cubicBezTo>
                  <a:pt x="622724" y="4576948"/>
                  <a:pt x="615309" y="4552997"/>
                  <a:pt x="582231" y="4552997"/>
                </a:cubicBezTo>
                <a:close/>
                <a:moveTo>
                  <a:pt x="477012" y="4475895"/>
                </a:moveTo>
                <a:cubicBezTo>
                  <a:pt x="436850" y="4483113"/>
                  <a:pt x="390401" y="4515522"/>
                  <a:pt x="356598" y="4563911"/>
                </a:cubicBezTo>
                <a:cubicBezTo>
                  <a:pt x="329989" y="4601992"/>
                  <a:pt x="322746" y="4632269"/>
                  <a:pt x="322746" y="4655212"/>
                </a:cubicBezTo>
                <a:cubicBezTo>
                  <a:pt x="322746" y="4671057"/>
                  <a:pt x="330161" y="4695008"/>
                  <a:pt x="363239" y="4695008"/>
                </a:cubicBezTo>
                <a:cubicBezTo>
                  <a:pt x="399734" y="4695008"/>
                  <a:pt x="472746" y="4659908"/>
                  <a:pt x="472746" y="4659908"/>
                </a:cubicBezTo>
                <a:lnTo>
                  <a:pt x="472746" y="4659521"/>
                </a:lnTo>
                <a:cubicBezTo>
                  <a:pt x="452586" y="4659521"/>
                  <a:pt x="436251" y="4643612"/>
                  <a:pt x="436251" y="4624013"/>
                </a:cubicBezTo>
                <a:cubicBezTo>
                  <a:pt x="436251" y="4618674"/>
                  <a:pt x="437498" y="4613614"/>
                  <a:pt x="439668" y="4609068"/>
                </a:cubicBezTo>
                <a:cubicBezTo>
                  <a:pt x="446997" y="4592343"/>
                  <a:pt x="465675" y="4573796"/>
                  <a:pt x="491424" y="4543155"/>
                </a:cubicBezTo>
                <a:cubicBezTo>
                  <a:pt x="515904" y="4513994"/>
                  <a:pt x="543157" y="4486441"/>
                  <a:pt x="514378" y="4477414"/>
                </a:cubicBezTo>
                <a:cubicBezTo>
                  <a:pt x="503089" y="4473881"/>
                  <a:pt x="490400" y="4473488"/>
                  <a:pt x="477012" y="44758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4524375"/>
            <a:ext cx="9144000" cy="6191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2152649" y="1471949"/>
            <a:ext cx="5715001" cy="1031803"/>
          </a:xfrm>
          <a:prstGeom prst="rect">
            <a:avLst/>
          </a:prstGeom>
          <a:noFill/>
        </p:spPr>
        <p:txBody>
          <a:bodyPr wrap="square" lIns="0" tIns="72000" rIns="360000" bIns="72000" anchor="ctr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14F88C-A984-4C8A-9F04-8B6BE5C46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0"/>
            <a:ext cx="1263650" cy="2819999"/>
          </a:xfrm>
        </p:spPr>
        <p:txBody>
          <a:bodyPr wrap="square" tIns="0" rIns="0" bIns="0" anchor="b">
            <a:spAutoFit/>
          </a:bodyPr>
          <a:lstStyle>
            <a:lvl1pPr algn="r">
              <a:buNone/>
              <a:defRPr sz="16600" b="1" i="1">
                <a:solidFill>
                  <a:schemeClr val="bg1">
                    <a:alpha val="45000"/>
                  </a:schemeClr>
                </a:solidFill>
              </a:defRPr>
            </a:lvl1pPr>
          </a:lstStyle>
          <a:p>
            <a:pPr lvl="0"/>
            <a:r>
              <a:rPr lang="de-DE"/>
              <a:t>0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39B390B-96B3-4606-9B5E-1271515140E9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474369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517E1DF-C0FC-4709-B437-B5B0563F730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64BE8E01-A524-40B5-B54A-6E76D2918C20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05851993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3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3ADC6881-DD78-4C0B-B58B-E1A5C0933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A62EFFC4-F910-47A2-9CB9-7DEFC70A9592}" type="datetime1">
              <a:rPr lang="de-DE" smtClean="0"/>
              <a:t>05.12.24</a:t>
            </a:fld>
            <a:endParaRPr 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1247E59F-3334-456E-BF35-D3CAD5A12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D2B0174C-C055-49E1-A3C3-3871C28B9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F7D3542-A124-4F56-9095-0118521837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9144000" cy="5143500"/>
          </a:xfrm>
          <a:custGeom>
            <a:avLst/>
            <a:gdLst>
              <a:gd name="connsiteX0" fmla="*/ 246381 w 9144000"/>
              <a:gd name="connsiteY0" fmla="*/ 4837041 h 5143500"/>
              <a:gd name="connsiteX1" fmla="*/ 266477 w 9144000"/>
              <a:gd name="connsiteY1" fmla="*/ 4837041 h 5143500"/>
              <a:gd name="connsiteX2" fmla="*/ 278556 w 9144000"/>
              <a:gd name="connsiteY2" fmla="*/ 4838263 h 5143500"/>
              <a:gd name="connsiteX3" fmla="*/ 286659 w 9144000"/>
              <a:gd name="connsiteY3" fmla="*/ 4842423 h 5143500"/>
              <a:gd name="connsiteX4" fmla="*/ 294354 w 9144000"/>
              <a:gd name="connsiteY4" fmla="*/ 4855053 h 5143500"/>
              <a:gd name="connsiteX5" fmla="*/ 297148 w 9144000"/>
              <a:gd name="connsiteY5" fmla="*/ 4874222 h 5143500"/>
              <a:gd name="connsiteX6" fmla="*/ 295020 w 9144000"/>
              <a:gd name="connsiteY6" fmla="*/ 4891161 h 5143500"/>
              <a:gd name="connsiteX7" fmla="*/ 289238 w 9144000"/>
              <a:gd name="connsiteY7" fmla="*/ 4903619 h 5143500"/>
              <a:gd name="connsiteX8" fmla="*/ 280362 w 9144000"/>
              <a:gd name="connsiteY8" fmla="*/ 4909344 h 5143500"/>
              <a:gd name="connsiteX9" fmla="*/ 266477 w 9144000"/>
              <a:gd name="connsiteY9" fmla="*/ 4911252 h 5143500"/>
              <a:gd name="connsiteX10" fmla="*/ 246381 w 9144000"/>
              <a:gd name="connsiteY10" fmla="*/ 4911252 h 5143500"/>
              <a:gd name="connsiteX11" fmla="*/ 520288 w 9144000"/>
              <a:gd name="connsiteY11" fmla="*/ 4816521 h 5143500"/>
              <a:gd name="connsiteX12" fmla="*/ 501460 w 9144000"/>
              <a:gd name="connsiteY12" fmla="*/ 4818279 h 5143500"/>
              <a:gd name="connsiteX13" fmla="*/ 484395 w 9144000"/>
              <a:gd name="connsiteY13" fmla="*/ 4826470 h 5143500"/>
              <a:gd name="connsiteX14" fmla="*/ 470940 w 9144000"/>
              <a:gd name="connsiteY14" fmla="*/ 4845661 h 5143500"/>
              <a:gd name="connsiteX15" fmla="*/ 467114 w 9144000"/>
              <a:gd name="connsiteY15" fmla="*/ 4863394 h 5143500"/>
              <a:gd name="connsiteX16" fmla="*/ 481042 w 9144000"/>
              <a:gd name="connsiteY16" fmla="*/ 4863394 h 5143500"/>
              <a:gd name="connsiteX17" fmla="*/ 481042 w 9144000"/>
              <a:gd name="connsiteY17" fmla="*/ 4884921 h 5143500"/>
              <a:gd name="connsiteX18" fmla="*/ 467114 w 9144000"/>
              <a:gd name="connsiteY18" fmla="*/ 4884921 h 5143500"/>
              <a:gd name="connsiteX19" fmla="*/ 470940 w 9144000"/>
              <a:gd name="connsiteY19" fmla="*/ 4902654 h 5143500"/>
              <a:gd name="connsiteX20" fmla="*/ 484395 w 9144000"/>
              <a:gd name="connsiteY20" fmla="*/ 4921845 h 5143500"/>
              <a:gd name="connsiteX21" fmla="*/ 501460 w 9144000"/>
              <a:gd name="connsiteY21" fmla="*/ 4930036 h 5143500"/>
              <a:gd name="connsiteX22" fmla="*/ 520288 w 9144000"/>
              <a:gd name="connsiteY22" fmla="*/ 4931794 h 5143500"/>
              <a:gd name="connsiteX23" fmla="*/ 555838 w 9144000"/>
              <a:gd name="connsiteY23" fmla="*/ 4931794 h 5143500"/>
              <a:gd name="connsiteX24" fmla="*/ 555838 w 9144000"/>
              <a:gd name="connsiteY24" fmla="*/ 4912046 h 5143500"/>
              <a:gd name="connsiteX25" fmla="*/ 519944 w 9144000"/>
              <a:gd name="connsiteY25" fmla="*/ 4912046 h 5143500"/>
              <a:gd name="connsiteX26" fmla="*/ 516978 w 9144000"/>
              <a:gd name="connsiteY26" fmla="*/ 4911810 h 5143500"/>
              <a:gd name="connsiteX27" fmla="*/ 498795 w 9144000"/>
              <a:gd name="connsiteY27" fmla="*/ 4900489 h 5143500"/>
              <a:gd name="connsiteX28" fmla="*/ 493185 w 9144000"/>
              <a:gd name="connsiteY28" fmla="*/ 4874158 h 5143500"/>
              <a:gd name="connsiteX29" fmla="*/ 498795 w 9144000"/>
              <a:gd name="connsiteY29" fmla="*/ 4847826 h 5143500"/>
              <a:gd name="connsiteX30" fmla="*/ 516978 w 9144000"/>
              <a:gd name="connsiteY30" fmla="*/ 4836505 h 5143500"/>
              <a:gd name="connsiteX31" fmla="*/ 519944 w 9144000"/>
              <a:gd name="connsiteY31" fmla="*/ 4836269 h 5143500"/>
              <a:gd name="connsiteX32" fmla="*/ 555838 w 9144000"/>
              <a:gd name="connsiteY32" fmla="*/ 4836269 h 5143500"/>
              <a:gd name="connsiteX33" fmla="*/ 555838 w 9144000"/>
              <a:gd name="connsiteY33" fmla="*/ 4816521 h 5143500"/>
              <a:gd name="connsiteX34" fmla="*/ 614943 w 9144000"/>
              <a:gd name="connsiteY34" fmla="*/ 4816500 h 5143500"/>
              <a:gd name="connsiteX35" fmla="*/ 653609 w 9144000"/>
              <a:gd name="connsiteY35" fmla="*/ 4874158 h 5143500"/>
              <a:gd name="connsiteX36" fmla="*/ 614943 w 9144000"/>
              <a:gd name="connsiteY36" fmla="*/ 4931815 h 5143500"/>
              <a:gd name="connsiteX37" fmla="*/ 645549 w 9144000"/>
              <a:gd name="connsiteY37" fmla="*/ 4931815 h 5143500"/>
              <a:gd name="connsiteX38" fmla="*/ 668633 w 9144000"/>
              <a:gd name="connsiteY38" fmla="*/ 4896114 h 5143500"/>
              <a:gd name="connsiteX39" fmla="*/ 691695 w 9144000"/>
              <a:gd name="connsiteY39" fmla="*/ 4931815 h 5143500"/>
              <a:gd name="connsiteX40" fmla="*/ 722279 w 9144000"/>
              <a:gd name="connsiteY40" fmla="*/ 4931815 h 5143500"/>
              <a:gd name="connsiteX41" fmla="*/ 683635 w 9144000"/>
              <a:gd name="connsiteY41" fmla="*/ 4874158 h 5143500"/>
              <a:gd name="connsiteX42" fmla="*/ 722279 w 9144000"/>
              <a:gd name="connsiteY42" fmla="*/ 4816500 h 5143500"/>
              <a:gd name="connsiteX43" fmla="*/ 691695 w 9144000"/>
              <a:gd name="connsiteY43" fmla="*/ 4816500 h 5143500"/>
              <a:gd name="connsiteX44" fmla="*/ 668633 w 9144000"/>
              <a:gd name="connsiteY44" fmla="*/ 4852222 h 5143500"/>
              <a:gd name="connsiteX45" fmla="*/ 645549 w 9144000"/>
              <a:gd name="connsiteY45" fmla="*/ 4816500 h 5143500"/>
              <a:gd name="connsiteX46" fmla="*/ 574880 w 9144000"/>
              <a:gd name="connsiteY46" fmla="*/ 4816500 h 5143500"/>
              <a:gd name="connsiteX47" fmla="*/ 574880 w 9144000"/>
              <a:gd name="connsiteY47" fmla="*/ 4931815 h 5143500"/>
              <a:gd name="connsiteX48" fmla="*/ 600199 w 9144000"/>
              <a:gd name="connsiteY48" fmla="*/ 4931815 h 5143500"/>
              <a:gd name="connsiteX49" fmla="*/ 600199 w 9144000"/>
              <a:gd name="connsiteY49" fmla="*/ 4816500 h 5143500"/>
              <a:gd name="connsiteX50" fmla="*/ 392147 w 9144000"/>
              <a:gd name="connsiteY50" fmla="*/ 4816500 h 5143500"/>
              <a:gd name="connsiteX51" fmla="*/ 359499 w 9144000"/>
              <a:gd name="connsiteY51" fmla="*/ 4824069 h 5143500"/>
              <a:gd name="connsiteX52" fmla="*/ 341767 w 9144000"/>
              <a:gd name="connsiteY52" fmla="*/ 4848942 h 5143500"/>
              <a:gd name="connsiteX53" fmla="*/ 338629 w 9144000"/>
              <a:gd name="connsiteY53" fmla="*/ 4868861 h 5143500"/>
              <a:gd name="connsiteX54" fmla="*/ 338565 w 9144000"/>
              <a:gd name="connsiteY54" fmla="*/ 4874158 h 5143500"/>
              <a:gd name="connsiteX55" fmla="*/ 338629 w 9144000"/>
              <a:gd name="connsiteY55" fmla="*/ 4879454 h 5143500"/>
              <a:gd name="connsiteX56" fmla="*/ 347205 w 9144000"/>
              <a:gd name="connsiteY56" fmla="*/ 4911831 h 5143500"/>
              <a:gd name="connsiteX57" fmla="*/ 372180 w 9144000"/>
              <a:gd name="connsiteY57" fmla="*/ 4929800 h 5143500"/>
              <a:gd name="connsiteX58" fmla="*/ 392125 w 9144000"/>
              <a:gd name="connsiteY58" fmla="*/ 4931794 h 5143500"/>
              <a:gd name="connsiteX59" fmla="*/ 424623 w 9144000"/>
              <a:gd name="connsiteY59" fmla="*/ 4931794 h 5143500"/>
              <a:gd name="connsiteX60" fmla="*/ 424623 w 9144000"/>
              <a:gd name="connsiteY60" fmla="*/ 4911724 h 5143500"/>
              <a:gd name="connsiteX61" fmla="*/ 393243 w 9144000"/>
              <a:gd name="connsiteY61" fmla="*/ 4911724 h 5143500"/>
              <a:gd name="connsiteX62" fmla="*/ 373749 w 9144000"/>
              <a:gd name="connsiteY62" fmla="*/ 4904949 h 5143500"/>
              <a:gd name="connsiteX63" fmla="*/ 366011 w 9144000"/>
              <a:gd name="connsiteY63" fmla="*/ 4884729 h 5143500"/>
              <a:gd name="connsiteX64" fmla="*/ 415101 w 9144000"/>
              <a:gd name="connsiteY64" fmla="*/ 4884729 h 5143500"/>
              <a:gd name="connsiteX65" fmla="*/ 415101 w 9144000"/>
              <a:gd name="connsiteY65" fmla="*/ 4863522 h 5143500"/>
              <a:gd name="connsiteX66" fmla="*/ 366033 w 9144000"/>
              <a:gd name="connsiteY66" fmla="*/ 4863522 h 5143500"/>
              <a:gd name="connsiteX67" fmla="*/ 373770 w 9144000"/>
              <a:gd name="connsiteY67" fmla="*/ 4843302 h 5143500"/>
              <a:gd name="connsiteX68" fmla="*/ 393264 w 9144000"/>
              <a:gd name="connsiteY68" fmla="*/ 4836527 h 5143500"/>
              <a:gd name="connsiteX69" fmla="*/ 424644 w 9144000"/>
              <a:gd name="connsiteY69" fmla="*/ 4836527 h 5143500"/>
              <a:gd name="connsiteX70" fmla="*/ 424644 w 9144000"/>
              <a:gd name="connsiteY70" fmla="*/ 4816500 h 5143500"/>
              <a:gd name="connsiteX71" fmla="*/ 221879 w 9144000"/>
              <a:gd name="connsiteY71" fmla="*/ 4816457 h 5143500"/>
              <a:gd name="connsiteX72" fmla="*/ 221879 w 9144000"/>
              <a:gd name="connsiteY72" fmla="*/ 4931794 h 5143500"/>
              <a:gd name="connsiteX73" fmla="*/ 266456 w 9144000"/>
              <a:gd name="connsiteY73" fmla="*/ 4931794 h 5143500"/>
              <a:gd name="connsiteX74" fmla="*/ 276471 w 9144000"/>
              <a:gd name="connsiteY74" fmla="*/ 4931708 h 5143500"/>
              <a:gd name="connsiteX75" fmla="*/ 283951 w 9144000"/>
              <a:gd name="connsiteY75" fmla="*/ 4931279 h 5143500"/>
              <a:gd name="connsiteX76" fmla="*/ 289733 w 9144000"/>
              <a:gd name="connsiteY76" fmla="*/ 4930508 h 5143500"/>
              <a:gd name="connsiteX77" fmla="*/ 294741 w 9144000"/>
              <a:gd name="connsiteY77" fmla="*/ 4929221 h 5143500"/>
              <a:gd name="connsiteX78" fmla="*/ 310000 w 9144000"/>
              <a:gd name="connsiteY78" fmla="*/ 4920473 h 5143500"/>
              <a:gd name="connsiteX79" fmla="*/ 319221 w 9144000"/>
              <a:gd name="connsiteY79" fmla="*/ 4904991 h 5143500"/>
              <a:gd name="connsiteX80" fmla="*/ 322789 w 9144000"/>
              <a:gd name="connsiteY80" fmla="*/ 4890303 h 5143500"/>
              <a:gd name="connsiteX81" fmla="*/ 324078 w 9144000"/>
              <a:gd name="connsiteY81" fmla="*/ 4874372 h 5143500"/>
              <a:gd name="connsiteX82" fmla="*/ 323305 w 9144000"/>
              <a:gd name="connsiteY82" fmla="*/ 4861850 h 5143500"/>
              <a:gd name="connsiteX83" fmla="*/ 320983 w 9144000"/>
              <a:gd name="connsiteY83" fmla="*/ 4850164 h 5143500"/>
              <a:gd name="connsiteX84" fmla="*/ 317351 w 9144000"/>
              <a:gd name="connsiteY84" fmla="*/ 4840043 h 5143500"/>
              <a:gd name="connsiteX85" fmla="*/ 312687 w 9144000"/>
              <a:gd name="connsiteY85" fmla="*/ 4832345 h 5143500"/>
              <a:gd name="connsiteX86" fmla="*/ 295084 w 9144000"/>
              <a:gd name="connsiteY86" fmla="*/ 4820166 h 5143500"/>
              <a:gd name="connsiteX87" fmla="*/ 266434 w 9144000"/>
              <a:gd name="connsiteY87" fmla="*/ 4816457 h 5143500"/>
              <a:gd name="connsiteX88" fmla="*/ 582231 w 9144000"/>
              <a:gd name="connsiteY88" fmla="*/ 4552997 h 5143500"/>
              <a:gd name="connsiteX89" fmla="*/ 472745 w 9144000"/>
              <a:gd name="connsiteY89" fmla="*/ 4588098 h 5143500"/>
              <a:gd name="connsiteX90" fmla="*/ 472745 w 9144000"/>
              <a:gd name="connsiteY90" fmla="*/ 4588505 h 5143500"/>
              <a:gd name="connsiteX91" fmla="*/ 509241 w 9144000"/>
              <a:gd name="connsiteY91" fmla="*/ 4624014 h 5143500"/>
              <a:gd name="connsiteX92" fmla="*/ 505823 w 9144000"/>
              <a:gd name="connsiteY92" fmla="*/ 4638959 h 5143500"/>
              <a:gd name="connsiteX93" fmla="*/ 454068 w 9144000"/>
              <a:gd name="connsiteY93" fmla="*/ 4704872 h 5143500"/>
              <a:gd name="connsiteX94" fmla="*/ 431114 w 9144000"/>
              <a:gd name="connsiteY94" fmla="*/ 4770613 h 5143500"/>
              <a:gd name="connsiteX95" fmla="*/ 588872 w 9144000"/>
              <a:gd name="connsiteY95" fmla="*/ 4684095 h 5143500"/>
              <a:gd name="connsiteX96" fmla="*/ 622724 w 9144000"/>
              <a:gd name="connsiteY96" fmla="*/ 4592794 h 5143500"/>
              <a:gd name="connsiteX97" fmla="*/ 582231 w 9144000"/>
              <a:gd name="connsiteY97" fmla="*/ 4552997 h 5143500"/>
              <a:gd name="connsiteX98" fmla="*/ 477012 w 9144000"/>
              <a:gd name="connsiteY98" fmla="*/ 4475895 h 5143500"/>
              <a:gd name="connsiteX99" fmla="*/ 356598 w 9144000"/>
              <a:gd name="connsiteY99" fmla="*/ 4563911 h 5143500"/>
              <a:gd name="connsiteX100" fmla="*/ 322746 w 9144000"/>
              <a:gd name="connsiteY100" fmla="*/ 4655212 h 5143500"/>
              <a:gd name="connsiteX101" fmla="*/ 363239 w 9144000"/>
              <a:gd name="connsiteY101" fmla="*/ 4695008 h 5143500"/>
              <a:gd name="connsiteX102" fmla="*/ 472746 w 9144000"/>
              <a:gd name="connsiteY102" fmla="*/ 4659908 h 5143500"/>
              <a:gd name="connsiteX103" fmla="*/ 472746 w 9144000"/>
              <a:gd name="connsiteY103" fmla="*/ 4659521 h 5143500"/>
              <a:gd name="connsiteX104" fmla="*/ 436251 w 9144000"/>
              <a:gd name="connsiteY104" fmla="*/ 4624013 h 5143500"/>
              <a:gd name="connsiteX105" fmla="*/ 439668 w 9144000"/>
              <a:gd name="connsiteY105" fmla="*/ 4609068 h 5143500"/>
              <a:gd name="connsiteX106" fmla="*/ 491424 w 9144000"/>
              <a:gd name="connsiteY106" fmla="*/ 4543155 h 5143500"/>
              <a:gd name="connsiteX107" fmla="*/ 514378 w 9144000"/>
              <a:gd name="connsiteY107" fmla="*/ 4477414 h 5143500"/>
              <a:gd name="connsiteX108" fmla="*/ 477012 w 9144000"/>
              <a:gd name="connsiteY108" fmla="*/ 4475895 h 5143500"/>
              <a:gd name="connsiteX109" fmla="*/ 0 w 9144000"/>
              <a:gd name="connsiteY109" fmla="*/ 0 h 5143500"/>
              <a:gd name="connsiteX110" fmla="*/ 9144000 w 9144000"/>
              <a:gd name="connsiteY110" fmla="*/ 0 h 5143500"/>
              <a:gd name="connsiteX111" fmla="*/ 9144000 w 9144000"/>
              <a:gd name="connsiteY111" fmla="*/ 5143500 h 5143500"/>
              <a:gd name="connsiteX112" fmla="*/ 0 w 9144000"/>
              <a:gd name="connsiteY11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144000" h="5143500">
                <a:moveTo>
                  <a:pt x="246381" y="4837041"/>
                </a:moveTo>
                <a:lnTo>
                  <a:pt x="266477" y="4837041"/>
                </a:lnTo>
                <a:cubicBezTo>
                  <a:pt x="271420" y="4837041"/>
                  <a:pt x="275440" y="4837449"/>
                  <a:pt x="278556" y="4838263"/>
                </a:cubicBezTo>
                <a:cubicBezTo>
                  <a:pt x="281673" y="4839078"/>
                  <a:pt x="284359" y="4840472"/>
                  <a:pt x="286659" y="4842423"/>
                </a:cubicBezTo>
                <a:cubicBezTo>
                  <a:pt x="289883" y="4845082"/>
                  <a:pt x="292441" y="4849285"/>
                  <a:pt x="294354" y="4855053"/>
                </a:cubicBezTo>
                <a:cubicBezTo>
                  <a:pt x="296223" y="4860799"/>
                  <a:pt x="297148" y="4867210"/>
                  <a:pt x="297148" y="4874222"/>
                </a:cubicBezTo>
                <a:cubicBezTo>
                  <a:pt x="297148" y="4880226"/>
                  <a:pt x="296438" y="4885865"/>
                  <a:pt x="295020" y="4891161"/>
                </a:cubicBezTo>
                <a:cubicBezTo>
                  <a:pt x="293558" y="4896479"/>
                  <a:pt x="291646" y="4900617"/>
                  <a:pt x="289238" y="4903619"/>
                </a:cubicBezTo>
                <a:cubicBezTo>
                  <a:pt x="287175" y="4906149"/>
                  <a:pt x="284209" y="4908079"/>
                  <a:pt x="280362" y="4909344"/>
                </a:cubicBezTo>
                <a:cubicBezTo>
                  <a:pt x="276514" y="4910609"/>
                  <a:pt x="271893" y="4911252"/>
                  <a:pt x="266477" y="4911252"/>
                </a:cubicBezTo>
                <a:lnTo>
                  <a:pt x="246381" y="4911252"/>
                </a:lnTo>
                <a:close/>
                <a:moveTo>
                  <a:pt x="520288" y="4816521"/>
                </a:moveTo>
                <a:cubicBezTo>
                  <a:pt x="513776" y="4816521"/>
                  <a:pt x="507500" y="4817100"/>
                  <a:pt x="501460" y="4818279"/>
                </a:cubicBezTo>
                <a:cubicBezTo>
                  <a:pt x="495421" y="4819459"/>
                  <a:pt x="489747" y="4822182"/>
                  <a:pt x="484395" y="4826470"/>
                </a:cubicBezTo>
                <a:cubicBezTo>
                  <a:pt x="478011" y="4831724"/>
                  <a:pt x="473519" y="4838113"/>
                  <a:pt x="470940" y="4845661"/>
                </a:cubicBezTo>
                <a:cubicBezTo>
                  <a:pt x="468963" y="4851472"/>
                  <a:pt x="467716" y="4857390"/>
                  <a:pt x="467114" y="4863394"/>
                </a:cubicBezTo>
                <a:lnTo>
                  <a:pt x="481042" y="4863394"/>
                </a:lnTo>
                <a:lnTo>
                  <a:pt x="481042" y="4884921"/>
                </a:lnTo>
                <a:lnTo>
                  <a:pt x="467114" y="4884921"/>
                </a:lnTo>
                <a:cubicBezTo>
                  <a:pt x="467695" y="4890968"/>
                  <a:pt x="468963" y="4896865"/>
                  <a:pt x="470940" y="4902654"/>
                </a:cubicBezTo>
                <a:cubicBezTo>
                  <a:pt x="473498" y="4910202"/>
                  <a:pt x="477990" y="4916591"/>
                  <a:pt x="484395" y="4921845"/>
                </a:cubicBezTo>
                <a:cubicBezTo>
                  <a:pt x="489747" y="4926133"/>
                  <a:pt x="495421" y="4928856"/>
                  <a:pt x="501460" y="4930036"/>
                </a:cubicBezTo>
                <a:cubicBezTo>
                  <a:pt x="507500" y="4931215"/>
                  <a:pt x="513776" y="4931794"/>
                  <a:pt x="520288" y="4931794"/>
                </a:cubicBezTo>
                <a:lnTo>
                  <a:pt x="555838" y="4931794"/>
                </a:lnTo>
                <a:lnTo>
                  <a:pt x="555838" y="4912046"/>
                </a:lnTo>
                <a:lnTo>
                  <a:pt x="519944" y="4912046"/>
                </a:lnTo>
                <a:cubicBezTo>
                  <a:pt x="518956" y="4912046"/>
                  <a:pt x="517967" y="4911853"/>
                  <a:pt x="516978" y="4911810"/>
                </a:cubicBezTo>
                <a:cubicBezTo>
                  <a:pt x="507822" y="4910845"/>
                  <a:pt x="501761" y="4907093"/>
                  <a:pt x="498795" y="4900489"/>
                </a:cubicBezTo>
                <a:cubicBezTo>
                  <a:pt x="495399" y="4892941"/>
                  <a:pt x="493529" y="4884150"/>
                  <a:pt x="493185" y="4874158"/>
                </a:cubicBezTo>
                <a:cubicBezTo>
                  <a:pt x="493529" y="4864165"/>
                  <a:pt x="495399" y="4855374"/>
                  <a:pt x="498795" y="4847826"/>
                </a:cubicBezTo>
                <a:cubicBezTo>
                  <a:pt x="501761" y="4841223"/>
                  <a:pt x="507822" y="4837470"/>
                  <a:pt x="516978" y="4836505"/>
                </a:cubicBezTo>
                <a:cubicBezTo>
                  <a:pt x="517967" y="4836441"/>
                  <a:pt x="518956" y="4836269"/>
                  <a:pt x="519944" y="4836269"/>
                </a:cubicBezTo>
                <a:lnTo>
                  <a:pt x="555838" y="4836269"/>
                </a:lnTo>
                <a:lnTo>
                  <a:pt x="555838" y="4816521"/>
                </a:lnTo>
                <a:close/>
                <a:moveTo>
                  <a:pt x="614943" y="4816500"/>
                </a:moveTo>
                <a:lnTo>
                  <a:pt x="653609" y="4874158"/>
                </a:lnTo>
                <a:lnTo>
                  <a:pt x="614943" y="4931815"/>
                </a:lnTo>
                <a:lnTo>
                  <a:pt x="645549" y="4931815"/>
                </a:lnTo>
                <a:lnTo>
                  <a:pt x="668633" y="4896114"/>
                </a:lnTo>
                <a:lnTo>
                  <a:pt x="691695" y="4931815"/>
                </a:lnTo>
                <a:lnTo>
                  <a:pt x="722279" y="4931815"/>
                </a:lnTo>
                <a:lnTo>
                  <a:pt x="683635" y="4874158"/>
                </a:lnTo>
                <a:lnTo>
                  <a:pt x="722279" y="4816500"/>
                </a:lnTo>
                <a:lnTo>
                  <a:pt x="691695" y="4816500"/>
                </a:lnTo>
                <a:lnTo>
                  <a:pt x="668633" y="4852222"/>
                </a:lnTo>
                <a:lnTo>
                  <a:pt x="645549" y="4816500"/>
                </a:lnTo>
                <a:close/>
                <a:moveTo>
                  <a:pt x="574880" y="4816500"/>
                </a:moveTo>
                <a:lnTo>
                  <a:pt x="574880" y="4931815"/>
                </a:lnTo>
                <a:lnTo>
                  <a:pt x="600199" y="4931815"/>
                </a:lnTo>
                <a:lnTo>
                  <a:pt x="600199" y="4816500"/>
                </a:lnTo>
                <a:close/>
                <a:moveTo>
                  <a:pt x="392147" y="4816500"/>
                </a:moveTo>
                <a:cubicBezTo>
                  <a:pt x="380906" y="4816500"/>
                  <a:pt x="369085" y="4817679"/>
                  <a:pt x="359499" y="4824069"/>
                </a:cubicBezTo>
                <a:cubicBezTo>
                  <a:pt x="350601" y="4830030"/>
                  <a:pt x="344755" y="4838735"/>
                  <a:pt x="341767" y="4848942"/>
                </a:cubicBezTo>
                <a:cubicBezTo>
                  <a:pt x="339854" y="4855396"/>
                  <a:pt x="338801" y="4862107"/>
                  <a:pt x="338629" y="4868861"/>
                </a:cubicBezTo>
                <a:cubicBezTo>
                  <a:pt x="338522" y="4870619"/>
                  <a:pt x="338500" y="4872399"/>
                  <a:pt x="338565" y="4874158"/>
                </a:cubicBezTo>
                <a:cubicBezTo>
                  <a:pt x="338500" y="4875916"/>
                  <a:pt x="338522" y="4877696"/>
                  <a:pt x="338629" y="4879454"/>
                </a:cubicBezTo>
                <a:cubicBezTo>
                  <a:pt x="338930" y="4890432"/>
                  <a:pt x="341165" y="4902483"/>
                  <a:pt x="347205" y="4911831"/>
                </a:cubicBezTo>
                <a:cubicBezTo>
                  <a:pt x="352858" y="4920580"/>
                  <a:pt x="361971" y="4927463"/>
                  <a:pt x="372180" y="4929800"/>
                </a:cubicBezTo>
                <a:cubicBezTo>
                  <a:pt x="378692" y="4931279"/>
                  <a:pt x="385484" y="4931794"/>
                  <a:pt x="392125" y="4931794"/>
                </a:cubicBezTo>
                <a:lnTo>
                  <a:pt x="424623" y="4931794"/>
                </a:lnTo>
                <a:lnTo>
                  <a:pt x="424623" y="4911724"/>
                </a:lnTo>
                <a:lnTo>
                  <a:pt x="393243" y="4911724"/>
                </a:lnTo>
                <a:cubicBezTo>
                  <a:pt x="386258" y="4911638"/>
                  <a:pt x="378864" y="4910073"/>
                  <a:pt x="373749" y="4904949"/>
                </a:cubicBezTo>
                <a:cubicBezTo>
                  <a:pt x="368461" y="4899631"/>
                  <a:pt x="366463" y="4892019"/>
                  <a:pt x="366011" y="4884729"/>
                </a:cubicBezTo>
                <a:lnTo>
                  <a:pt x="415101" y="4884729"/>
                </a:lnTo>
                <a:lnTo>
                  <a:pt x="415101" y="4863522"/>
                </a:lnTo>
                <a:lnTo>
                  <a:pt x="366033" y="4863522"/>
                </a:lnTo>
                <a:cubicBezTo>
                  <a:pt x="366484" y="4856232"/>
                  <a:pt x="368483" y="4848620"/>
                  <a:pt x="373770" y="4843302"/>
                </a:cubicBezTo>
                <a:cubicBezTo>
                  <a:pt x="378885" y="4838178"/>
                  <a:pt x="386279" y="4836612"/>
                  <a:pt x="393264" y="4836527"/>
                </a:cubicBezTo>
                <a:lnTo>
                  <a:pt x="424644" y="4836527"/>
                </a:lnTo>
                <a:lnTo>
                  <a:pt x="424644" y="4816500"/>
                </a:lnTo>
                <a:close/>
                <a:moveTo>
                  <a:pt x="221879" y="4816457"/>
                </a:moveTo>
                <a:lnTo>
                  <a:pt x="221879" y="4931794"/>
                </a:lnTo>
                <a:lnTo>
                  <a:pt x="266456" y="4931794"/>
                </a:lnTo>
                <a:cubicBezTo>
                  <a:pt x="270238" y="4931794"/>
                  <a:pt x="273591" y="4931772"/>
                  <a:pt x="276471" y="4931708"/>
                </a:cubicBezTo>
                <a:cubicBezTo>
                  <a:pt x="279330" y="4931644"/>
                  <a:pt x="281845" y="4931515"/>
                  <a:pt x="283951" y="4931279"/>
                </a:cubicBezTo>
                <a:cubicBezTo>
                  <a:pt x="286079" y="4931044"/>
                  <a:pt x="288013" y="4930786"/>
                  <a:pt x="289733" y="4930508"/>
                </a:cubicBezTo>
                <a:cubicBezTo>
                  <a:pt x="291452" y="4930229"/>
                  <a:pt x="293129" y="4929800"/>
                  <a:pt x="294741" y="4929221"/>
                </a:cubicBezTo>
                <a:cubicBezTo>
                  <a:pt x="300973" y="4927248"/>
                  <a:pt x="306046" y="4924354"/>
                  <a:pt x="310000" y="4920473"/>
                </a:cubicBezTo>
                <a:cubicBezTo>
                  <a:pt x="313977" y="4916613"/>
                  <a:pt x="317072" y="4911467"/>
                  <a:pt x="319221" y="4904991"/>
                </a:cubicBezTo>
                <a:cubicBezTo>
                  <a:pt x="320747" y="4900724"/>
                  <a:pt x="321929" y="4895835"/>
                  <a:pt x="322789" y="4890303"/>
                </a:cubicBezTo>
                <a:cubicBezTo>
                  <a:pt x="323670" y="4884771"/>
                  <a:pt x="324078" y="4879454"/>
                  <a:pt x="324078" y="4874372"/>
                </a:cubicBezTo>
                <a:cubicBezTo>
                  <a:pt x="324078" y="4870105"/>
                  <a:pt x="323842" y="4865924"/>
                  <a:pt x="323305" y="4861850"/>
                </a:cubicBezTo>
                <a:cubicBezTo>
                  <a:pt x="322789" y="4857754"/>
                  <a:pt x="322015" y="4853852"/>
                  <a:pt x="320983" y="4850164"/>
                </a:cubicBezTo>
                <a:cubicBezTo>
                  <a:pt x="319952" y="4846454"/>
                  <a:pt x="318748" y="4843088"/>
                  <a:pt x="317351" y="4840043"/>
                </a:cubicBezTo>
                <a:cubicBezTo>
                  <a:pt x="315976" y="4836998"/>
                  <a:pt x="314428" y="4834425"/>
                  <a:pt x="312687" y="4832345"/>
                </a:cubicBezTo>
                <a:cubicBezTo>
                  <a:pt x="308216" y="4826706"/>
                  <a:pt x="302327" y="4822632"/>
                  <a:pt x="295084" y="4820166"/>
                </a:cubicBezTo>
                <a:cubicBezTo>
                  <a:pt x="287841" y="4817679"/>
                  <a:pt x="278277" y="4816457"/>
                  <a:pt x="266434" y="4816457"/>
                </a:cubicBezTo>
                <a:close/>
                <a:moveTo>
                  <a:pt x="582231" y="4552997"/>
                </a:moveTo>
                <a:cubicBezTo>
                  <a:pt x="545736" y="4552997"/>
                  <a:pt x="472745" y="4588098"/>
                  <a:pt x="472745" y="4588098"/>
                </a:cubicBezTo>
                <a:lnTo>
                  <a:pt x="472745" y="4588505"/>
                </a:lnTo>
                <a:cubicBezTo>
                  <a:pt x="492906" y="4588505"/>
                  <a:pt x="509241" y="4604394"/>
                  <a:pt x="509241" y="4624014"/>
                </a:cubicBezTo>
                <a:cubicBezTo>
                  <a:pt x="509241" y="4629353"/>
                  <a:pt x="507994" y="4634413"/>
                  <a:pt x="505823" y="4638959"/>
                </a:cubicBezTo>
                <a:cubicBezTo>
                  <a:pt x="498516" y="4655662"/>
                  <a:pt x="479817" y="4674231"/>
                  <a:pt x="454068" y="4704872"/>
                </a:cubicBezTo>
                <a:cubicBezTo>
                  <a:pt x="429588" y="4734033"/>
                  <a:pt x="402334" y="4761586"/>
                  <a:pt x="431114" y="4770613"/>
                </a:cubicBezTo>
                <a:cubicBezTo>
                  <a:pt x="476249" y="4784722"/>
                  <a:pt x="543801" y="4748614"/>
                  <a:pt x="588872" y="4684095"/>
                </a:cubicBezTo>
                <a:cubicBezTo>
                  <a:pt x="615459" y="4646013"/>
                  <a:pt x="622724" y="4615715"/>
                  <a:pt x="622724" y="4592794"/>
                </a:cubicBezTo>
                <a:cubicBezTo>
                  <a:pt x="622724" y="4576948"/>
                  <a:pt x="615309" y="4552997"/>
                  <a:pt x="582231" y="4552997"/>
                </a:cubicBezTo>
                <a:close/>
                <a:moveTo>
                  <a:pt x="477012" y="4475895"/>
                </a:moveTo>
                <a:cubicBezTo>
                  <a:pt x="436850" y="4483113"/>
                  <a:pt x="390401" y="4515522"/>
                  <a:pt x="356598" y="4563911"/>
                </a:cubicBezTo>
                <a:cubicBezTo>
                  <a:pt x="329989" y="4601992"/>
                  <a:pt x="322746" y="4632269"/>
                  <a:pt x="322746" y="4655212"/>
                </a:cubicBezTo>
                <a:cubicBezTo>
                  <a:pt x="322746" y="4671057"/>
                  <a:pt x="330161" y="4695008"/>
                  <a:pt x="363239" y="4695008"/>
                </a:cubicBezTo>
                <a:cubicBezTo>
                  <a:pt x="399734" y="4695008"/>
                  <a:pt x="472746" y="4659908"/>
                  <a:pt x="472746" y="4659908"/>
                </a:cubicBezTo>
                <a:lnTo>
                  <a:pt x="472746" y="4659521"/>
                </a:lnTo>
                <a:cubicBezTo>
                  <a:pt x="452586" y="4659521"/>
                  <a:pt x="436251" y="4643612"/>
                  <a:pt x="436251" y="4624013"/>
                </a:cubicBezTo>
                <a:cubicBezTo>
                  <a:pt x="436251" y="4618674"/>
                  <a:pt x="437498" y="4613614"/>
                  <a:pt x="439668" y="4609068"/>
                </a:cubicBezTo>
                <a:cubicBezTo>
                  <a:pt x="446997" y="4592343"/>
                  <a:pt x="465675" y="4573796"/>
                  <a:pt x="491424" y="4543155"/>
                </a:cubicBezTo>
                <a:cubicBezTo>
                  <a:pt x="515904" y="4513994"/>
                  <a:pt x="543157" y="4486441"/>
                  <a:pt x="514378" y="4477414"/>
                </a:cubicBezTo>
                <a:cubicBezTo>
                  <a:pt x="503089" y="4473881"/>
                  <a:pt x="490400" y="4473488"/>
                  <a:pt x="477012" y="44758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4524375"/>
            <a:ext cx="9144000" cy="6191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39B390B-96B3-4606-9B5E-1271515140E9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474369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517E1DF-C0FC-4709-B437-B5B0563F730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64BE8E01-A524-40B5-B54A-6E76D2918C20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0" name="Titel 14">
            <a:extLst>
              <a:ext uri="{FF2B5EF4-FFF2-40B4-BE49-F238E27FC236}">
                <a16:creationId xmlns:a16="http://schemas.microsoft.com/office/drawing/2014/main" id="{096C110B-46DE-40B2-A182-73A27D7F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1471949"/>
            <a:ext cx="5715001" cy="1031803"/>
          </a:xfrm>
          <a:prstGeom prst="rect">
            <a:avLst/>
          </a:prstGeom>
          <a:noFill/>
        </p:spPr>
        <p:txBody>
          <a:bodyPr wrap="square" lIns="0" tIns="72000" rIns="360000" bIns="72000" anchor="ctr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A34599EC-4A90-49E6-9D71-36E55CC9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0"/>
            <a:ext cx="1263650" cy="2819999"/>
          </a:xfrm>
        </p:spPr>
        <p:txBody>
          <a:bodyPr wrap="square" tIns="0" rIns="0" bIns="0" anchor="b">
            <a:spAutoFit/>
          </a:bodyPr>
          <a:lstStyle>
            <a:lvl1pPr algn="r">
              <a:buNone/>
              <a:defRPr sz="16600" b="1" i="1">
                <a:solidFill>
                  <a:schemeClr val="bg1">
                    <a:alpha val="45000"/>
                  </a:schemeClr>
                </a:solidFill>
              </a:defRPr>
            </a:lvl1pPr>
          </a:lstStyle>
          <a:p>
            <a:pPr lvl="0"/>
            <a:r>
              <a:rPr lang="de-DE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44745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p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F7D3542-A124-4F56-9095-0118521837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9144000" cy="5143500"/>
          </a:xfrm>
          <a:custGeom>
            <a:avLst/>
            <a:gdLst>
              <a:gd name="connsiteX0" fmla="*/ 246381 w 9144000"/>
              <a:gd name="connsiteY0" fmla="*/ 4837041 h 5143500"/>
              <a:gd name="connsiteX1" fmla="*/ 266477 w 9144000"/>
              <a:gd name="connsiteY1" fmla="*/ 4837041 h 5143500"/>
              <a:gd name="connsiteX2" fmla="*/ 278556 w 9144000"/>
              <a:gd name="connsiteY2" fmla="*/ 4838263 h 5143500"/>
              <a:gd name="connsiteX3" fmla="*/ 286659 w 9144000"/>
              <a:gd name="connsiteY3" fmla="*/ 4842423 h 5143500"/>
              <a:gd name="connsiteX4" fmla="*/ 294354 w 9144000"/>
              <a:gd name="connsiteY4" fmla="*/ 4855053 h 5143500"/>
              <a:gd name="connsiteX5" fmla="*/ 297148 w 9144000"/>
              <a:gd name="connsiteY5" fmla="*/ 4874222 h 5143500"/>
              <a:gd name="connsiteX6" fmla="*/ 295020 w 9144000"/>
              <a:gd name="connsiteY6" fmla="*/ 4891161 h 5143500"/>
              <a:gd name="connsiteX7" fmla="*/ 289238 w 9144000"/>
              <a:gd name="connsiteY7" fmla="*/ 4903619 h 5143500"/>
              <a:gd name="connsiteX8" fmla="*/ 280362 w 9144000"/>
              <a:gd name="connsiteY8" fmla="*/ 4909344 h 5143500"/>
              <a:gd name="connsiteX9" fmla="*/ 266477 w 9144000"/>
              <a:gd name="connsiteY9" fmla="*/ 4911252 h 5143500"/>
              <a:gd name="connsiteX10" fmla="*/ 246381 w 9144000"/>
              <a:gd name="connsiteY10" fmla="*/ 4911252 h 5143500"/>
              <a:gd name="connsiteX11" fmla="*/ 520288 w 9144000"/>
              <a:gd name="connsiteY11" fmla="*/ 4816521 h 5143500"/>
              <a:gd name="connsiteX12" fmla="*/ 501460 w 9144000"/>
              <a:gd name="connsiteY12" fmla="*/ 4818279 h 5143500"/>
              <a:gd name="connsiteX13" fmla="*/ 484395 w 9144000"/>
              <a:gd name="connsiteY13" fmla="*/ 4826470 h 5143500"/>
              <a:gd name="connsiteX14" fmla="*/ 470940 w 9144000"/>
              <a:gd name="connsiteY14" fmla="*/ 4845661 h 5143500"/>
              <a:gd name="connsiteX15" fmla="*/ 467114 w 9144000"/>
              <a:gd name="connsiteY15" fmla="*/ 4863394 h 5143500"/>
              <a:gd name="connsiteX16" fmla="*/ 481042 w 9144000"/>
              <a:gd name="connsiteY16" fmla="*/ 4863394 h 5143500"/>
              <a:gd name="connsiteX17" fmla="*/ 481042 w 9144000"/>
              <a:gd name="connsiteY17" fmla="*/ 4884921 h 5143500"/>
              <a:gd name="connsiteX18" fmla="*/ 467114 w 9144000"/>
              <a:gd name="connsiteY18" fmla="*/ 4884921 h 5143500"/>
              <a:gd name="connsiteX19" fmla="*/ 470940 w 9144000"/>
              <a:gd name="connsiteY19" fmla="*/ 4902654 h 5143500"/>
              <a:gd name="connsiteX20" fmla="*/ 484395 w 9144000"/>
              <a:gd name="connsiteY20" fmla="*/ 4921845 h 5143500"/>
              <a:gd name="connsiteX21" fmla="*/ 501460 w 9144000"/>
              <a:gd name="connsiteY21" fmla="*/ 4930036 h 5143500"/>
              <a:gd name="connsiteX22" fmla="*/ 520288 w 9144000"/>
              <a:gd name="connsiteY22" fmla="*/ 4931794 h 5143500"/>
              <a:gd name="connsiteX23" fmla="*/ 555838 w 9144000"/>
              <a:gd name="connsiteY23" fmla="*/ 4931794 h 5143500"/>
              <a:gd name="connsiteX24" fmla="*/ 555838 w 9144000"/>
              <a:gd name="connsiteY24" fmla="*/ 4912046 h 5143500"/>
              <a:gd name="connsiteX25" fmla="*/ 519944 w 9144000"/>
              <a:gd name="connsiteY25" fmla="*/ 4912046 h 5143500"/>
              <a:gd name="connsiteX26" fmla="*/ 516978 w 9144000"/>
              <a:gd name="connsiteY26" fmla="*/ 4911810 h 5143500"/>
              <a:gd name="connsiteX27" fmla="*/ 498795 w 9144000"/>
              <a:gd name="connsiteY27" fmla="*/ 4900489 h 5143500"/>
              <a:gd name="connsiteX28" fmla="*/ 493185 w 9144000"/>
              <a:gd name="connsiteY28" fmla="*/ 4874158 h 5143500"/>
              <a:gd name="connsiteX29" fmla="*/ 498795 w 9144000"/>
              <a:gd name="connsiteY29" fmla="*/ 4847826 h 5143500"/>
              <a:gd name="connsiteX30" fmla="*/ 516978 w 9144000"/>
              <a:gd name="connsiteY30" fmla="*/ 4836505 h 5143500"/>
              <a:gd name="connsiteX31" fmla="*/ 519944 w 9144000"/>
              <a:gd name="connsiteY31" fmla="*/ 4836269 h 5143500"/>
              <a:gd name="connsiteX32" fmla="*/ 555838 w 9144000"/>
              <a:gd name="connsiteY32" fmla="*/ 4836269 h 5143500"/>
              <a:gd name="connsiteX33" fmla="*/ 555838 w 9144000"/>
              <a:gd name="connsiteY33" fmla="*/ 4816521 h 5143500"/>
              <a:gd name="connsiteX34" fmla="*/ 614943 w 9144000"/>
              <a:gd name="connsiteY34" fmla="*/ 4816500 h 5143500"/>
              <a:gd name="connsiteX35" fmla="*/ 653609 w 9144000"/>
              <a:gd name="connsiteY35" fmla="*/ 4874158 h 5143500"/>
              <a:gd name="connsiteX36" fmla="*/ 614943 w 9144000"/>
              <a:gd name="connsiteY36" fmla="*/ 4931815 h 5143500"/>
              <a:gd name="connsiteX37" fmla="*/ 645549 w 9144000"/>
              <a:gd name="connsiteY37" fmla="*/ 4931815 h 5143500"/>
              <a:gd name="connsiteX38" fmla="*/ 668633 w 9144000"/>
              <a:gd name="connsiteY38" fmla="*/ 4896114 h 5143500"/>
              <a:gd name="connsiteX39" fmla="*/ 691695 w 9144000"/>
              <a:gd name="connsiteY39" fmla="*/ 4931815 h 5143500"/>
              <a:gd name="connsiteX40" fmla="*/ 722279 w 9144000"/>
              <a:gd name="connsiteY40" fmla="*/ 4931815 h 5143500"/>
              <a:gd name="connsiteX41" fmla="*/ 683635 w 9144000"/>
              <a:gd name="connsiteY41" fmla="*/ 4874158 h 5143500"/>
              <a:gd name="connsiteX42" fmla="*/ 722279 w 9144000"/>
              <a:gd name="connsiteY42" fmla="*/ 4816500 h 5143500"/>
              <a:gd name="connsiteX43" fmla="*/ 691695 w 9144000"/>
              <a:gd name="connsiteY43" fmla="*/ 4816500 h 5143500"/>
              <a:gd name="connsiteX44" fmla="*/ 668633 w 9144000"/>
              <a:gd name="connsiteY44" fmla="*/ 4852222 h 5143500"/>
              <a:gd name="connsiteX45" fmla="*/ 645549 w 9144000"/>
              <a:gd name="connsiteY45" fmla="*/ 4816500 h 5143500"/>
              <a:gd name="connsiteX46" fmla="*/ 574880 w 9144000"/>
              <a:gd name="connsiteY46" fmla="*/ 4816500 h 5143500"/>
              <a:gd name="connsiteX47" fmla="*/ 574880 w 9144000"/>
              <a:gd name="connsiteY47" fmla="*/ 4931815 h 5143500"/>
              <a:gd name="connsiteX48" fmla="*/ 600199 w 9144000"/>
              <a:gd name="connsiteY48" fmla="*/ 4931815 h 5143500"/>
              <a:gd name="connsiteX49" fmla="*/ 600199 w 9144000"/>
              <a:gd name="connsiteY49" fmla="*/ 4816500 h 5143500"/>
              <a:gd name="connsiteX50" fmla="*/ 392147 w 9144000"/>
              <a:gd name="connsiteY50" fmla="*/ 4816500 h 5143500"/>
              <a:gd name="connsiteX51" fmla="*/ 359499 w 9144000"/>
              <a:gd name="connsiteY51" fmla="*/ 4824069 h 5143500"/>
              <a:gd name="connsiteX52" fmla="*/ 341767 w 9144000"/>
              <a:gd name="connsiteY52" fmla="*/ 4848942 h 5143500"/>
              <a:gd name="connsiteX53" fmla="*/ 338629 w 9144000"/>
              <a:gd name="connsiteY53" fmla="*/ 4868861 h 5143500"/>
              <a:gd name="connsiteX54" fmla="*/ 338565 w 9144000"/>
              <a:gd name="connsiteY54" fmla="*/ 4874158 h 5143500"/>
              <a:gd name="connsiteX55" fmla="*/ 338629 w 9144000"/>
              <a:gd name="connsiteY55" fmla="*/ 4879454 h 5143500"/>
              <a:gd name="connsiteX56" fmla="*/ 347205 w 9144000"/>
              <a:gd name="connsiteY56" fmla="*/ 4911831 h 5143500"/>
              <a:gd name="connsiteX57" fmla="*/ 372180 w 9144000"/>
              <a:gd name="connsiteY57" fmla="*/ 4929800 h 5143500"/>
              <a:gd name="connsiteX58" fmla="*/ 392125 w 9144000"/>
              <a:gd name="connsiteY58" fmla="*/ 4931794 h 5143500"/>
              <a:gd name="connsiteX59" fmla="*/ 424623 w 9144000"/>
              <a:gd name="connsiteY59" fmla="*/ 4931794 h 5143500"/>
              <a:gd name="connsiteX60" fmla="*/ 424623 w 9144000"/>
              <a:gd name="connsiteY60" fmla="*/ 4911724 h 5143500"/>
              <a:gd name="connsiteX61" fmla="*/ 393243 w 9144000"/>
              <a:gd name="connsiteY61" fmla="*/ 4911724 h 5143500"/>
              <a:gd name="connsiteX62" fmla="*/ 373749 w 9144000"/>
              <a:gd name="connsiteY62" fmla="*/ 4904949 h 5143500"/>
              <a:gd name="connsiteX63" fmla="*/ 366011 w 9144000"/>
              <a:gd name="connsiteY63" fmla="*/ 4884729 h 5143500"/>
              <a:gd name="connsiteX64" fmla="*/ 415101 w 9144000"/>
              <a:gd name="connsiteY64" fmla="*/ 4884729 h 5143500"/>
              <a:gd name="connsiteX65" fmla="*/ 415101 w 9144000"/>
              <a:gd name="connsiteY65" fmla="*/ 4863522 h 5143500"/>
              <a:gd name="connsiteX66" fmla="*/ 366033 w 9144000"/>
              <a:gd name="connsiteY66" fmla="*/ 4863522 h 5143500"/>
              <a:gd name="connsiteX67" fmla="*/ 373770 w 9144000"/>
              <a:gd name="connsiteY67" fmla="*/ 4843302 h 5143500"/>
              <a:gd name="connsiteX68" fmla="*/ 393264 w 9144000"/>
              <a:gd name="connsiteY68" fmla="*/ 4836527 h 5143500"/>
              <a:gd name="connsiteX69" fmla="*/ 424644 w 9144000"/>
              <a:gd name="connsiteY69" fmla="*/ 4836527 h 5143500"/>
              <a:gd name="connsiteX70" fmla="*/ 424644 w 9144000"/>
              <a:gd name="connsiteY70" fmla="*/ 4816500 h 5143500"/>
              <a:gd name="connsiteX71" fmla="*/ 221879 w 9144000"/>
              <a:gd name="connsiteY71" fmla="*/ 4816457 h 5143500"/>
              <a:gd name="connsiteX72" fmla="*/ 221879 w 9144000"/>
              <a:gd name="connsiteY72" fmla="*/ 4931794 h 5143500"/>
              <a:gd name="connsiteX73" fmla="*/ 266456 w 9144000"/>
              <a:gd name="connsiteY73" fmla="*/ 4931794 h 5143500"/>
              <a:gd name="connsiteX74" fmla="*/ 276471 w 9144000"/>
              <a:gd name="connsiteY74" fmla="*/ 4931708 h 5143500"/>
              <a:gd name="connsiteX75" fmla="*/ 283951 w 9144000"/>
              <a:gd name="connsiteY75" fmla="*/ 4931279 h 5143500"/>
              <a:gd name="connsiteX76" fmla="*/ 289733 w 9144000"/>
              <a:gd name="connsiteY76" fmla="*/ 4930508 h 5143500"/>
              <a:gd name="connsiteX77" fmla="*/ 294741 w 9144000"/>
              <a:gd name="connsiteY77" fmla="*/ 4929221 h 5143500"/>
              <a:gd name="connsiteX78" fmla="*/ 310000 w 9144000"/>
              <a:gd name="connsiteY78" fmla="*/ 4920473 h 5143500"/>
              <a:gd name="connsiteX79" fmla="*/ 319221 w 9144000"/>
              <a:gd name="connsiteY79" fmla="*/ 4904991 h 5143500"/>
              <a:gd name="connsiteX80" fmla="*/ 322789 w 9144000"/>
              <a:gd name="connsiteY80" fmla="*/ 4890303 h 5143500"/>
              <a:gd name="connsiteX81" fmla="*/ 324078 w 9144000"/>
              <a:gd name="connsiteY81" fmla="*/ 4874372 h 5143500"/>
              <a:gd name="connsiteX82" fmla="*/ 323305 w 9144000"/>
              <a:gd name="connsiteY82" fmla="*/ 4861850 h 5143500"/>
              <a:gd name="connsiteX83" fmla="*/ 320983 w 9144000"/>
              <a:gd name="connsiteY83" fmla="*/ 4850164 h 5143500"/>
              <a:gd name="connsiteX84" fmla="*/ 317351 w 9144000"/>
              <a:gd name="connsiteY84" fmla="*/ 4840043 h 5143500"/>
              <a:gd name="connsiteX85" fmla="*/ 312687 w 9144000"/>
              <a:gd name="connsiteY85" fmla="*/ 4832345 h 5143500"/>
              <a:gd name="connsiteX86" fmla="*/ 295084 w 9144000"/>
              <a:gd name="connsiteY86" fmla="*/ 4820166 h 5143500"/>
              <a:gd name="connsiteX87" fmla="*/ 266434 w 9144000"/>
              <a:gd name="connsiteY87" fmla="*/ 4816457 h 5143500"/>
              <a:gd name="connsiteX88" fmla="*/ 582231 w 9144000"/>
              <a:gd name="connsiteY88" fmla="*/ 4552997 h 5143500"/>
              <a:gd name="connsiteX89" fmla="*/ 472745 w 9144000"/>
              <a:gd name="connsiteY89" fmla="*/ 4588098 h 5143500"/>
              <a:gd name="connsiteX90" fmla="*/ 472745 w 9144000"/>
              <a:gd name="connsiteY90" fmla="*/ 4588505 h 5143500"/>
              <a:gd name="connsiteX91" fmla="*/ 509241 w 9144000"/>
              <a:gd name="connsiteY91" fmla="*/ 4624014 h 5143500"/>
              <a:gd name="connsiteX92" fmla="*/ 505823 w 9144000"/>
              <a:gd name="connsiteY92" fmla="*/ 4638959 h 5143500"/>
              <a:gd name="connsiteX93" fmla="*/ 454068 w 9144000"/>
              <a:gd name="connsiteY93" fmla="*/ 4704872 h 5143500"/>
              <a:gd name="connsiteX94" fmla="*/ 431114 w 9144000"/>
              <a:gd name="connsiteY94" fmla="*/ 4770613 h 5143500"/>
              <a:gd name="connsiteX95" fmla="*/ 588872 w 9144000"/>
              <a:gd name="connsiteY95" fmla="*/ 4684095 h 5143500"/>
              <a:gd name="connsiteX96" fmla="*/ 622724 w 9144000"/>
              <a:gd name="connsiteY96" fmla="*/ 4592794 h 5143500"/>
              <a:gd name="connsiteX97" fmla="*/ 582231 w 9144000"/>
              <a:gd name="connsiteY97" fmla="*/ 4552997 h 5143500"/>
              <a:gd name="connsiteX98" fmla="*/ 477012 w 9144000"/>
              <a:gd name="connsiteY98" fmla="*/ 4475895 h 5143500"/>
              <a:gd name="connsiteX99" fmla="*/ 356598 w 9144000"/>
              <a:gd name="connsiteY99" fmla="*/ 4563911 h 5143500"/>
              <a:gd name="connsiteX100" fmla="*/ 322746 w 9144000"/>
              <a:gd name="connsiteY100" fmla="*/ 4655212 h 5143500"/>
              <a:gd name="connsiteX101" fmla="*/ 363239 w 9144000"/>
              <a:gd name="connsiteY101" fmla="*/ 4695008 h 5143500"/>
              <a:gd name="connsiteX102" fmla="*/ 472746 w 9144000"/>
              <a:gd name="connsiteY102" fmla="*/ 4659908 h 5143500"/>
              <a:gd name="connsiteX103" fmla="*/ 472746 w 9144000"/>
              <a:gd name="connsiteY103" fmla="*/ 4659521 h 5143500"/>
              <a:gd name="connsiteX104" fmla="*/ 436251 w 9144000"/>
              <a:gd name="connsiteY104" fmla="*/ 4624013 h 5143500"/>
              <a:gd name="connsiteX105" fmla="*/ 439668 w 9144000"/>
              <a:gd name="connsiteY105" fmla="*/ 4609068 h 5143500"/>
              <a:gd name="connsiteX106" fmla="*/ 491424 w 9144000"/>
              <a:gd name="connsiteY106" fmla="*/ 4543155 h 5143500"/>
              <a:gd name="connsiteX107" fmla="*/ 514378 w 9144000"/>
              <a:gd name="connsiteY107" fmla="*/ 4477414 h 5143500"/>
              <a:gd name="connsiteX108" fmla="*/ 477012 w 9144000"/>
              <a:gd name="connsiteY108" fmla="*/ 4475895 h 5143500"/>
              <a:gd name="connsiteX109" fmla="*/ 0 w 9144000"/>
              <a:gd name="connsiteY109" fmla="*/ 0 h 5143500"/>
              <a:gd name="connsiteX110" fmla="*/ 9144000 w 9144000"/>
              <a:gd name="connsiteY110" fmla="*/ 0 h 5143500"/>
              <a:gd name="connsiteX111" fmla="*/ 9144000 w 9144000"/>
              <a:gd name="connsiteY111" fmla="*/ 5143500 h 5143500"/>
              <a:gd name="connsiteX112" fmla="*/ 0 w 9144000"/>
              <a:gd name="connsiteY11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144000" h="5143500">
                <a:moveTo>
                  <a:pt x="246381" y="4837041"/>
                </a:moveTo>
                <a:lnTo>
                  <a:pt x="266477" y="4837041"/>
                </a:lnTo>
                <a:cubicBezTo>
                  <a:pt x="271420" y="4837041"/>
                  <a:pt x="275440" y="4837449"/>
                  <a:pt x="278556" y="4838263"/>
                </a:cubicBezTo>
                <a:cubicBezTo>
                  <a:pt x="281673" y="4839078"/>
                  <a:pt x="284359" y="4840472"/>
                  <a:pt x="286659" y="4842423"/>
                </a:cubicBezTo>
                <a:cubicBezTo>
                  <a:pt x="289883" y="4845082"/>
                  <a:pt x="292441" y="4849285"/>
                  <a:pt x="294354" y="4855053"/>
                </a:cubicBezTo>
                <a:cubicBezTo>
                  <a:pt x="296223" y="4860799"/>
                  <a:pt x="297148" y="4867210"/>
                  <a:pt x="297148" y="4874222"/>
                </a:cubicBezTo>
                <a:cubicBezTo>
                  <a:pt x="297148" y="4880226"/>
                  <a:pt x="296438" y="4885865"/>
                  <a:pt x="295020" y="4891161"/>
                </a:cubicBezTo>
                <a:cubicBezTo>
                  <a:pt x="293558" y="4896479"/>
                  <a:pt x="291646" y="4900617"/>
                  <a:pt x="289238" y="4903619"/>
                </a:cubicBezTo>
                <a:cubicBezTo>
                  <a:pt x="287175" y="4906149"/>
                  <a:pt x="284209" y="4908079"/>
                  <a:pt x="280362" y="4909344"/>
                </a:cubicBezTo>
                <a:cubicBezTo>
                  <a:pt x="276514" y="4910609"/>
                  <a:pt x="271893" y="4911252"/>
                  <a:pt x="266477" y="4911252"/>
                </a:cubicBezTo>
                <a:lnTo>
                  <a:pt x="246381" y="4911252"/>
                </a:lnTo>
                <a:close/>
                <a:moveTo>
                  <a:pt x="520288" y="4816521"/>
                </a:moveTo>
                <a:cubicBezTo>
                  <a:pt x="513776" y="4816521"/>
                  <a:pt x="507500" y="4817100"/>
                  <a:pt x="501460" y="4818279"/>
                </a:cubicBezTo>
                <a:cubicBezTo>
                  <a:pt x="495421" y="4819459"/>
                  <a:pt x="489747" y="4822182"/>
                  <a:pt x="484395" y="4826470"/>
                </a:cubicBezTo>
                <a:cubicBezTo>
                  <a:pt x="478011" y="4831724"/>
                  <a:pt x="473519" y="4838113"/>
                  <a:pt x="470940" y="4845661"/>
                </a:cubicBezTo>
                <a:cubicBezTo>
                  <a:pt x="468963" y="4851472"/>
                  <a:pt x="467716" y="4857390"/>
                  <a:pt x="467114" y="4863394"/>
                </a:cubicBezTo>
                <a:lnTo>
                  <a:pt x="481042" y="4863394"/>
                </a:lnTo>
                <a:lnTo>
                  <a:pt x="481042" y="4884921"/>
                </a:lnTo>
                <a:lnTo>
                  <a:pt x="467114" y="4884921"/>
                </a:lnTo>
                <a:cubicBezTo>
                  <a:pt x="467695" y="4890968"/>
                  <a:pt x="468963" y="4896865"/>
                  <a:pt x="470940" y="4902654"/>
                </a:cubicBezTo>
                <a:cubicBezTo>
                  <a:pt x="473498" y="4910202"/>
                  <a:pt x="477990" y="4916591"/>
                  <a:pt x="484395" y="4921845"/>
                </a:cubicBezTo>
                <a:cubicBezTo>
                  <a:pt x="489747" y="4926133"/>
                  <a:pt x="495421" y="4928856"/>
                  <a:pt x="501460" y="4930036"/>
                </a:cubicBezTo>
                <a:cubicBezTo>
                  <a:pt x="507500" y="4931215"/>
                  <a:pt x="513776" y="4931794"/>
                  <a:pt x="520288" y="4931794"/>
                </a:cubicBezTo>
                <a:lnTo>
                  <a:pt x="555838" y="4931794"/>
                </a:lnTo>
                <a:lnTo>
                  <a:pt x="555838" y="4912046"/>
                </a:lnTo>
                <a:lnTo>
                  <a:pt x="519944" y="4912046"/>
                </a:lnTo>
                <a:cubicBezTo>
                  <a:pt x="518956" y="4912046"/>
                  <a:pt x="517967" y="4911853"/>
                  <a:pt x="516978" y="4911810"/>
                </a:cubicBezTo>
                <a:cubicBezTo>
                  <a:pt x="507822" y="4910845"/>
                  <a:pt x="501761" y="4907093"/>
                  <a:pt x="498795" y="4900489"/>
                </a:cubicBezTo>
                <a:cubicBezTo>
                  <a:pt x="495399" y="4892941"/>
                  <a:pt x="493529" y="4884150"/>
                  <a:pt x="493185" y="4874158"/>
                </a:cubicBezTo>
                <a:cubicBezTo>
                  <a:pt x="493529" y="4864165"/>
                  <a:pt x="495399" y="4855374"/>
                  <a:pt x="498795" y="4847826"/>
                </a:cubicBezTo>
                <a:cubicBezTo>
                  <a:pt x="501761" y="4841223"/>
                  <a:pt x="507822" y="4837470"/>
                  <a:pt x="516978" y="4836505"/>
                </a:cubicBezTo>
                <a:cubicBezTo>
                  <a:pt x="517967" y="4836441"/>
                  <a:pt x="518956" y="4836269"/>
                  <a:pt x="519944" y="4836269"/>
                </a:cubicBezTo>
                <a:lnTo>
                  <a:pt x="555838" y="4836269"/>
                </a:lnTo>
                <a:lnTo>
                  <a:pt x="555838" y="4816521"/>
                </a:lnTo>
                <a:close/>
                <a:moveTo>
                  <a:pt x="614943" y="4816500"/>
                </a:moveTo>
                <a:lnTo>
                  <a:pt x="653609" y="4874158"/>
                </a:lnTo>
                <a:lnTo>
                  <a:pt x="614943" y="4931815"/>
                </a:lnTo>
                <a:lnTo>
                  <a:pt x="645549" y="4931815"/>
                </a:lnTo>
                <a:lnTo>
                  <a:pt x="668633" y="4896114"/>
                </a:lnTo>
                <a:lnTo>
                  <a:pt x="691695" y="4931815"/>
                </a:lnTo>
                <a:lnTo>
                  <a:pt x="722279" y="4931815"/>
                </a:lnTo>
                <a:lnTo>
                  <a:pt x="683635" y="4874158"/>
                </a:lnTo>
                <a:lnTo>
                  <a:pt x="722279" y="4816500"/>
                </a:lnTo>
                <a:lnTo>
                  <a:pt x="691695" y="4816500"/>
                </a:lnTo>
                <a:lnTo>
                  <a:pt x="668633" y="4852222"/>
                </a:lnTo>
                <a:lnTo>
                  <a:pt x="645549" y="4816500"/>
                </a:lnTo>
                <a:close/>
                <a:moveTo>
                  <a:pt x="574880" y="4816500"/>
                </a:moveTo>
                <a:lnTo>
                  <a:pt x="574880" y="4931815"/>
                </a:lnTo>
                <a:lnTo>
                  <a:pt x="600199" y="4931815"/>
                </a:lnTo>
                <a:lnTo>
                  <a:pt x="600199" y="4816500"/>
                </a:lnTo>
                <a:close/>
                <a:moveTo>
                  <a:pt x="392147" y="4816500"/>
                </a:moveTo>
                <a:cubicBezTo>
                  <a:pt x="380906" y="4816500"/>
                  <a:pt x="369085" y="4817679"/>
                  <a:pt x="359499" y="4824069"/>
                </a:cubicBezTo>
                <a:cubicBezTo>
                  <a:pt x="350601" y="4830030"/>
                  <a:pt x="344755" y="4838735"/>
                  <a:pt x="341767" y="4848942"/>
                </a:cubicBezTo>
                <a:cubicBezTo>
                  <a:pt x="339854" y="4855396"/>
                  <a:pt x="338801" y="4862107"/>
                  <a:pt x="338629" y="4868861"/>
                </a:cubicBezTo>
                <a:cubicBezTo>
                  <a:pt x="338522" y="4870619"/>
                  <a:pt x="338500" y="4872399"/>
                  <a:pt x="338565" y="4874158"/>
                </a:cubicBezTo>
                <a:cubicBezTo>
                  <a:pt x="338500" y="4875916"/>
                  <a:pt x="338522" y="4877696"/>
                  <a:pt x="338629" y="4879454"/>
                </a:cubicBezTo>
                <a:cubicBezTo>
                  <a:pt x="338930" y="4890432"/>
                  <a:pt x="341165" y="4902483"/>
                  <a:pt x="347205" y="4911831"/>
                </a:cubicBezTo>
                <a:cubicBezTo>
                  <a:pt x="352858" y="4920580"/>
                  <a:pt x="361971" y="4927463"/>
                  <a:pt x="372180" y="4929800"/>
                </a:cubicBezTo>
                <a:cubicBezTo>
                  <a:pt x="378692" y="4931279"/>
                  <a:pt x="385484" y="4931794"/>
                  <a:pt x="392125" y="4931794"/>
                </a:cubicBezTo>
                <a:lnTo>
                  <a:pt x="424623" y="4931794"/>
                </a:lnTo>
                <a:lnTo>
                  <a:pt x="424623" y="4911724"/>
                </a:lnTo>
                <a:lnTo>
                  <a:pt x="393243" y="4911724"/>
                </a:lnTo>
                <a:cubicBezTo>
                  <a:pt x="386258" y="4911638"/>
                  <a:pt x="378864" y="4910073"/>
                  <a:pt x="373749" y="4904949"/>
                </a:cubicBezTo>
                <a:cubicBezTo>
                  <a:pt x="368461" y="4899631"/>
                  <a:pt x="366463" y="4892019"/>
                  <a:pt x="366011" y="4884729"/>
                </a:cubicBezTo>
                <a:lnTo>
                  <a:pt x="415101" y="4884729"/>
                </a:lnTo>
                <a:lnTo>
                  <a:pt x="415101" y="4863522"/>
                </a:lnTo>
                <a:lnTo>
                  <a:pt x="366033" y="4863522"/>
                </a:lnTo>
                <a:cubicBezTo>
                  <a:pt x="366484" y="4856232"/>
                  <a:pt x="368483" y="4848620"/>
                  <a:pt x="373770" y="4843302"/>
                </a:cubicBezTo>
                <a:cubicBezTo>
                  <a:pt x="378885" y="4838178"/>
                  <a:pt x="386279" y="4836612"/>
                  <a:pt x="393264" y="4836527"/>
                </a:cubicBezTo>
                <a:lnTo>
                  <a:pt x="424644" y="4836527"/>
                </a:lnTo>
                <a:lnTo>
                  <a:pt x="424644" y="4816500"/>
                </a:lnTo>
                <a:close/>
                <a:moveTo>
                  <a:pt x="221879" y="4816457"/>
                </a:moveTo>
                <a:lnTo>
                  <a:pt x="221879" y="4931794"/>
                </a:lnTo>
                <a:lnTo>
                  <a:pt x="266456" y="4931794"/>
                </a:lnTo>
                <a:cubicBezTo>
                  <a:pt x="270238" y="4931794"/>
                  <a:pt x="273591" y="4931772"/>
                  <a:pt x="276471" y="4931708"/>
                </a:cubicBezTo>
                <a:cubicBezTo>
                  <a:pt x="279330" y="4931644"/>
                  <a:pt x="281845" y="4931515"/>
                  <a:pt x="283951" y="4931279"/>
                </a:cubicBezTo>
                <a:cubicBezTo>
                  <a:pt x="286079" y="4931044"/>
                  <a:pt x="288013" y="4930786"/>
                  <a:pt x="289733" y="4930508"/>
                </a:cubicBezTo>
                <a:cubicBezTo>
                  <a:pt x="291452" y="4930229"/>
                  <a:pt x="293129" y="4929800"/>
                  <a:pt x="294741" y="4929221"/>
                </a:cubicBezTo>
                <a:cubicBezTo>
                  <a:pt x="300973" y="4927248"/>
                  <a:pt x="306046" y="4924354"/>
                  <a:pt x="310000" y="4920473"/>
                </a:cubicBezTo>
                <a:cubicBezTo>
                  <a:pt x="313977" y="4916613"/>
                  <a:pt x="317072" y="4911467"/>
                  <a:pt x="319221" y="4904991"/>
                </a:cubicBezTo>
                <a:cubicBezTo>
                  <a:pt x="320747" y="4900724"/>
                  <a:pt x="321929" y="4895835"/>
                  <a:pt x="322789" y="4890303"/>
                </a:cubicBezTo>
                <a:cubicBezTo>
                  <a:pt x="323670" y="4884771"/>
                  <a:pt x="324078" y="4879454"/>
                  <a:pt x="324078" y="4874372"/>
                </a:cubicBezTo>
                <a:cubicBezTo>
                  <a:pt x="324078" y="4870105"/>
                  <a:pt x="323842" y="4865924"/>
                  <a:pt x="323305" y="4861850"/>
                </a:cubicBezTo>
                <a:cubicBezTo>
                  <a:pt x="322789" y="4857754"/>
                  <a:pt x="322015" y="4853852"/>
                  <a:pt x="320983" y="4850164"/>
                </a:cubicBezTo>
                <a:cubicBezTo>
                  <a:pt x="319952" y="4846454"/>
                  <a:pt x="318748" y="4843088"/>
                  <a:pt x="317351" y="4840043"/>
                </a:cubicBezTo>
                <a:cubicBezTo>
                  <a:pt x="315976" y="4836998"/>
                  <a:pt x="314428" y="4834425"/>
                  <a:pt x="312687" y="4832345"/>
                </a:cubicBezTo>
                <a:cubicBezTo>
                  <a:pt x="308216" y="4826706"/>
                  <a:pt x="302327" y="4822632"/>
                  <a:pt x="295084" y="4820166"/>
                </a:cubicBezTo>
                <a:cubicBezTo>
                  <a:pt x="287841" y="4817679"/>
                  <a:pt x="278277" y="4816457"/>
                  <a:pt x="266434" y="4816457"/>
                </a:cubicBezTo>
                <a:close/>
                <a:moveTo>
                  <a:pt x="582231" y="4552997"/>
                </a:moveTo>
                <a:cubicBezTo>
                  <a:pt x="545736" y="4552997"/>
                  <a:pt x="472745" y="4588098"/>
                  <a:pt x="472745" y="4588098"/>
                </a:cubicBezTo>
                <a:lnTo>
                  <a:pt x="472745" y="4588505"/>
                </a:lnTo>
                <a:cubicBezTo>
                  <a:pt x="492906" y="4588505"/>
                  <a:pt x="509241" y="4604394"/>
                  <a:pt x="509241" y="4624014"/>
                </a:cubicBezTo>
                <a:cubicBezTo>
                  <a:pt x="509241" y="4629353"/>
                  <a:pt x="507994" y="4634413"/>
                  <a:pt x="505823" y="4638959"/>
                </a:cubicBezTo>
                <a:cubicBezTo>
                  <a:pt x="498516" y="4655662"/>
                  <a:pt x="479817" y="4674231"/>
                  <a:pt x="454068" y="4704872"/>
                </a:cubicBezTo>
                <a:cubicBezTo>
                  <a:pt x="429588" y="4734033"/>
                  <a:pt x="402334" y="4761586"/>
                  <a:pt x="431114" y="4770613"/>
                </a:cubicBezTo>
                <a:cubicBezTo>
                  <a:pt x="476249" y="4784722"/>
                  <a:pt x="543801" y="4748614"/>
                  <a:pt x="588872" y="4684095"/>
                </a:cubicBezTo>
                <a:cubicBezTo>
                  <a:pt x="615459" y="4646013"/>
                  <a:pt x="622724" y="4615715"/>
                  <a:pt x="622724" y="4592794"/>
                </a:cubicBezTo>
                <a:cubicBezTo>
                  <a:pt x="622724" y="4576948"/>
                  <a:pt x="615309" y="4552997"/>
                  <a:pt x="582231" y="4552997"/>
                </a:cubicBezTo>
                <a:close/>
                <a:moveTo>
                  <a:pt x="477012" y="4475895"/>
                </a:moveTo>
                <a:cubicBezTo>
                  <a:pt x="436850" y="4483113"/>
                  <a:pt x="390401" y="4515522"/>
                  <a:pt x="356598" y="4563911"/>
                </a:cubicBezTo>
                <a:cubicBezTo>
                  <a:pt x="329989" y="4601992"/>
                  <a:pt x="322746" y="4632269"/>
                  <a:pt x="322746" y="4655212"/>
                </a:cubicBezTo>
                <a:cubicBezTo>
                  <a:pt x="322746" y="4671057"/>
                  <a:pt x="330161" y="4695008"/>
                  <a:pt x="363239" y="4695008"/>
                </a:cubicBezTo>
                <a:cubicBezTo>
                  <a:pt x="399734" y="4695008"/>
                  <a:pt x="472746" y="4659908"/>
                  <a:pt x="472746" y="4659908"/>
                </a:cubicBezTo>
                <a:lnTo>
                  <a:pt x="472746" y="4659521"/>
                </a:lnTo>
                <a:cubicBezTo>
                  <a:pt x="452586" y="4659521"/>
                  <a:pt x="436251" y="4643612"/>
                  <a:pt x="436251" y="4624013"/>
                </a:cubicBezTo>
                <a:cubicBezTo>
                  <a:pt x="436251" y="4618674"/>
                  <a:pt x="437498" y="4613614"/>
                  <a:pt x="439668" y="4609068"/>
                </a:cubicBezTo>
                <a:cubicBezTo>
                  <a:pt x="446997" y="4592343"/>
                  <a:pt x="465675" y="4573796"/>
                  <a:pt x="491424" y="4543155"/>
                </a:cubicBezTo>
                <a:cubicBezTo>
                  <a:pt x="515904" y="4513994"/>
                  <a:pt x="543157" y="4486441"/>
                  <a:pt x="514378" y="4477414"/>
                </a:cubicBezTo>
                <a:cubicBezTo>
                  <a:pt x="503089" y="4473881"/>
                  <a:pt x="490400" y="4473488"/>
                  <a:pt x="477012" y="44758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4524375"/>
            <a:ext cx="9144000" cy="6191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5" name="Titel 14"/>
          <p:cNvSpPr>
            <a:spLocks noGrp="1"/>
          </p:cNvSpPr>
          <p:nvPr userDrawn="1">
            <p:ph type="title"/>
          </p:nvPr>
        </p:nvSpPr>
        <p:spPr>
          <a:xfrm>
            <a:off x="2152649" y="1471949"/>
            <a:ext cx="5715001" cy="1031803"/>
          </a:xfrm>
          <a:prstGeom prst="rect">
            <a:avLst/>
          </a:prstGeom>
          <a:noFill/>
        </p:spPr>
        <p:txBody>
          <a:bodyPr wrap="square" lIns="0" tIns="72000" rIns="360000" bIns="72000" anchor="ctr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14F88C-A984-4C8A-9F04-8B6BE5C46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0"/>
            <a:ext cx="1263650" cy="2819999"/>
          </a:xfrm>
        </p:spPr>
        <p:txBody>
          <a:bodyPr wrap="square" tIns="0" rIns="0" bIns="0" anchor="b">
            <a:spAutoFit/>
          </a:bodyPr>
          <a:lstStyle>
            <a:lvl1pPr algn="r">
              <a:buNone/>
              <a:defRPr sz="16600" b="1" i="1">
                <a:solidFill>
                  <a:schemeClr val="bg1">
                    <a:alpha val="45000"/>
                  </a:schemeClr>
                </a:solidFill>
              </a:defRPr>
            </a:lvl1pPr>
          </a:lstStyle>
          <a:p>
            <a:pPr lvl="0"/>
            <a:r>
              <a:rPr lang="de-DE"/>
              <a:t>0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39B390B-96B3-4606-9B5E-1271515140E9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474369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0517E1DF-C0FC-4709-B437-B5B0563F730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64BE8E01-A524-40B5-B54A-6E76D2918C20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058519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light - chan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447D548-FCF0-49D6-831F-0DCA09668C8F}"/>
              </a:ext>
            </a:extLst>
          </p:cNvPr>
          <p:cNvSpPr/>
          <p:nvPr userDrawn="1"/>
        </p:nvSpPr>
        <p:spPr>
          <a:xfrm>
            <a:off x="97631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7ECFA1C-5DD3-4AC6-BF99-50166D33EB80}"/>
              </a:ext>
            </a:extLst>
          </p:cNvPr>
          <p:cNvSpPr/>
          <p:nvPr userDrawn="1"/>
        </p:nvSpPr>
        <p:spPr>
          <a:xfrm>
            <a:off x="322746" y="4184118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7DC5097-384E-4DEA-AD50-027975D00ABE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901EBE45-1EBD-46CD-86CC-0AF73C1600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E6DF148F-319D-47BC-BB3D-BA6C9CD58E1D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" y="13335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624626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blue - change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CAFADFA-E086-42A9-A438-EFFC84139830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0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745D989-EB1F-48B9-957E-9E8104746509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834E06C7-A34E-45B5-8C16-B7A4C1CC0D6E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73CA471-20C9-4B06-8306-7F665679A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900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3EF7787C-31E7-4F42-9BCC-2CB582EE1272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" y="13335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054663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9B2C020-8D34-46CF-B7EC-55BB8126A2CA}"/>
              </a:ext>
            </a:extLst>
          </p:cNvPr>
          <p:cNvSpPr/>
          <p:nvPr userDrawn="1"/>
        </p:nvSpPr>
        <p:spPr>
          <a:xfrm>
            <a:off x="125324" y="4015005"/>
            <a:ext cx="770947" cy="69624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1" name="Bildplatzhalter 13">
            <a:extLst>
              <a:ext uri="{FF2B5EF4-FFF2-40B4-BE49-F238E27FC236}">
                <a16:creationId xmlns:a16="http://schemas.microsoft.com/office/drawing/2014/main" id="{F73CA471-20C9-4B06-8306-7F665679AD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900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65A93F67-2EB0-4A99-8C9D-8F35F43F6269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4118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470CF396-78D1-4507-974D-25354E24F962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71FB0B24-8BCF-47C4-9DA1-EF6E147375C1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70C917B5-D44F-4AB1-95A7-8644E6671210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" y="13335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625550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blue - no foo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A370BA-CA75-4E06-AE78-DCDB19ECA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" y="1447800"/>
            <a:ext cx="7543800" cy="1943100"/>
          </a:xfrm>
        </p:spPr>
        <p:txBody>
          <a:bodyPr anchor="ctr"/>
          <a:lstStyle>
            <a:lvl1pPr algn="ctr">
              <a:lnSpc>
                <a:spcPct val="100000"/>
              </a:lnSpc>
              <a:spcAft>
                <a:spcPts val="0"/>
              </a:spcAft>
              <a:buNone/>
              <a:defRPr sz="4000" b="1" i="1">
                <a:solidFill>
                  <a:schemeClr val="bg1"/>
                </a:solidFill>
              </a:defRPr>
            </a:lvl1pPr>
            <a:lvl2pPr algn="ctr">
              <a:defRPr sz="4000"/>
            </a:lvl2pPr>
            <a:lvl3pPr algn="ctr">
              <a:defRPr sz="4000"/>
            </a:lvl3pPr>
            <a:lvl4pPr algn="ctr">
              <a:defRPr sz="4000"/>
            </a:lvl4pPr>
            <a:lvl5pPr algn="ctr">
              <a:defRPr sz="4000"/>
            </a:lvl5pPr>
          </a:lstStyle>
          <a:p>
            <a:pPr lvl="0"/>
            <a:endParaRPr lang="de-DE"/>
          </a:p>
        </p:txBody>
      </p:sp>
      <p:sp>
        <p:nvSpPr>
          <p:cNvPr id="3" name="Datumsplatzhalter 4">
            <a:extLst>
              <a:ext uri="{FF2B5EF4-FFF2-40B4-BE49-F238E27FC236}">
                <a16:creationId xmlns:a16="http://schemas.microsoft.com/office/drawing/2014/main" id="{AB2C6F2D-5FB1-48CA-8D9D-0A82544C7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E28DE392-C349-4C77-AAB7-0CA8797A42B0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E7553C26-51B1-48D8-8307-ADB71999D6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28638914-DE02-467F-8157-A15963AC5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259145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6271" y="482400"/>
            <a:ext cx="7657200" cy="536400"/>
          </a:xfrm>
          <a:prstGeom prst="rect">
            <a:avLst/>
          </a:prstGeom>
        </p:spPr>
        <p:txBody>
          <a:bodyPr/>
          <a:lstStyle>
            <a:lvl1pPr>
              <a:defRPr sz="2800" b="1" i="1" baseline="0"/>
            </a:lvl1pPr>
          </a:lstStyle>
          <a:p>
            <a:r>
              <a:rPr lang="de-DE"/>
              <a:t>Agenda – 1 </a:t>
            </a:r>
            <a:r>
              <a:rPr lang="de-DE" err="1"/>
              <a:t>column</a:t>
            </a: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3932917A-C0AF-4414-93C1-129D89562FE7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5"/>
            <a:ext cx="7658100" cy="3276599"/>
          </a:xfrm>
        </p:spPr>
        <p:txBody>
          <a:bodyPr>
            <a:normAutofit/>
          </a:bodyPr>
          <a:lstStyle>
            <a:lvl1pPr marL="446088" indent="-446088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defRPr sz="2000"/>
            </a:lvl1pPr>
            <a:lvl2pPr marL="719138" indent="-180975">
              <a:lnSpc>
                <a:spcPct val="100000"/>
              </a:lnSpc>
              <a:spcAft>
                <a:spcPts val="1200"/>
              </a:spcAft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3304901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4A654543-98A4-49F7-891D-E471D3865E01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5"/>
            <a:ext cx="7658100" cy="3276599"/>
          </a:xfrm>
        </p:spPr>
        <p:txBody>
          <a:bodyPr numCol="2" spcCol="720000">
            <a:normAutofit/>
          </a:bodyPr>
          <a:lstStyle>
            <a:lvl1pPr marL="446088" indent="-446088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tabLst/>
              <a:defRPr sz="1800"/>
            </a:lvl1pPr>
            <a:lvl2pPr marL="719138" indent="-180975">
              <a:lnSpc>
                <a:spcPct val="100000"/>
              </a:lnSpc>
              <a:spcAft>
                <a:spcPts val="1200"/>
              </a:spcAft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D03B66-B09A-4148-9A60-30040EF4A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en-GB" sz="2800" baseline="0" dirty="0"/>
            </a:lvl1pPr>
          </a:lstStyle>
          <a:p>
            <a:pPr lvl="0"/>
            <a:r>
              <a:rPr lang="de-DE"/>
              <a:t>Agenda – 2 </a:t>
            </a:r>
            <a:r>
              <a:rPr lang="de-DE" err="1"/>
              <a:t>columns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08312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A80FAC8-8930-4364-97E8-3017A04C7A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6271" y="1209675"/>
            <a:ext cx="7658100" cy="3276599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 sz="1800"/>
            </a:lvl2pPr>
            <a:lvl3pPr>
              <a:lnSpc>
                <a:spcPct val="100000"/>
              </a:lnSpc>
              <a:spcAft>
                <a:spcPts val="1200"/>
              </a:spcAft>
              <a:defRPr sz="1600"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3276EBFF-1A25-43AB-88E5-CF1CF07B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F0AD3BF-3BB6-4957-8486-E5854461D6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ctr"/>
            <a:fld id="{8A33F700-13CF-4125-8120-233E8E617999}" type="datetime1">
              <a:rPr lang="de-DE" smtClean="0"/>
              <a:t>05.12.24</a:t>
            </a:fld>
            <a:endParaRPr lang="de-DE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247B1FD5-20CA-4683-8A3E-B3003CCE5A3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A231ED4D-1B7D-49EF-8251-BAC13A4FD2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59568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862D6BA1-6D09-43E5-98BA-F760ADB0B393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97522421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dlin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4">
            <a:extLst>
              <a:ext uri="{FF2B5EF4-FFF2-40B4-BE49-F238E27FC236}">
                <a16:creationId xmlns:a16="http://schemas.microsoft.com/office/drawing/2014/main" id="{82EE879A-245A-43A3-9BD4-E508E6F68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A87A6889-67FA-4CBC-B4EE-229A7DA5BE4F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73935440-9C6B-471F-BE7B-6C972F363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5" name="Foliennummernplatzhalter 6">
            <a:extLst>
              <a:ext uri="{FF2B5EF4-FFF2-40B4-BE49-F238E27FC236}">
                <a16:creationId xmlns:a16="http://schemas.microsoft.com/office/drawing/2014/main" id="{976E6755-9CAE-410A-BAC5-1E1BC2550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66700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adline only - no footer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4">
            <a:extLst>
              <a:ext uri="{FF2B5EF4-FFF2-40B4-BE49-F238E27FC236}">
                <a16:creationId xmlns:a16="http://schemas.microsoft.com/office/drawing/2014/main" id="{B9E6AE02-0D61-48C6-8B5D-C1B03A955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5DFAE4B3-4474-4F51-8675-35A890549EE7}" type="datetime1">
              <a:rPr lang="de-DE" smtClean="0"/>
              <a:t>05.12.24</a:t>
            </a:fld>
            <a:endParaRPr lang="de-DE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712850A1-9368-41B0-A11E-E48DEE851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6" name="Foliennummernplatzhalter 6">
            <a:extLst>
              <a:ext uri="{FF2B5EF4-FFF2-40B4-BE49-F238E27FC236}">
                <a16:creationId xmlns:a16="http://schemas.microsoft.com/office/drawing/2014/main" id="{47D23A51-A0F5-451D-8865-FC7A0DF41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13">
            <a:extLst>
              <a:ext uri="{FF2B5EF4-FFF2-40B4-BE49-F238E27FC236}">
                <a16:creationId xmlns:a16="http://schemas.microsoft.com/office/drawing/2014/main" id="{263E82CE-0603-49B5-87DF-59458DD300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01450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2F7D3542-A124-4F56-9095-0118521837F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0"/>
            <a:ext cx="9144000" cy="5143500"/>
          </a:xfrm>
          <a:custGeom>
            <a:avLst/>
            <a:gdLst>
              <a:gd name="connsiteX0" fmla="*/ 246381 w 9144000"/>
              <a:gd name="connsiteY0" fmla="*/ 4837041 h 5143500"/>
              <a:gd name="connsiteX1" fmla="*/ 266477 w 9144000"/>
              <a:gd name="connsiteY1" fmla="*/ 4837041 h 5143500"/>
              <a:gd name="connsiteX2" fmla="*/ 278556 w 9144000"/>
              <a:gd name="connsiteY2" fmla="*/ 4838263 h 5143500"/>
              <a:gd name="connsiteX3" fmla="*/ 286659 w 9144000"/>
              <a:gd name="connsiteY3" fmla="*/ 4842423 h 5143500"/>
              <a:gd name="connsiteX4" fmla="*/ 294354 w 9144000"/>
              <a:gd name="connsiteY4" fmla="*/ 4855053 h 5143500"/>
              <a:gd name="connsiteX5" fmla="*/ 297148 w 9144000"/>
              <a:gd name="connsiteY5" fmla="*/ 4874222 h 5143500"/>
              <a:gd name="connsiteX6" fmla="*/ 295020 w 9144000"/>
              <a:gd name="connsiteY6" fmla="*/ 4891161 h 5143500"/>
              <a:gd name="connsiteX7" fmla="*/ 289238 w 9144000"/>
              <a:gd name="connsiteY7" fmla="*/ 4903619 h 5143500"/>
              <a:gd name="connsiteX8" fmla="*/ 280362 w 9144000"/>
              <a:gd name="connsiteY8" fmla="*/ 4909344 h 5143500"/>
              <a:gd name="connsiteX9" fmla="*/ 266477 w 9144000"/>
              <a:gd name="connsiteY9" fmla="*/ 4911252 h 5143500"/>
              <a:gd name="connsiteX10" fmla="*/ 246381 w 9144000"/>
              <a:gd name="connsiteY10" fmla="*/ 4911252 h 5143500"/>
              <a:gd name="connsiteX11" fmla="*/ 520288 w 9144000"/>
              <a:gd name="connsiteY11" fmla="*/ 4816521 h 5143500"/>
              <a:gd name="connsiteX12" fmla="*/ 501460 w 9144000"/>
              <a:gd name="connsiteY12" fmla="*/ 4818279 h 5143500"/>
              <a:gd name="connsiteX13" fmla="*/ 484395 w 9144000"/>
              <a:gd name="connsiteY13" fmla="*/ 4826470 h 5143500"/>
              <a:gd name="connsiteX14" fmla="*/ 470940 w 9144000"/>
              <a:gd name="connsiteY14" fmla="*/ 4845661 h 5143500"/>
              <a:gd name="connsiteX15" fmla="*/ 467114 w 9144000"/>
              <a:gd name="connsiteY15" fmla="*/ 4863394 h 5143500"/>
              <a:gd name="connsiteX16" fmla="*/ 481042 w 9144000"/>
              <a:gd name="connsiteY16" fmla="*/ 4863394 h 5143500"/>
              <a:gd name="connsiteX17" fmla="*/ 481042 w 9144000"/>
              <a:gd name="connsiteY17" fmla="*/ 4884921 h 5143500"/>
              <a:gd name="connsiteX18" fmla="*/ 467114 w 9144000"/>
              <a:gd name="connsiteY18" fmla="*/ 4884921 h 5143500"/>
              <a:gd name="connsiteX19" fmla="*/ 470940 w 9144000"/>
              <a:gd name="connsiteY19" fmla="*/ 4902654 h 5143500"/>
              <a:gd name="connsiteX20" fmla="*/ 484395 w 9144000"/>
              <a:gd name="connsiteY20" fmla="*/ 4921845 h 5143500"/>
              <a:gd name="connsiteX21" fmla="*/ 501460 w 9144000"/>
              <a:gd name="connsiteY21" fmla="*/ 4930036 h 5143500"/>
              <a:gd name="connsiteX22" fmla="*/ 520288 w 9144000"/>
              <a:gd name="connsiteY22" fmla="*/ 4931794 h 5143500"/>
              <a:gd name="connsiteX23" fmla="*/ 555838 w 9144000"/>
              <a:gd name="connsiteY23" fmla="*/ 4931794 h 5143500"/>
              <a:gd name="connsiteX24" fmla="*/ 555838 w 9144000"/>
              <a:gd name="connsiteY24" fmla="*/ 4912046 h 5143500"/>
              <a:gd name="connsiteX25" fmla="*/ 519944 w 9144000"/>
              <a:gd name="connsiteY25" fmla="*/ 4912046 h 5143500"/>
              <a:gd name="connsiteX26" fmla="*/ 516978 w 9144000"/>
              <a:gd name="connsiteY26" fmla="*/ 4911810 h 5143500"/>
              <a:gd name="connsiteX27" fmla="*/ 498795 w 9144000"/>
              <a:gd name="connsiteY27" fmla="*/ 4900489 h 5143500"/>
              <a:gd name="connsiteX28" fmla="*/ 493185 w 9144000"/>
              <a:gd name="connsiteY28" fmla="*/ 4874158 h 5143500"/>
              <a:gd name="connsiteX29" fmla="*/ 498795 w 9144000"/>
              <a:gd name="connsiteY29" fmla="*/ 4847826 h 5143500"/>
              <a:gd name="connsiteX30" fmla="*/ 516978 w 9144000"/>
              <a:gd name="connsiteY30" fmla="*/ 4836505 h 5143500"/>
              <a:gd name="connsiteX31" fmla="*/ 519944 w 9144000"/>
              <a:gd name="connsiteY31" fmla="*/ 4836269 h 5143500"/>
              <a:gd name="connsiteX32" fmla="*/ 555838 w 9144000"/>
              <a:gd name="connsiteY32" fmla="*/ 4836269 h 5143500"/>
              <a:gd name="connsiteX33" fmla="*/ 555838 w 9144000"/>
              <a:gd name="connsiteY33" fmla="*/ 4816521 h 5143500"/>
              <a:gd name="connsiteX34" fmla="*/ 614943 w 9144000"/>
              <a:gd name="connsiteY34" fmla="*/ 4816500 h 5143500"/>
              <a:gd name="connsiteX35" fmla="*/ 653609 w 9144000"/>
              <a:gd name="connsiteY35" fmla="*/ 4874158 h 5143500"/>
              <a:gd name="connsiteX36" fmla="*/ 614943 w 9144000"/>
              <a:gd name="connsiteY36" fmla="*/ 4931815 h 5143500"/>
              <a:gd name="connsiteX37" fmla="*/ 645549 w 9144000"/>
              <a:gd name="connsiteY37" fmla="*/ 4931815 h 5143500"/>
              <a:gd name="connsiteX38" fmla="*/ 668633 w 9144000"/>
              <a:gd name="connsiteY38" fmla="*/ 4896114 h 5143500"/>
              <a:gd name="connsiteX39" fmla="*/ 691695 w 9144000"/>
              <a:gd name="connsiteY39" fmla="*/ 4931815 h 5143500"/>
              <a:gd name="connsiteX40" fmla="*/ 722279 w 9144000"/>
              <a:gd name="connsiteY40" fmla="*/ 4931815 h 5143500"/>
              <a:gd name="connsiteX41" fmla="*/ 683635 w 9144000"/>
              <a:gd name="connsiteY41" fmla="*/ 4874158 h 5143500"/>
              <a:gd name="connsiteX42" fmla="*/ 722279 w 9144000"/>
              <a:gd name="connsiteY42" fmla="*/ 4816500 h 5143500"/>
              <a:gd name="connsiteX43" fmla="*/ 691695 w 9144000"/>
              <a:gd name="connsiteY43" fmla="*/ 4816500 h 5143500"/>
              <a:gd name="connsiteX44" fmla="*/ 668633 w 9144000"/>
              <a:gd name="connsiteY44" fmla="*/ 4852222 h 5143500"/>
              <a:gd name="connsiteX45" fmla="*/ 645549 w 9144000"/>
              <a:gd name="connsiteY45" fmla="*/ 4816500 h 5143500"/>
              <a:gd name="connsiteX46" fmla="*/ 574880 w 9144000"/>
              <a:gd name="connsiteY46" fmla="*/ 4816500 h 5143500"/>
              <a:gd name="connsiteX47" fmla="*/ 574880 w 9144000"/>
              <a:gd name="connsiteY47" fmla="*/ 4931815 h 5143500"/>
              <a:gd name="connsiteX48" fmla="*/ 600199 w 9144000"/>
              <a:gd name="connsiteY48" fmla="*/ 4931815 h 5143500"/>
              <a:gd name="connsiteX49" fmla="*/ 600199 w 9144000"/>
              <a:gd name="connsiteY49" fmla="*/ 4816500 h 5143500"/>
              <a:gd name="connsiteX50" fmla="*/ 392147 w 9144000"/>
              <a:gd name="connsiteY50" fmla="*/ 4816500 h 5143500"/>
              <a:gd name="connsiteX51" fmla="*/ 359499 w 9144000"/>
              <a:gd name="connsiteY51" fmla="*/ 4824069 h 5143500"/>
              <a:gd name="connsiteX52" fmla="*/ 341767 w 9144000"/>
              <a:gd name="connsiteY52" fmla="*/ 4848942 h 5143500"/>
              <a:gd name="connsiteX53" fmla="*/ 338629 w 9144000"/>
              <a:gd name="connsiteY53" fmla="*/ 4868861 h 5143500"/>
              <a:gd name="connsiteX54" fmla="*/ 338565 w 9144000"/>
              <a:gd name="connsiteY54" fmla="*/ 4874158 h 5143500"/>
              <a:gd name="connsiteX55" fmla="*/ 338629 w 9144000"/>
              <a:gd name="connsiteY55" fmla="*/ 4879454 h 5143500"/>
              <a:gd name="connsiteX56" fmla="*/ 347205 w 9144000"/>
              <a:gd name="connsiteY56" fmla="*/ 4911831 h 5143500"/>
              <a:gd name="connsiteX57" fmla="*/ 372180 w 9144000"/>
              <a:gd name="connsiteY57" fmla="*/ 4929800 h 5143500"/>
              <a:gd name="connsiteX58" fmla="*/ 392125 w 9144000"/>
              <a:gd name="connsiteY58" fmla="*/ 4931794 h 5143500"/>
              <a:gd name="connsiteX59" fmla="*/ 424623 w 9144000"/>
              <a:gd name="connsiteY59" fmla="*/ 4931794 h 5143500"/>
              <a:gd name="connsiteX60" fmla="*/ 424623 w 9144000"/>
              <a:gd name="connsiteY60" fmla="*/ 4911724 h 5143500"/>
              <a:gd name="connsiteX61" fmla="*/ 393243 w 9144000"/>
              <a:gd name="connsiteY61" fmla="*/ 4911724 h 5143500"/>
              <a:gd name="connsiteX62" fmla="*/ 373749 w 9144000"/>
              <a:gd name="connsiteY62" fmla="*/ 4904949 h 5143500"/>
              <a:gd name="connsiteX63" fmla="*/ 366011 w 9144000"/>
              <a:gd name="connsiteY63" fmla="*/ 4884729 h 5143500"/>
              <a:gd name="connsiteX64" fmla="*/ 415101 w 9144000"/>
              <a:gd name="connsiteY64" fmla="*/ 4884729 h 5143500"/>
              <a:gd name="connsiteX65" fmla="*/ 415101 w 9144000"/>
              <a:gd name="connsiteY65" fmla="*/ 4863522 h 5143500"/>
              <a:gd name="connsiteX66" fmla="*/ 366033 w 9144000"/>
              <a:gd name="connsiteY66" fmla="*/ 4863522 h 5143500"/>
              <a:gd name="connsiteX67" fmla="*/ 373770 w 9144000"/>
              <a:gd name="connsiteY67" fmla="*/ 4843302 h 5143500"/>
              <a:gd name="connsiteX68" fmla="*/ 393264 w 9144000"/>
              <a:gd name="connsiteY68" fmla="*/ 4836527 h 5143500"/>
              <a:gd name="connsiteX69" fmla="*/ 424644 w 9144000"/>
              <a:gd name="connsiteY69" fmla="*/ 4836527 h 5143500"/>
              <a:gd name="connsiteX70" fmla="*/ 424644 w 9144000"/>
              <a:gd name="connsiteY70" fmla="*/ 4816500 h 5143500"/>
              <a:gd name="connsiteX71" fmla="*/ 221879 w 9144000"/>
              <a:gd name="connsiteY71" fmla="*/ 4816457 h 5143500"/>
              <a:gd name="connsiteX72" fmla="*/ 221879 w 9144000"/>
              <a:gd name="connsiteY72" fmla="*/ 4931794 h 5143500"/>
              <a:gd name="connsiteX73" fmla="*/ 266456 w 9144000"/>
              <a:gd name="connsiteY73" fmla="*/ 4931794 h 5143500"/>
              <a:gd name="connsiteX74" fmla="*/ 276471 w 9144000"/>
              <a:gd name="connsiteY74" fmla="*/ 4931708 h 5143500"/>
              <a:gd name="connsiteX75" fmla="*/ 283951 w 9144000"/>
              <a:gd name="connsiteY75" fmla="*/ 4931279 h 5143500"/>
              <a:gd name="connsiteX76" fmla="*/ 289733 w 9144000"/>
              <a:gd name="connsiteY76" fmla="*/ 4930508 h 5143500"/>
              <a:gd name="connsiteX77" fmla="*/ 294741 w 9144000"/>
              <a:gd name="connsiteY77" fmla="*/ 4929221 h 5143500"/>
              <a:gd name="connsiteX78" fmla="*/ 310000 w 9144000"/>
              <a:gd name="connsiteY78" fmla="*/ 4920473 h 5143500"/>
              <a:gd name="connsiteX79" fmla="*/ 319221 w 9144000"/>
              <a:gd name="connsiteY79" fmla="*/ 4904991 h 5143500"/>
              <a:gd name="connsiteX80" fmla="*/ 322789 w 9144000"/>
              <a:gd name="connsiteY80" fmla="*/ 4890303 h 5143500"/>
              <a:gd name="connsiteX81" fmla="*/ 324078 w 9144000"/>
              <a:gd name="connsiteY81" fmla="*/ 4874372 h 5143500"/>
              <a:gd name="connsiteX82" fmla="*/ 323305 w 9144000"/>
              <a:gd name="connsiteY82" fmla="*/ 4861850 h 5143500"/>
              <a:gd name="connsiteX83" fmla="*/ 320983 w 9144000"/>
              <a:gd name="connsiteY83" fmla="*/ 4850164 h 5143500"/>
              <a:gd name="connsiteX84" fmla="*/ 317351 w 9144000"/>
              <a:gd name="connsiteY84" fmla="*/ 4840043 h 5143500"/>
              <a:gd name="connsiteX85" fmla="*/ 312687 w 9144000"/>
              <a:gd name="connsiteY85" fmla="*/ 4832345 h 5143500"/>
              <a:gd name="connsiteX86" fmla="*/ 295084 w 9144000"/>
              <a:gd name="connsiteY86" fmla="*/ 4820166 h 5143500"/>
              <a:gd name="connsiteX87" fmla="*/ 266434 w 9144000"/>
              <a:gd name="connsiteY87" fmla="*/ 4816457 h 5143500"/>
              <a:gd name="connsiteX88" fmla="*/ 582231 w 9144000"/>
              <a:gd name="connsiteY88" fmla="*/ 4552997 h 5143500"/>
              <a:gd name="connsiteX89" fmla="*/ 472745 w 9144000"/>
              <a:gd name="connsiteY89" fmla="*/ 4588098 h 5143500"/>
              <a:gd name="connsiteX90" fmla="*/ 472745 w 9144000"/>
              <a:gd name="connsiteY90" fmla="*/ 4588505 h 5143500"/>
              <a:gd name="connsiteX91" fmla="*/ 509241 w 9144000"/>
              <a:gd name="connsiteY91" fmla="*/ 4624014 h 5143500"/>
              <a:gd name="connsiteX92" fmla="*/ 505823 w 9144000"/>
              <a:gd name="connsiteY92" fmla="*/ 4638959 h 5143500"/>
              <a:gd name="connsiteX93" fmla="*/ 454068 w 9144000"/>
              <a:gd name="connsiteY93" fmla="*/ 4704872 h 5143500"/>
              <a:gd name="connsiteX94" fmla="*/ 431114 w 9144000"/>
              <a:gd name="connsiteY94" fmla="*/ 4770613 h 5143500"/>
              <a:gd name="connsiteX95" fmla="*/ 588872 w 9144000"/>
              <a:gd name="connsiteY95" fmla="*/ 4684095 h 5143500"/>
              <a:gd name="connsiteX96" fmla="*/ 622724 w 9144000"/>
              <a:gd name="connsiteY96" fmla="*/ 4592794 h 5143500"/>
              <a:gd name="connsiteX97" fmla="*/ 582231 w 9144000"/>
              <a:gd name="connsiteY97" fmla="*/ 4552997 h 5143500"/>
              <a:gd name="connsiteX98" fmla="*/ 477012 w 9144000"/>
              <a:gd name="connsiteY98" fmla="*/ 4475895 h 5143500"/>
              <a:gd name="connsiteX99" fmla="*/ 356598 w 9144000"/>
              <a:gd name="connsiteY99" fmla="*/ 4563911 h 5143500"/>
              <a:gd name="connsiteX100" fmla="*/ 322746 w 9144000"/>
              <a:gd name="connsiteY100" fmla="*/ 4655212 h 5143500"/>
              <a:gd name="connsiteX101" fmla="*/ 363239 w 9144000"/>
              <a:gd name="connsiteY101" fmla="*/ 4695008 h 5143500"/>
              <a:gd name="connsiteX102" fmla="*/ 472746 w 9144000"/>
              <a:gd name="connsiteY102" fmla="*/ 4659908 h 5143500"/>
              <a:gd name="connsiteX103" fmla="*/ 472746 w 9144000"/>
              <a:gd name="connsiteY103" fmla="*/ 4659521 h 5143500"/>
              <a:gd name="connsiteX104" fmla="*/ 436251 w 9144000"/>
              <a:gd name="connsiteY104" fmla="*/ 4624013 h 5143500"/>
              <a:gd name="connsiteX105" fmla="*/ 439668 w 9144000"/>
              <a:gd name="connsiteY105" fmla="*/ 4609068 h 5143500"/>
              <a:gd name="connsiteX106" fmla="*/ 491424 w 9144000"/>
              <a:gd name="connsiteY106" fmla="*/ 4543155 h 5143500"/>
              <a:gd name="connsiteX107" fmla="*/ 514378 w 9144000"/>
              <a:gd name="connsiteY107" fmla="*/ 4477414 h 5143500"/>
              <a:gd name="connsiteX108" fmla="*/ 477012 w 9144000"/>
              <a:gd name="connsiteY108" fmla="*/ 4475895 h 5143500"/>
              <a:gd name="connsiteX109" fmla="*/ 0 w 9144000"/>
              <a:gd name="connsiteY109" fmla="*/ 0 h 5143500"/>
              <a:gd name="connsiteX110" fmla="*/ 9144000 w 9144000"/>
              <a:gd name="connsiteY110" fmla="*/ 0 h 5143500"/>
              <a:gd name="connsiteX111" fmla="*/ 9144000 w 9144000"/>
              <a:gd name="connsiteY111" fmla="*/ 5143500 h 5143500"/>
              <a:gd name="connsiteX112" fmla="*/ 0 w 9144000"/>
              <a:gd name="connsiteY112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9144000" h="5143500">
                <a:moveTo>
                  <a:pt x="246381" y="4837041"/>
                </a:moveTo>
                <a:lnTo>
                  <a:pt x="266477" y="4837041"/>
                </a:lnTo>
                <a:cubicBezTo>
                  <a:pt x="271420" y="4837041"/>
                  <a:pt x="275440" y="4837449"/>
                  <a:pt x="278556" y="4838263"/>
                </a:cubicBezTo>
                <a:cubicBezTo>
                  <a:pt x="281673" y="4839078"/>
                  <a:pt x="284359" y="4840472"/>
                  <a:pt x="286659" y="4842423"/>
                </a:cubicBezTo>
                <a:cubicBezTo>
                  <a:pt x="289883" y="4845082"/>
                  <a:pt x="292441" y="4849285"/>
                  <a:pt x="294354" y="4855053"/>
                </a:cubicBezTo>
                <a:cubicBezTo>
                  <a:pt x="296223" y="4860799"/>
                  <a:pt x="297148" y="4867210"/>
                  <a:pt x="297148" y="4874222"/>
                </a:cubicBezTo>
                <a:cubicBezTo>
                  <a:pt x="297148" y="4880226"/>
                  <a:pt x="296438" y="4885865"/>
                  <a:pt x="295020" y="4891161"/>
                </a:cubicBezTo>
                <a:cubicBezTo>
                  <a:pt x="293558" y="4896479"/>
                  <a:pt x="291646" y="4900617"/>
                  <a:pt x="289238" y="4903619"/>
                </a:cubicBezTo>
                <a:cubicBezTo>
                  <a:pt x="287175" y="4906149"/>
                  <a:pt x="284209" y="4908079"/>
                  <a:pt x="280362" y="4909344"/>
                </a:cubicBezTo>
                <a:cubicBezTo>
                  <a:pt x="276514" y="4910609"/>
                  <a:pt x="271893" y="4911252"/>
                  <a:pt x="266477" y="4911252"/>
                </a:cubicBezTo>
                <a:lnTo>
                  <a:pt x="246381" y="4911252"/>
                </a:lnTo>
                <a:close/>
                <a:moveTo>
                  <a:pt x="520288" y="4816521"/>
                </a:moveTo>
                <a:cubicBezTo>
                  <a:pt x="513776" y="4816521"/>
                  <a:pt x="507500" y="4817100"/>
                  <a:pt x="501460" y="4818279"/>
                </a:cubicBezTo>
                <a:cubicBezTo>
                  <a:pt x="495421" y="4819459"/>
                  <a:pt x="489747" y="4822182"/>
                  <a:pt x="484395" y="4826470"/>
                </a:cubicBezTo>
                <a:cubicBezTo>
                  <a:pt x="478011" y="4831724"/>
                  <a:pt x="473519" y="4838113"/>
                  <a:pt x="470940" y="4845661"/>
                </a:cubicBezTo>
                <a:cubicBezTo>
                  <a:pt x="468963" y="4851472"/>
                  <a:pt x="467716" y="4857390"/>
                  <a:pt x="467114" y="4863394"/>
                </a:cubicBezTo>
                <a:lnTo>
                  <a:pt x="481042" y="4863394"/>
                </a:lnTo>
                <a:lnTo>
                  <a:pt x="481042" y="4884921"/>
                </a:lnTo>
                <a:lnTo>
                  <a:pt x="467114" y="4884921"/>
                </a:lnTo>
                <a:cubicBezTo>
                  <a:pt x="467695" y="4890968"/>
                  <a:pt x="468963" y="4896865"/>
                  <a:pt x="470940" y="4902654"/>
                </a:cubicBezTo>
                <a:cubicBezTo>
                  <a:pt x="473498" y="4910202"/>
                  <a:pt x="477990" y="4916591"/>
                  <a:pt x="484395" y="4921845"/>
                </a:cubicBezTo>
                <a:cubicBezTo>
                  <a:pt x="489747" y="4926133"/>
                  <a:pt x="495421" y="4928856"/>
                  <a:pt x="501460" y="4930036"/>
                </a:cubicBezTo>
                <a:cubicBezTo>
                  <a:pt x="507500" y="4931215"/>
                  <a:pt x="513776" y="4931794"/>
                  <a:pt x="520288" y="4931794"/>
                </a:cubicBezTo>
                <a:lnTo>
                  <a:pt x="555838" y="4931794"/>
                </a:lnTo>
                <a:lnTo>
                  <a:pt x="555838" y="4912046"/>
                </a:lnTo>
                <a:lnTo>
                  <a:pt x="519944" y="4912046"/>
                </a:lnTo>
                <a:cubicBezTo>
                  <a:pt x="518956" y="4912046"/>
                  <a:pt x="517967" y="4911853"/>
                  <a:pt x="516978" y="4911810"/>
                </a:cubicBezTo>
                <a:cubicBezTo>
                  <a:pt x="507822" y="4910845"/>
                  <a:pt x="501761" y="4907093"/>
                  <a:pt x="498795" y="4900489"/>
                </a:cubicBezTo>
                <a:cubicBezTo>
                  <a:pt x="495399" y="4892941"/>
                  <a:pt x="493529" y="4884150"/>
                  <a:pt x="493185" y="4874158"/>
                </a:cubicBezTo>
                <a:cubicBezTo>
                  <a:pt x="493529" y="4864165"/>
                  <a:pt x="495399" y="4855374"/>
                  <a:pt x="498795" y="4847826"/>
                </a:cubicBezTo>
                <a:cubicBezTo>
                  <a:pt x="501761" y="4841223"/>
                  <a:pt x="507822" y="4837470"/>
                  <a:pt x="516978" y="4836505"/>
                </a:cubicBezTo>
                <a:cubicBezTo>
                  <a:pt x="517967" y="4836441"/>
                  <a:pt x="518956" y="4836269"/>
                  <a:pt x="519944" y="4836269"/>
                </a:cubicBezTo>
                <a:lnTo>
                  <a:pt x="555838" y="4836269"/>
                </a:lnTo>
                <a:lnTo>
                  <a:pt x="555838" y="4816521"/>
                </a:lnTo>
                <a:close/>
                <a:moveTo>
                  <a:pt x="614943" y="4816500"/>
                </a:moveTo>
                <a:lnTo>
                  <a:pt x="653609" y="4874158"/>
                </a:lnTo>
                <a:lnTo>
                  <a:pt x="614943" y="4931815"/>
                </a:lnTo>
                <a:lnTo>
                  <a:pt x="645549" y="4931815"/>
                </a:lnTo>
                <a:lnTo>
                  <a:pt x="668633" y="4896114"/>
                </a:lnTo>
                <a:lnTo>
                  <a:pt x="691695" y="4931815"/>
                </a:lnTo>
                <a:lnTo>
                  <a:pt x="722279" y="4931815"/>
                </a:lnTo>
                <a:lnTo>
                  <a:pt x="683635" y="4874158"/>
                </a:lnTo>
                <a:lnTo>
                  <a:pt x="722279" y="4816500"/>
                </a:lnTo>
                <a:lnTo>
                  <a:pt x="691695" y="4816500"/>
                </a:lnTo>
                <a:lnTo>
                  <a:pt x="668633" y="4852222"/>
                </a:lnTo>
                <a:lnTo>
                  <a:pt x="645549" y="4816500"/>
                </a:lnTo>
                <a:close/>
                <a:moveTo>
                  <a:pt x="574880" y="4816500"/>
                </a:moveTo>
                <a:lnTo>
                  <a:pt x="574880" y="4931815"/>
                </a:lnTo>
                <a:lnTo>
                  <a:pt x="600199" y="4931815"/>
                </a:lnTo>
                <a:lnTo>
                  <a:pt x="600199" y="4816500"/>
                </a:lnTo>
                <a:close/>
                <a:moveTo>
                  <a:pt x="392147" y="4816500"/>
                </a:moveTo>
                <a:cubicBezTo>
                  <a:pt x="380906" y="4816500"/>
                  <a:pt x="369085" y="4817679"/>
                  <a:pt x="359499" y="4824069"/>
                </a:cubicBezTo>
                <a:cubicBezTo>
                  <a:pt x="350601" y="4830030"/>
                  <a:pt x="344755" y="4838735"/>
                  <a:pt x="341767" y="4848942"/>
                </a:cubicBezTo>
                <a:cubicBezTo>
                  <a:pt x="339854" y="4855396"/>
                  <a:pt x="338801" y="4862107"/>
                  <a:pt x="338629" y="4868861"/>
                </a:cubicBezTo>
                <a:cubicBezTo>
                  <a:pt x="338522" y="4870619"/>
                  <a:pt x="338500" y="4872399"/>
                  <a:pt x="338565" y="4874158"/>
                </a:cubicBezTo>
                <a:cubicBezTo>
                  <a:pt x="338500" y="4875916"/>
                  <a:pt x="338522" y="4877696"/>
                  <a:pt x="338629" y="4879454"/>
                </a:cubicBezTo>
                <a:cubicBezTo>
                  <a:pt x="338930" y="4890432"/>
                  <a:pt x="341165" y="4902483"/>
                  <a:pt x="347205" y="4911831"/>
                </a:cubicBezTo>
                <a:cubicBezTo>
                  <a:pt x="352858" y="4920580"/>
                  <a:pt x="361971" y="4927463"/>
                  <a:pt x="372180" y="4929800"/>
                </a:cubicBezTo>
                <a:cubicBezTo>
                  <a:pt x="378692" y="4931279"/>
                  <a:pt x="385484" y="4931794"/>
                  <a:pt x="392125" y="4931794"/>
                </a:cubicBezTo>
                <a:lnTo>
                  <a:pt x="424623" y="4931794"/>
                </a:lnTo>
                <a:lnTo>
                  <a:pt x="424623" y="4911724"/>
                </a:lnTo>
                <a:lnTo>
                  <a:pt x="393243" y="4911724"/>
                </a:lnTo>
                <a:cubicBezTo>
                  <a:pt x="386258" y="4911638"/>
                  <a:pt x="378864" y="4910073"/>
                  <a:pt x="373749" y="4904949"/>
                </a:cubicBezTo>
                <a:cubicBezTo>
                  <a:pt x="368461" y="4899631"/>
                  <a:pt x="366463" y="4892019"/>
                  <a:pt x="366011" y="4884729"/>
                </a:cubicBezTo>
                <a:lnTo>
                  <a:pt x="415101" y="4884729"/>
                </a:lnTo>
                <a:lnTo>
                  <a:pt x="415101" y="4863522"/>
                </a:lnTo>
                <a:lnTo>
                  <a:pt x="366033" y="4863522"/>
                </a:lnTo>
                <a:cubicBezTo>
                  <a:pt x="366484" y="4856232"/>
                  <a:pt x="368483" y="4848620"/>
                  <a:pt x="373770" y="4843302"/>
                </a:cubicBezTo>
                <a:cubicBezTo>
                  <a:pt x="378885" y="4838178"/>
                  <a:pt x="386279" y="4836612"/>
                  <a:pt x="393264" y="4836527"/>
                </a:cubicBezTo>
                <a:lnTo>
                  <a:pt x="424644" y="4836527"/>
                </a:lnTo>
                <a:lnTo>
                  <a:pt x="424644" y="4816500"/>
                </a:lnTo>
                <a:close/>
                <a:moveTo>
                  <a:pt x="221879" y="4816457"/>
                </a:moveTo>
                <a:lnTo>
                  <a:pt x="221879" y="4931794"/>
                </a:lnTo>
                <a:lnTo>
                  <a:pt x="266456" y="4931794"/>
                </a:lnTo>
                <a:cubicBezTo>
                  <a:pt x="270238" y="4931794"/>
                  <a:pt x="273591" y="4931772"/>
                  <a:pt x="276471" y="4931708"/>
                </a:cubicBezTo>
                <a:cubicBezTo>
                  <a:pt x="279330" y="4931644"/>
                  <a:pt x="281845" y="4931515"/>
                  <a:pt x="283951" y="4931279"/>
                </a:cubicBezTo>
                <a:cubicBezTo>
                  <a:pt x="286079" y="4931044"/>
                  <a:pt x="288013" y="4930786"/>
                  <a:pt x="289733" y="4930508"/>
                </a:cubicBezTo>
                <a:cubicBezTo>
                  <a:pt x="291452" y="4930229"/>
                  <a:pt x="293129" y="4929800"/>
                  <a:pt x="294741" y="4929221"/>
                </a:cubicBezTo>
                <a:cubicBezTo>
                  <a:pt x="300973" y="4927248"/>
                  <a:pt x="306046" y="4924354"/>
                  <a:pt x="310000" y="4920473"/>
                </a:cubicBezTo>
                <a:cubicBezTo>
                  <a:pt x="313977" y="4916613"/>
                  <a:pt x="317072" y="4911467"/>
                  <a:pt x="319221" y="4904991"/>
                </a:cubicBezTo>
                <a:cubicBezTo>
                  <a:pt x="320747" y="4900724"/>
                  <a:pt x="321929" y="4895835"/>
                  <a:pt x="322789" y="4890303"/>
                </a:cubicBezTo>
                <a:cubicBezTo>
                  <a:pt x="323670" y="4884771"/>
                  <a:pt x="324078" y="4879454"/>
                  <a:pt x="324078" y="4874372"/>
                </a:cubicBezTo>
                <a:cubicBezTo>
                  <a:pt x="324078" y="4870105"/>
                  <a:pt x="323842" y="4865924"/>
                  <a:pt x="323305" y="4861850"/>
                </a:cubicBezTo>
                <a:cubicBezTo>
                  <a:pt x="322789" y="4857754"/>
                  <a:pt x="322015" y="4853852"/>
                  <a:pt x="320983" y="4850164"/>
                </a:cubicBezTo>
                <a:cubicBezTo>
                  <a:pt x="319952" y="4846454"/>
                  <a:pt x="318748" y="4843088"/>
                  <a:pt x="317351" y="4840043"/>
                </a:cubicBezTo>
                <a:cubicBezTo>
                  <a:pt x="315976" y="4836998"/>
                  <a:pt x="314428" y="4834425"/>
                  <a:pt x="312687" y="4832345"/>
                </a:cubicBezTo>
                <a:cubicBezTo>
                  <a:pt x="308216" y="4826706"/>
                  <a:pt x="302327" y="4822632"/>
                  <a:pt x="295084" y="4820166"/>
                </a:cubicBezTo>
                <a:cubicBezTo>
                  <a:pt x="287841" y="4817679"/>
                  <a:pt x="278277" y="4816457"/>
                  <a:pt x="266434" y="4816457"/>
                </a:cubicBezTo>
                <a:close/>
                <a:moveTo>
                  <a:pt x="582231" y="4552997"/>
                </a:moveTo>
                <a:cubicBezTo>
                  <a:pt x="545736" y="4552997"/>
                  <a:pt x="472745" y="4588098"/>
                  <a:pt x="472745" y="4588098"/>
                </a:cubicBezTo>
                <a:lnTo>
                  <a:pt x="472745" y="4588505"/>
                </a:lnTo>
                <a:cubicBezTo>
                  <a:pt x="492906" y="4588505"/>
                  <a:pt x="509241" y="4604394"/>
                  <a:pt x="509241" y="4624014"/>
                </a:cubicBezTo>
                <a:cubicBezTo>
                  <a:pt x="509241" y="4629353"/>
                  <a:pt x="507994" y="4634413"/>
                  <a:pt x="505823" y="4638959"/>
                </a:cubicBezTo>
                <a:cubicBezTo>
                  <a:pt x="498516" y="4655662"/>
                  <a:pt x="479817" y="4674231"/>
                  <a:pt x="454068" y="4704872"/>
                </a:cubicBezTo>
                <a:cubicBezTo>
                  <a:pt x="429588" y="4734033"/>
                  <a:pt x="402334" y="4761586"/>
                  <a:pt x="431114" y="4770613"/>
                </a:cubicBezTo>
                <a:cubicBezTo>
                  <a:pt x="476249" y="4784722"/>
                  <a:pt x="543801" y="4748614"/>
                  <a:pt x="588872" y="4684095"/>
                </a:cubicBezTo>
                <a:cubicBezTo>
                  <a:pt x="615459" y="4646013"/>
                  <a:pt x="622724" y="4615715"/>
                  <a:pt x="622724" y="4592794"/>
                </a:cubicBezTo>
                <a:cubicBezTo>
                  <a:pt x="622724" y="4576948"/>
                  <a:pt x="615309" y="4552997"/>
                  <a:pt x="582231" y="4552997"/>
                </a:cubicBezTo>
                <a:close/>
                <a:moveTo>
                  <a:pt x="477012" y="4475895"/>
                </a:moveTo>
                <a:cubicBezTo>
                  <a:pt x="436850" y="4483113"/>
                  <a:pt x="390401" y="4515522"/>
                  <a:pt x="356598" y="4563911"/>
                </a:cubicBezTo>
                <a:cubicBezTo>
                  <a:pt x="329989" y="4601992"/>
                  <a:pt x="322746" y="4632269"/>
                  <a:pt x="322746" y="4655212"/>
                </a:cubicBezTo>
                <a:cubicBezTo>
                  <a:pt x="322746" y="4671057"/>
                  <a:pt x="330161" y="4695008"/>
                  <a:pt x="363239" y="4695008"/>
                </a:cubicBezTo>
                <a:cubicBezTo>
                  <a:pt x="399734" y="4695008"/>
                  <a:pt x="472746" y="4659908"/>
                  <a:pt x="472746" y="4659908"/>
                </a:cubicBezTo>
                <a:lnTo>
                  <a:pt x="472746" y="4659521"/>
                </a:lnTo>
                <a:cubicBezTo>
                  <a:pt x="452586" y="4659521"/>
                  <a:pt x="436251" y="4643612"/>
                  <a:pt x="436251" y="4624013"/>
                </a:cubicBezTo>
                <a:cubicBezTo>
                  <a:pt x="436251" y="4618674"/>
                  <a:pt x="437498" y="4613614"/>
                  <a:pt x="439668" y="4609068"/>
                </a:cubicBezTo>
                <a:cubicBezTo>
                  <a:pt x="446997" y="4592343"/>
                  <a:pt x="465675" y="4573796"/>
                  <a:pt x="491424" y="4543155"/>
                </a:cubicBezTo>
                <a:cubicBezTo>
                  <a:pt x="515904" y="4513994"/>
                  <a:pt x="543157" y="4486441"/>
                  <a:pt x="514378" y="4477414"/>
                </a:cubicBezTo>
                <a:cubicBezTo>
                  <a:pt x="503089" y="4473881"/>
                  <a:pt x="490400" y="4473488"/>
                  <a:pt x="477012" y="4475895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20BAA01-9B75-42BE-BD21-8DB3FEA9D4A6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474369"/>
            <a:ext cx="500400" cy="457446"/>
            <a:chOff x="3462337" y="1557433"/>
            <a:chExt cx="2217610" cy="2032062"/>
          </a:xfrm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EE7CE88-F764-4126-B7BB-249E22E23B67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2AAAA5E5-0BAE-4BDF-83DF-11004C394965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52B4C25D-2ED7-4F68-8856-319DED9A837C}"/>
              </a:ext>
            </a:extLst>
          </p:cNvPr>
          <p:cNvSpPr/>
          <p:nvPr userDrawn="1"/>
        </p:nvSpPr>
        <p:spPr>
          <a:xfrm>
            <a:off x="0" y="4524375"/>
            <a:ext cx="9144000" cy="6191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5" name="Titel 14">
            <a:extLst>
              <a:ext uri="{FF2B5EF4-FFF2-40B4-BE49-F238E27FC236}">
                <a16:creationId xmlns:a16="http://schemas.microsoft.com/office/drawing/2014/main" id="{8881F0F0-6E5E-4C74-8700-A154030A2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49" y="1471949"/>
            <a:ext cx="5715001" cy="1031803"/>
          </a:xfrm>
          <a:prstGeom prst="rect">
            <a:avLst/>
          </a:prstGeom>
          <a:noFill/>
        </p:spPr>
        <p:txBody>
          <a:bodyPr wrap="square" lIns="0" tIns="72000" rIns="360000" bIns="72000" anchor="ctr">
            <a:sp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8FECECBE-6F0B-4586-A6E7-93DB53EC76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0"/>
            <a:ext cx="1263650" cy="2819999"/>
          </a:xfrm>
        </p:spPr>
        <p:txBody>
          <a:bodyPr wrap="square" tIns="0" rIns="0" bIns="0" anchor="b">
            <a:spAutoFit/>
          </a:bodyPr>
          <a:lstStyle>
            <a:lvl1pPr algn="r">
              <a:buNone/>
              <a:defRPr sz="16600" b="1" i="1">
                <a:solidFill>
                  <a:schemeClr val="accent2">
                    <a:alpha val="45000"/>
                  </a:schemeClr>
                </a:solidFill>
              </a:defRPr>
            </a:lvl1pPr>
          </a:lstStyle>
          <a:p>
            <a:pPr lvl="0"/>
            <a:r>
              <a:rPr lang="de-DE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883846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light - chan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F0117EB-FB55-4F9A-8E99-8CA079DE7D24}"/>
              </a:ext>
            </a:extLst>
          </p:cNvPr>
          <p:cNvSpPr/>
          <p:nvPr userDrawn="1"/>
        </p:nvSpPr>
        <p:spPr>
          <a:xfrm>
            <a:off x="97631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8A99A0A1-091F-40C3-993C-AB7EB6E407E5}"/>
              </a:ext>
            </a:extLst>
          </p:cNvPr>
          <p:cNvSpPr/>
          <p:nvPr userDrawn="1"/>
        </p:nvSpPr>
        <p:spPr>
          <a:xfrm>
            <a:off x="322746" y="4184118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9F9370F1-FA45-47AE-9552-C4C42960E595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271C9B84-85A4-4C78-A85D-A48AF702D6B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bIns="792000" rtlCol="0" anchor="t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89A81F60-07D5-499D-82AD-9B0A4AFB6219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9883467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6FFA97D-DE85-4C24-A92A-631B151FB390}"/>
              </a:ext>
            </a:extLst>
          </p:cNvPr>
          <p:cNvGrpSpPr/>
          <p:nvPr userDrawn="1"/>
        </p:nvGrpSpPr>
        <p:grpSpPr>
          <a:xfrm>
            <a:off x="0" y="4758966"/>
            <a:ext cx="9144000" cy="384534"/>
            <a:chOff x="0" y="4758966"/>
            <a:chExt cx="9144000" cy="384534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71443A0E-8169-46DE-A42F-CD45BE0E0992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4888567"/>
              <a:ext cx="992468" cy="2549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08000" bIns="108000" rtlCol="0" anchor="ctr"/>
            <a:lstStyle/>
            <a:p>
              <a:pPr algn="ctr"/>
              <a:endParaRPr lang="en-GB" sz="1700" err="1">
                <a:solidFill>
                  <a:prstClr val="white"/>
                </a:solidFill>
                <a:latin typeface="BentonSans-Book"/>
                <a:cs typeface="BentonSans-Book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AB0A5A59-671B-44A2-AC49-58CE26F92B91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4758966"/>
              <a:ext cx="221879" cy="3845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08000" bIns="108000" rtlCol="0" anchor="ctr"/>
            <a:lstStyle/>
            <a:p>
              <a:pPr algn="ctr"/>
              <a:endParaRPr lang="en-GB" sz="1700" err="1">
                <a:solidFill>
                  <a:prstClr val="white"/>
                </a:solidFill>
                <a:latin typeface="BentonSans-Book"/>
                <a:cs typeface="BentonSans-Book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4DB1A6E0-BCEF-4F56-A554-DEDBEB086F52}"/>
                </a:ext>
              </a:extLst>
            </p:cNvPr>
            <p:cNvSpPr>
              <a:spLocks/>
            </p:cNvSpPr>
            <p:nvPr userDrawn="1"/>
          </p:nvSpPr>
          <p:spPr>
            <a:xfrm>
              <a:off x="715184" y="4758966"/>
              <a:ext cx="8428816" cy="3845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08000" tIns="108000" bIns="108000" rtlCol="0" anchor="ctr"/>
            <a:lstStyle/>
            <a:p>
              <a:pPr algn="ctr"/>
              <a:endParaRPr lang="en-GB" sz="1700" err="1">
                <a:solidFill>
                  <a:prstClr val="white"/>
                </a:solidFill>
                <a:latin typeface="BentonSans-Book"/>
                <a:cs typeface="BentonSans-Book"/>
              </a:endParaRPr>
            </a:p>
          </p:txBody>
        </p:sp>
      </p:grpSp>
      <p:pic>
        <p:nvPicPr>
          <p:cNvPr id="22" name="Grafik 21" descr="Ein Bild, das schwarz enthält.&#10;&#10;Automatisch generierte Beschreibung">
            <a:extLst>
              <a:ext uri="{FF2B5EF4-FFF2-40B4-BE49-F238E27FC236}">
                <a16:creationId xmlns:a16="http://schemas.microsoft.com/office/drawing/2014/main" id="{AE91F5F4-E7B2-4264-AA65-8570BDF3A5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"/>
          <a:stretch>
            <a:fillRect/>
          </a:stretch>
        </p:blipFill>
        <p:spPr>
          <a:xfrm>
            <a:off x="0" y="0"/>
            <a:ext cx="9144000" cy="457041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AFBC78F5-BDD7-40FD-AC75-64CC969D4462}"/>
              </a:ext>
            </a:extLst>
          </p:cNvPr>
          <p:cNvSpPr>
            <a:spLocks/>
          </p:cNvSpPr>
          <p:nvPr userDrawn="1"/>
        </p:nvSpPr>
        <p:spPr>
          <a:xfrm>
            <a:off x="0" y="4556760"/>
            <a:ext cx="9144000" cy="586740"/>
          </a:xfrm>
          <a:prstGeom prst="rect">
            <a:avLst/>
          </a:prstGeom>
          <a:solidFill>
            <a:srgbClr val="0827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94784DB-A30A-4489-ADC0-89421A2ECEB5}"/>
              </a:ext>
            </a:extLst>
          </p:cNvPr>
          <p:cNvSpPr>
            <a:spLocks/>
          </p:cNvSpPr>
          <p:nvPr userDrawn="1"/>
        </p:nvSpPr>
        <p:spPr>
          <a:xfrm>
            <a:off x="0" y="4888567"/>
            <a:ext cx="992468" cy="2549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24CD3C5-6F00-4133-A1A3-4024D2CBA4AA}"/>
              </a:ext>
            </a:extLst>
          </p:cNvPr>
          <p:cNvSpPr>
            <a:spLocks/>
          </p:cNvSpPr>
          <p:nvPr userDrawn="1"/>
        </p:nvSpPr>
        <p:spPr>
          <a:xfrm>
            <a:off x="0" y="4758966"/>
            <a:ext cx="221879" cy="3845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F8869A5-B280-404E-B78F-C4863A009477}"/>
              </a:ext>
            </a:extLst>
          </p:cNvPr>
          <p:cNvSpPr>
            <a:spLocks/>
          </p:cNvSpPr>
          <p:nvPr userDrawn="1"/>
        </p:nvSpPr>
        <p:spPr>
          <a:xfrm>
            <a:off x="715184" y="4758966"/>
            <a:ext cx="8428816" cy="3845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0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B64C6F5E-E6DE-44D6-95C7-03EC67C795BD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r-FR"/>
              <a:t>DE-CIX Global Footprint - IX Profiles</a:t>
            </a: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79" y="318295"/>
            <a:ext cx="7658100" cy="534987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524216E8-FECB-482B-B47E-D62DF5CE92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390A545C-5B01-494C-A8BB-B7DF83F69B4A}"/>
              </a:ext>
            </a:extLst>
          </p:cNvPr>
          <p:cNvCxnSpPr>
            <a:cxnSpLocks/>
          </p:cNvCxnSpPr>
          <p:nvPr userDrawn="1"/>
        </p:nvCxnSpPr>
        <p:spPr>
          <a:xfrm>
            <a:off x="2072841" y="4903138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D84C4351-20AA-4150-AEF5-9B9883D9EF02}"/>
              </a:ext>
            </a:extLst>
          </p:cNvPr>
          <p:cNvCxnSpPr>
            <a:cxnSpLocks/>
          </p:cNvCxnSpPr>
          <p:nvPr userDrawn="1"/>
        </p:nvCxnSpPr>
        <p:spPr>
          <a:xfrm>
            <a:off x="1496579" y="4903138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8">
            <a:extLst>
              <a:ext uri="{FF2B5EF4-FFF2-40B4-BE49-F238E27FC236}">
                <a16:creationId xmlns:a16="http://schemas.microsoft.com/office/drawing/2014/main" id="{1177A56E-0599-4FF2-86C7-8D4813FE56DB}"/>
              </a:ext>
            </a:extLst>
          </p:cNvPr>
          <p:cNvCxnSpPr>
            <a:cxnSpLocks/>
          </p:cNvCxnSpPr>
          <p:nvPr userDrawn="1"/>
        </p:nvCxnSpPr>
        <p:spPr>
          <a:xfrm>
            <a:off x="2817866" y="4903138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oliennummernplatzhalter 6">
            <a:extLst>
              <a:ext uri="{FF2B5EF4-FFF2-40B4-BE49-F238E27FC236}">
                <a16:creationId xmlns:a16="http://schemas.microsoft.com/office/drawing/2014/main" id="{C948426A-01C9-43AE-BD5B-FB142B4A55FF}"/>
              </a:ext>
            </a:extLst>
          </p:cNvPr>
          <p:cNvSpPr txBox="1">
            <a:spLocks/>
          </p:cNvSpPr>
          <p:nvPr userDrawn="1"/>
        </p:nvSpPr>
        <p:spPr>
          <a:xfrm>
            <a:off x="1529428" y="4891045"/>
            <a:ext cx="492206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defPPr>
              <a:defRPr lang="de-DE"/>
            </a:defPPr>
            <a:lvl1pPr algn="l" defTabSz="4064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6400" indent="50800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814388" indent="1000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20788" indent="1508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628775" indent="200025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de-DE" sz="700">
                <a:solidFill>
                  <a:schemeClr val="accent1">
                    <a:lumMod val="40000"/>
                    <a:lumOff val="60000"/>
                  </a:schemeClr>
                </a:solidFill>
              </a:rPr>
              <a:t>© 2021</a:t>
            </a:r>
          </a:p>
        </p:txBody>
      </p:sp>
    </p:spTree>
    <p:extLst>
      <p:ext uri="{BB962C8B-B14F-4D97-AF65-F5344CB8AC3E}">
        <p14:creationId xmlns:p14="http://schemas.microsoft.com/office/powerpoint/2010/main" val="38286544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line only dark - chan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EEFE86FD-29EA-42AD-AE46-700B2AFFA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0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9B48A36E-F1C3-4DCB-92C5-CEE8019B3303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79" y="318295"/>
            <a:ext cx="7658100" cy="534987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576509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dline only World 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23">
            <a:extLst>
              <a:ext uri="{FF2B5EF4-FFF2-40B4-BE49-F238E27FC236}">
                <a16:creationId xmlns:a16="http://schemas.microsoft.com/office/drawing/2014/main" id="{EEFE86FD-29EA-42AD-AE46-700B2AFFA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0" y="0"/>
            <a:ext cx="9144000" cy="4888705"/>
          </a:xfrm>
          <a:custGeom>
            <a:avLst/>
            <a:gdLst>
              <a:gd name="connsiteX0" fmla="*/ 246381 w 9144000"/>
              <a:gd name="connsiteY0" fmla="*/ 4551291 h 4888705"/>
              <a:gd name="connsiteX1" fmla="*/ 266477 w 9144000"/>
              <a:gd name="connsiteY1" fmla="*/ 4551291 h 4888705"/>
              <a:gd name="connsiteX2" fmla="*/ 278556 w 9144000"/>
              <a:gd name="connsiteY2" fmla="*/ 4552513 h 4888705"/>
              <a:gd name="connsiteX3" fmla="*/ 286659 w 9144000"/>
              <a:gd name="connsiteY3" fmla="*/ 4556673 h 4888705"/>
              <a:gd name="connsiteX4" fmla="*/ 294354 w 9144000"/>
              <a:gd name="connsiteY4" fmla="*/ 4569303 h 4888705"/>
              <a:gd name="connsiteX5" fmla="*/ 297148 w 9144000"/>
              <a:gd name="connsiteY5" fmla="*/ 4588472 h 4888705"/>
              <a:gd name="connsiteX6" fmla="*/ 295020 w 9144000"/>
              <a:gd name="connsiteY6" fmla="*/ 4605411 h 4888705"/>
              <a:gd name="connsiteX7" fmla="*/ 289238 w 9144000"/>
              <a:gd name="connsiteY7" fmla="*/ 4617869 h 4888705"/>
              <a:gd name="connsiteX8" fmla="*/ 280362 w 9144000"/>
              <a:gd name="connsiteY8" fmla="*/ 4623594 h 4888705"/>
              <a:gd name="connsiteX9" fmla="*/ 266477 w 9144000"/>
              <a:gd name="connsiteY9" fmla="*/ 4625502 h 4888705"/>
              <a:gd name="connsiteX10" fmla="*/ 246381 w 9144000"/>
              <a:gd name="connsiteY10" fmla="*/ 4625502 h 4888705"/>
              <a:gd name="connsiteX11" fmla="*/ 520288 w 9144000"/>
              <a:gd name="connsiteY11" fmla="*/ 4530771 h 4888705"/>
              <a:gd name="connsiteX12" fmla="*/ 501460 w 9144000"/>
              <a:gd name="connsiteY12" fmla="*/ 4532529 h 4888705"/>
              <a:gd name="connsiteX13" fmla="*/ 484395 w 9144000"/>
              <a:gd name="connsiteY13" fmla="*/ 4540720 h 4888705"/>
              <a:gd name="connsiteX14" fmla="*/ 470940 w 9144000"/>
              <a:gd name="connsiteY14" fmla="*/ 4559911 h 4888705"/>
              <a:gd name="connsiteX15" fmla="*/ 467114 w 9144000"/>
              <a:gd name="connsiteY15" fmla="*/ 4577644 h 4888705"/>
              <a:gd name="connsiteX16" fmla="*/ 481042 w 9144000"/>
              <a:gd name="connsiteY16" fmla="*/ 4577644 h 4888705"/>
              <a:gd name="connsiteX17" fmla="*/ 481042 w 9144000"/>
              <a:gd name="connsiteY17" fmla="*/ 4599171 h 4888705"/>
              <a:gd name="connsiteX18" fmla="*/ 467114 w 9144000"/>
              <a:gd name="connsiteY18" fmla="*/ 4599171 h 4888705"/>
              <a:gd name="connsiteX19" fmla="*/ 470940 w 9144000"/>
              <a:gd name="connsiteY19" fmla="*/ 4616904 h 4888705"/>
              <a:gd name="connsiteX20" fmla="*/ 484395 w 9144000"/>
              <a:gd name="connsiteY20" fmla="*/ 4636095 h 4888705"/>
              <a:gd name="connsiteX21" fmla="*/ 501460 w 9144000"/>
              <a:gd name="connsiteY21" fmla="*/ 4644286 h 4888705"/>
              <a:gd name="connsiteX22" fmla="*/ 520288 w 9144000"/>
              <a:gd name="connsiteY22" fmla="*/ 4646044 h 4888705"/>
              <a:gd name="connsiteX23" fmla="*/ 555838 w 9144000"/>
              <a:gd name="connsiteY23" fmla="*/ 4646044 h 4888705"/>
              <a:gd name="connsiteX24" fmla="*/ 555838 w 9144000"/>
              <a:gd name="connsiteY24" fmla="*/ 4626296 h 4888705"/>
              <a:gd name="connsiteX25" fmla="*/ 519944 w 9144000"/>
              <a:gd name="connsiteY25" fmla="*/ 4626296 h 4888705"/>
              <a:gd name="connsiteX26" fmla="*/ 516978 w 9144000"/>
              <a:gd name="connsiteY26" fmla="*/ 4626060 h 4888705"/>
              <a:gd name="connsiteX27" fmla="*/ 498795 w 9144000"/>
              <a:gd name="connsiteY27" fmla="*/ 4614739 h 4888705"/>
              <a:gd name="connsiteX28" fmla="*/ 493185 w 9144000"/>
              <a:gd name="connsiteY28" fmla="*/ 4588408 h 4888705"/>
              <a:gd name="connsiteX29" fmla="*/ 498795 w 9144000"/>
              <a:gd name="connsiteY29" fmla="*/ 4562076 h 4888705"/>
              <a:gd name="connsiteX30" fmla="*/ 516978 w 9144000"/>
              <a:gd name="connsiteY30" fmla="*/ 4550755 h 4888705"/>
              <a:gd name="connsiteX31" fmla="*/ 519944 w 9144000"/>
              <a:gd name="connsiteY31" fmla="*/ 4550519 h 4888705"/>
              <a:gd name="connsiteX32" fmla="*/ 555838 w 9144000"/>
              <a:gd name="connsiteY32" fmla="*/ 4550519 h 4888705"/>
              <a:gd name="connsiteX33" fmla="*/ 555838 w 9144000"/>
              <a:gd name="connsiteY33" fmla="*/ 4530771 h 4888705"/>
              <a:gd name="connsiteX34" fmla="*/ 614943 w 9144000"/>
              <a:gd name="connsiteY34" fmla="*/ 4530750 h 4888705"/>
              <a:gd name="connsiteX35" fmla="*/ 653609 w 9144000"/>
              <a:gd name="connsiteY35" fmla="*/ 4588408 h 4888705"/>
              <a:gd name="connsiteX36" fmla="*/ 614943 w 9144000"/>
              <a:gd name="connsiteY36" fmla="*/ 4646065 h 4888705"/>
              <a:gd name="connsiteX37" fmla="*/ 645549 w 9144000"/>
              <a:gd name="connsiteY37" fmla="*/ 4646065 h 4888705"/>
              <a:gd name="connsiteX38" fmla="*/ 668633 w 9144000"/>
              <a:gd name="connsiteY38" fmla="*/ 4610364 h 4888705"/>
              <a:gd name="connsiteX39" fmla="*/ 691695 w 9144000"/>
              <a:gd name="connsiteY39" fmla="*/ 4646065 h 4888705"/>
              <a:gd name="connsiteX40" fmla="*/ 722279 w 9144000"/>
              <a:gd name="connsiteY40" fmla="*/ 4646065 h 4888705"/>
              <a:gd name="connsiteX41" fmla="*/ 683635 w 9144000"/>
              <a:gd name="connsiteY41" fmla="*/ 4588408 h 4888705"/>
              <a:gd name="connsiteX42" fmla="*/ 722279 w 9144000"/>
              <a:gd name="connsiteY42" fmla="*/ 4530750 h 4888705"/>
              <a:gd name="connsiteX43" fmla="*/ 691695 w 9144000"/>
              <a:gd name="connsiteY43" fmla="*/ 4530750 h 4888705"/>
              <a:gd name="connsiteX44" fmla="*/ 668633 w 9144000"/>
              <a:gd name="connsiteY44" fmla="*/ 4566472 h 4888705"/>
              <a:gd name="connsiteX45" fmla="*/ 645549 w 9144000"/>
              <a:gd name="connsiteY45" fmla="*/ 4530750 h 4888705"/>
              <a:gd name="connsiteX46" fmla="*/ 574880 w 9144000"/>
              <a:gd name="connsiteY46" fmla="*/ 4530750 h 4888705"/>
              <a:gd name="connsiteX47" fmla="*/ 574880 w 9144000"/>
              <a:gd name="connsiteY47" fmla="*/ 4646065 h 4888705"/>
              <a:gd name="connsiteX48" fmla="*/ 600199 w 9144000"/>
              <a:gd name="connsiteY48" fmla="*/ 4646065 h 4888705"/>
              <a:gd name="connsiteX49" fmla="*/ 600199 w 9144000"/>
              <a:gd name="connsiteY49" fmla="*/ 4530750 h 4888705"/>
              <a:gd name="connsiteX50" fmla="*/ 392147 w 9144000"/>
              <a:gd name="connsiteY50" fmla="*/ 4530750 h 4888705"/>
              <a:gd name="connsiteX51" fmla="*/ 359499 w 9144000"/>
              <a:gd name="connsiteY51" fmla="*/ 4538319 h 4888705"/>
              <a:gd name="connsiteX52" fmla="*/ 341767 w 9144000"/>
              <a:gd name="connsiteY52" fmla="*/ 4563192 h 4888705"/>
              <a:gd name="connsiteX53" fmla="*/ 338629 w 9144000"/>
              <a:gd name="connsiteY53" fmla="*/ 4583111 h 4888705"/>
              <a:gd name="connsiteX54" fmla="*/ 338565 w 9144000"/>
              <a:gd name="connsiteY54" fmla="*/ 4588408 h 4888705"/>
              <a:gd name="connsiteX55" fmla="*/ 338629 w 9144000"/>
              <a:gd name="connsiteY55" fmla="*/ 4593704 h 4888705"/>
              <a:gd name="connsiteX56" fmla="*/ 347205 w 9144000"/>
              <a:gd name="connsiteY56" fmla="*/ 4626081 h 4888705"/>
              <a:gd name="connsiteX57" fmla="*/ 372180 w 9144000"/>
              <a:gd name="connsiteY57" fmla="*/ 4644050 h 4888705"/>
              <a:gd name="connsiteX58" fmla="*/ 392125 w 9144000"/>
              <a:gd name="connsiteY58" fmla="*/ 4646044 h 4888705"/>
              <a:gd name="connsiteX59" fmla="*/ 424623 w 9144000"/>
              <a:gd name="connsiteY59" fmla="*/ 4646044 h 4888705"/>
              <a:gd name="connsiteX60" fmla="*/ 424623 w 9144000"/>
              <a:gd name="connsiteY60" fmla="*/ 4625974 h 4888705"/>
              <a:gd name="connsiteX61" fmla="*/ 393243 w 9144000"/>
              <a:gd name="connsiteY61" fmla="*/ 4625974 h 4888705"/>
              <a:gd name="connsiteX62" fmla="*/ 373749 w 9144000"/>
              <a:gd name="connsiteY62" fmla="*/ 4619199 h 4888705"/>
              <a:gd name="connsiteX63" fmla="*/ 366011 w 9144000"/>
              <a:gd name="connsiteY63" fmla="*/ 4598979 h 4888705"/>
              <a:gd name="connsiteX64" fmla="*/ 415101 w 9144000"/>
              <a:gd name="connsiteY64" fmla="*/ 4598979 h 4888705"/>
              <a:gd name="connsiteX65" fmla="*/ 415101 w 9144000"/>
              <a:gd name="connsiteY65" fmla="*/ 4577772 h 4888705"/>
              <a:gd name="connsiteX66" fmla="*/ 366033 w 9144000"/>
              <a:gd name="connsiteY66" fmla="*/ 4577772 h 4888705"/>
              <a:gd name="connsiteX67" fmla="*/ 373770 w 9144000"/>
              <a:gd name="connsiteY67" fmla="*/ 4557552 h 4888705"/>
              <a:gd name="connsiteX68" fmla="*/ 393264 w 9144000"/>
              <a:gd name="connsiteY68" fmla="*/ 4550777 h 4888705"/>
              <a:gd name="connsiteX69" fmla="*/ 424644 w 9144000"/>
              <a:gd name="connsiteY69" fmla="*/ 4550777 h 4888705"/>
              <a:gd name="connsiteX70" fmla="*/ 424644 w 9144000"/>
              <a:gd name="connsiteY70" fmla="*/ 4530750 h 4888705"/>
              <a:gd name="connsiteX71" fmla="*/ 221879 w 9144000"/>
              <a:gd name="connsiteY71" fmla="*/ 4530707 h 4888705"/>
              <a:gd name="connsiteX72" fmla="*/ 221879 w 9144000"/>
              <a:gd name="connsiteY72" fmla="*/ 4646044 h 4888705"/>
              <a:gd name="connsiteX73" fmla="*/ 266456 w 9144000"/>
              <a:gd name="connsiteY73" fmla="*/ 4646044 h 4888705"/>
              <a:gd name="connsiteX74" fmla="*/ 276471 w 9144000"/>
              <a:gd name="connsiteY74" fmla="*/ 4645958 h 4888705"/>
              <a:gd name="connsiteX75" fmla="*/ 283951 w 9144000"/>
              <a:gd name="connsiteY75" fmla="*/ 4645529 h 4888705"/>
              <a:gd name="connsiteX76" fmla="*/ 289733 w 9144000"/>
              <a:gd name="connsiteY76" fmla="*/ 4644758 h 4888705"/>
              <a:gd name="connsiteX77" fmla="*/ 294741 w 9144000"/>
              <a:gd name="connsiteY77" fmla="*/ 4643471 h 4888705"/>
              <a:gd name="connsiteX78" fmla="*/ 310000 w 9144000"/>
              <a:gd name="connsiteY78" fmla="*/ 4634723 h 4888705"/>
              <a:gd name="connsiteX79" fmla="*/ 319221 w 9144000"/>
              <a:gd name="connsiteY79" fmla="*/ 4619241 h 4888705"/>
              <a:gd name="connsiteX80" fmla="*/ 322789 w 9144000"/>
              <a:gd name="connsiteY80" fmla="*/ 4604553 h 4888705"/>
              <a:gd name="connsiteX81" fmla="*/ 324078 w 9144000"/>
              <a:gd name="connsiteY81" fmla="*/ 4588622 h 4888705"/>
              <a:gd name="connsiteX82" fmla="*/ 323305 w 9144000"/>
              <a:gd name="connsiteY82" fmla="*/ 4576100 h 4888705"/>
              <a:gd name="connsiteX83" fmla="*/ 320983 w 9144000"/>
              <a:gd name="connsiteY83" fmla="*/ 4564414 h 4888705"/>
              <a:gd name="connsiteX84" fmla="*/ 317351 w 9144000"/>
              <a:gd name="connsiteY84" fmla="*/ 4554293 h 4888705"/>
              <a:gd name="connsiteX85" fmla="*/ 312687 w 9144000"/>
              <a:gd name="connsiteY85" fmla="*/ 4546595 h 4888705"/>
              <a:gd name="connsiteX86" fmla="*/ 295084 w 9144000"/>
              <a:gd name="connsiteY86" fmla="*/ 4534416 h 4888705"/>
              <a:gd name="connsiteX87" fmla="*/ 266434 w 9144000"/>
              <a:gd name="connsiteY87" fmla="*/ 4530707 h 4888705"/>
              <a:gd name="connsiteX88" fmla="*/ 582231 w 9144000"/>
              <a:gd name="connsiteY88" fmla="*/ 4267247 h 4888705"/>
              <a:gd name="connsiteX89" fmla="*/ 472745 w 9144000"/>
              <a:gd name="connsiteY89" fmla="*/ 4302348 h 4888705"/>
              <a:gd name="connsiteX90" fmla="*/ 472745 w 9144000"/>
              <a:gd name="connsiteY90" fmla="*/ 4302755 h 4888705"/>
              <a:gd name="connsiteX91" fmla="*/ 509241 w 9144000"/>
              <a:gd name="connsiteY91" fmla="*/ 4338264 h 4888705"/>
              <a:gd name="connsiteX92" fmla="*/ 505823 w 9144000"/>
              <a:gd name="connsiteY92" fmla="*/ 4353209 h 4888705"/>
              <a:gd name="connsiteX93" fmla="*/ 454068 w 9144000"/>
              <a:gd name="connsiteY93" fmla="*/ 4419122 h 4888705"/>
              <a:gd name="connsiteX94" fmla="*/ 431114 w 9144000"/>
              <a:gd name="connsiteY94" fmla="*/ 4484863 h 4888705"/>
              <a:gd name="connsiteX95" fmla="*/ 588872 w 9144000"/>
              <a:gd name="connsiteY95" fmla="*/ 4398345 h 4888705"/>
              <a:gd name="connsiteX96" fmla="*/ 622724 w 9144000"/>
              <a:gd name="connsiteY96" fmla="*/ 4307044 h 4888705"/>
              <a:gd name="connsiteX97" fmla="*/ 582231 w 9144000"/>
              <a:gd name="connsiteY97" fmla="*/ 4267247 h 4888705"/>
              <a:gd name="connsiteX98" fmla="*/ 477012 w 9144000"/>
              <a:gd name="connsiteY98" fmla="*/ 4190144 h 4888705"/>
              <a:gd name="connsiteX99" fmla="*/ 356598 w 9144000"/>
              <a:gd name="connsiteY99" fmla="*/ 4278161 h 4888705"/>
              <a:gd name="connsiteX100" fmla="*/ 322746 w 9144000"/>
              <a:gd name="connsiteY100" fmla="*/ 4369462 h 4888705"/>
              <a:gd name="connsiteX101" fmla="*/ 363239 w 9144000"/>
              <a:gd name="connsiteY101" fmla="*/ 4409258 h 4888705"/>
              <a:gd name="connsiteX102" fmla="*/ 472746 w 9144000"/>
              <a:gd name="connsiteY102" fmla="*/ 4374158 h 4888705"/>
              <a:gd name="connsiteX103" fmla="*/ 472746 w 9144000"/>
              <a:gd name="connsiteY103" fmla="*/ 4373771 h 4888705"/>
              <a:gd name="connsiteX104" fmla="*/ 436251 w 9144000"/>
              <a:gd name="connsiteY104" fmla="*/ 4338263 h 4888705"/>
              <a:gd name="connsiteX105" fmla="*/ 439668 w 9144000"/>
              <a:gd name="connsiteY105" fmla="*/ 4323318 h 4888705"/>
              <a:gd name="connsiteX106" fmla="*/ 491424 w 9144000"/>
              <a:gd name="connsiteY106" fmla="*/ 4257405 h 4888705"/>
              <a:gd name="connsiteX107" fmla="*/ 514378 w 9144000"/>
              <a:gd name="connsiteY107" fmla="*/ 4191664 h 4888705"/>
              <a:gd name="connsiteX108" fmla="*/ 477012 w 9144000"/>
              <a:gd name="connsiteY108" fmla="*/ 4190144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81" y="4551291"/>
                </a:moveTo>
                <a:lnTo>
                  <a:pt x="266477" y="4551291"/>
                </a:lnTo>
                <a:cubicBezTo>
                  <a:pt x="271420" y="4551291"/>
                  <a:pt x="275440" y="4551699"/>
                  <a:pt x="278556" y="4552513"/>
                </a:cubicBezTo>
                <a:cubicBezTo>
                  <a:pt x="281673" y="4553328"/>
                  <a:pt x="284359" y="4554722"/>
                  <a:pt x="286659" y="4556673"/>
                </a:cubicBezTo>
                <a:cubicBezTo>
                  <a:pt x="289883" y="4559332"/>
                  <a:pt x="292441" y="4563535"/>
                  <a:pt x="294354" y="4569303"/>
                </a:cubicBezTo>
                <a:cubicBezTo>
                  <a:pt x="296223" y="4575049"/>
                  <a:pt x="297148" y="4581460"/>
                  <a:pt x="297148" y="4588472"/>
                </a:cubicBezTo>
                <a:cubicBezTo>
                  <a:pt x="297148" y="4594476"/>
                  <a:pt x="296438" y="4600115"/>
                  <a:pt x="295020" y="4605411"/>
                </a:cubicBezTo>
                <a:cubicBezTo>
                  <a:pt x="293558" y="4610729"/>
                  <a:pt x="291646" y="4614867"/>
                  <a:pt x="289238" y="4617869"/>
                </a:cubicBezTo>
                <a:cubicBezTo>
                  <a:pt x="287175" y="4620399"/>
                  <a:pt x="284209" y="4622329"/>
                  <a:pt x="280362" y="4623594"/>
                </a:cubicBezTo>
                <a:cubicBezTo>
                  <a:pt x="276514" y="4624859"/>
                  <a:pt x="271893" y="4625502"/>
                  <a:pt x="266477" y="4625502"/>
                </a:cubicBezTo>
                <a:lnTo>
                  <a:pt x="246381" y="4625502"/>
                </a:lnTo>
                <a:close/>
                <a:moveTo>
                  <a:pt x="520288" y="4530771"/>
                </a:moveTo>
                <a:cubicBezTo>
                  <a:pt x="513776" y="4530771"/>
                  <a:pt x="507500" y="4531350"/>
                  <a:pt x="501460" y="4532529"/>
                </a:cubicBezTo>
                <a:cubicBezTo>
                  <a:pt x="495421" y="4533709"/>
                  <a:pt x="489747" y="4536432"/>
                  <a:pt x="484395" y="4540720"/>
                </a:cubicBezTo>
                <a:cubicBezTo>
                  <a:pt x="478011" y="4545974"/>
                  <a:pt x="473519" y="4552363"/>
                  <a:pt x="470940" y="4559911"/>
                </a:cubicBezTo>
                <a:cubicBezTo>
                  <a:pt x="468963" y="4565722"/>
                  <a:pt x="467716" y="4571640"/>
                  <a:pt x="467114" y="4577644"/>
                </a:cubicBezTo>
                <a:lnTo>
                  <a:pt x="481042" y="4577644"/>
                </a:lnTo>
                <a:lnTo>
                  <a:pt x="481042" y="4599171"/>
                </a:lnTo>
                <a:lnTo>
                  <a:pt x="467114" y="4599171"/>
                </a:lnTo>
                <a:cubicBezTo>
                  <a:pt x="467695" y="4605218"/>
                  <a:pt x="468963" y="4611115"/>
                  <a:pt x="470940" y="4616904"/>
                </a:cubicBezTo>
                <a:cubicBezTo>
                  <a:pt x="473498" y="4624452"/>
                  <a:pt x="477990" y="4630841"/>
                  <a:pt x="484395" y="4636095"/>
                </a:cubicBezTo>
                <a:cubicBezTo>
                  <a:pt x="489747" y="4640383"/>
                  <a:pt x="495421" y="4643106"/>
                  <a:pt x="501460" y="4644286"/>
                </a:cubicBezTo>
                <a:cubicBezTo>
                  <a:pt x="507500" y="4645465"/>
                  <a:pt x="513776" y="4646044"/>
                  <a:pt x="520288" y="4646044"/>
                </a:cubicBezTo>
                <a:lnTo>
                  <a:pt x="555838" y="4646044"/>
                </a:lnTo>
                <a:lnTo>
                  <a:pt x="555838" y="4626296"/>
                </a:lnTo>
                <a:lnTo>
                  <a:pt x="519944" y="4626296"/>
                </a:lnTo>
                <a:cubicBezTo>
                  <a:pt x="518956" y="4626296"/>
                  <a:pt x="517967" y="4626103"/>
                  <a:pt x="516978" y="4626060"/>
                </a:cubicBezTo>
                <a:cubicBezTo>
                  <a:pt x="507822" y="4625095"/>
                  <a:pt x="501761" y="4621343"/>
                  <a:pt x="498795" y="4614739"/>
                </a:cubicBezTo>
                <a:cubicBezTo>
                  <a:pt x="495399" y="4607191"/>
                  <a:pt x="493529" y="4598400"/>
                  <a:pt x="493185" y="4588408"/>
                </a:cubicBezTo>
                <a:cubicBezTo>
                  <a:pt x="493529" y="4578415"/>
                  <a:pt x="495399" y="4569624"/>
                  <a:pt x="498795" y="4562076"/>
                </a:cubicBezTo>
                <a:cubicBezTo>
                  <a:pt x="501761" y="4555473"/>
                  <a:pt x="507822" y="4551720"/>
                  <a:pt x="516978" y="4550755"/>
                </a:cubicBezTo>
                <a:cubicBezTo>
                  <a:pt x="517967" y="4550691"/>
                  <a:pt x="518956" y="4550519"/>
                  <a:pt x="519944" y="4550519"/>
                </a:cubicBezTo>
                <a:lnTo>
                  <a:pt x="555838" y="4550519"/>
                </a:lnTo>
                <a:lnTo>
                  <a:pt x="555838" y="4530771"/>
                </a:lnTo>
                <a:close/>
                <a:moveTo>
                  <a:pt x="614943" y="4530750"/>
                </a:moveTo>
                <a:lnTo>
                  <a:pt x="653609" y="4588408"/>
                </a:lnTo>
                <a:lnTo>
                  <a:pt x="614943" y="4646065"/>
                </a:lnTo>
                <a:lnTo>
                  <a:pt x="645549" y="4646065"/>
                </a:lnTo>
                <a:lnTo>
                  <a:pt x="668633" y="4610364"/>
                </a:lnTo>
                <a:lnTo>
                  <a:pt x="691695" y="4646065"/>
                </a:lnTo>
                <a:lnTo>
                  <a:pt x="722279" y="4646065"/>
                </a:lnTo>
                <a:lnTo>
                  <a:pt x="683635" y="4588408"/>
                </a:lnTo>
                <a:lnTo>
                  <a:pt x="722279" y="4530750"/>
                </a:lnTo>
                <a:lnTo>
                  <a:pt x="691695" y="4530750"/>
                </a:lnTo>
                <a:lnTo>
                  <a:pt x="668633" y="4566472"/>
                </a:lnTo>
                <a:lnTo>
                  <a:pt x="645549" y="4530750"/>
                </a:lnTo>
                <a:close/>
                <a:moveTo>
                  <a:pt x="574880" y="4530750"/>
                </a:moveTo>
                <a:lnTo>
                  <a:pt x="574880" y="4646065"/>
                </a:lnTo>
                <a:lnTo>
                  <a:pt x="600199" y="4646065"/>
                </a:lnTo>
                <a:lnTo>
                  <a:pt x="600199" y="4530750"/>
                </a:lnTo>
                <a:close/>
                <a:moveTo>
                  <a:pt x="392147" y="4530750"/>
                </a:moveTo>
                <a:cubicBezTo>
                  <a:pt x="380906" y="4530750"/>
                  <a:pt x="369085" y="4531929"/>
                  <a:pt x="359499" y="4538319"/>
                </a:cubicBezTo>
                <a:cubicBezTo>
                  <a:pt x="350601" y="4544280"/>
                  <a:pt x="344755" y="4552985"/>
                  <a:pt x="341767" y="4563192"/>
                </a:cubicBezTo>
                <a:cubicBezTo>
                  <a:pt x="339854" y="4569646"/>
                  <a:pt x="338801" y="4576357"/>
                  <a:pt x="338629" y="4583111"/>
                </a:cubicBezTo>
                <a:cubicBezTo>
                  <a:pt x="338522" y="4584869"/>
                  <a:pt x="338500" y="4586649"/>
                  <a:pt x="338565" y="4588408"/>
                </a:cubicBezTo>
                <a:cubicBezTo>
                  <a:pt x="338500" y="4590166"/>
                  <a:pt x="338522" y="4591946"/>
                  <a:pt x="338629" y="4593704"/>
                </a:cubicBezTo>
                <a:cubicBezTo>
                  <a:pt x="338930" y="4604682"/>
                  <a:pt x="341165" y="4616733"/>
                  <a:pt x="347205" y="4626081"/>
                </a:cubicBezTo>
                <a:cubicBezTo>
                  <a:pt x="352858" y="4634830"/>
                  <a:pt x="361971" y="4641713"/>
                  <a:pt x="372180" y="4644050"/>
                </a:cubicBezTo>
                <a:cubicBezTo>
                  <a:pt x="378692" y="4645529"/>
                  <a:pt x="385484" y="4646044"/>
                  <a:pt x="392125" y="4646044"/>
                </a:cubicBezTo>
                <a:lnTo>
                  <a:pt x="424623" y="4646044"/>
                </a:lnTo>
                <a:lnTo>
                  <a:pt x="424623" y="4625974"/>
                </a:lnTo>
                <a:lnTo>
                  <a:pt x="393243" y="4625974"/>
                </a:lnTo>
                <a:cubicBezTo>
                  <a:pt x="386258" y="4625888"/>
                  <a:pt x="378864" y="4624323"/>
                  <a:pt x="373749" y="4619199"/>
                </a:cubicBezTo>
                <a:cubicBezTo>
                  <a:pt x="368461" y="4613881"/>
                  <a:pt x="366463" y="4606269"/>
                  <a:pt x="366011" y="4598979"/>
                </a:cubicBezTo>
                <a:lnTo>
                  <a:pt x="415101" y="4598979"/>
                </a:lnTo>
                <a:lnTo>
                  <a:pt x="415101" y="4577772"/>
                </a:lnTo>
                <a:lnTo>
                  <a:pt x="366033" y="4577772"/>
                </a:lnTo>
                <a:cubicBezTo>
                  <a:pt x="366484" y="4570482"/>
                  <a:pt x="368483" y="4562870"/>
                  <a:pt x="373770" y="4557552"/>
                </a:cubicBezTo>
                <a:cubicBezTo>
                  <a:pt x="378885" y="4552428"/>
                  <a:pt x="386279" y="4550862"/>
                  <a:pt x="393264" y="4550777"/>
                </a:cubicBezTo>
                <a:lnTo>
                  <a:pt x="424644" y="4550777"/>
                </a:lnTo>
                <a:lnTo>
                  <a:pt x="424644" y="4530750"/>
                </a:lnTo>
                <a:close/>
                <a:moveTo>
                  <a:pt x="221879" y="4530707"/>
                </a:moveTo>
                <a:lnTo>
                  <a:pt x="221879" y="4646044"/>
                </a:lnTo>
                <a:lnTo>
                  <a:pt x="266456" y="4646044"/>
                </a:lnTo>
                <a:cubicBezTo>
                  <a:pt x="270238" y="4646044"/>
                  <a:pt x="273591" y="4646022"/>
                  <a:pt x="276471" y="4645958"/>
                </a:cubicBezTo>
                <a:cubicBezTo>
                  <a:pt x="279330" y="4645894"/>
                  <a:pt x="281845" y="4645765"/>
                  <a:pt x="283951" y="4645529"/>
                </a:cubicBezTo>
                <a:cubicBezTo>
                  <a:pt x="286079" y="4645294"/>
                  <a:pt x="288013" y="4645036"/>
                  <a:pt x="289733" y="4644758"/>
                </a:cubicBezTo>
                <a:cubicBezTo>
                  <a:pt x="291452" y="4644479"/>
                  <a:pt x="293129" y="4644050"/>
                  <a:pt x="294741" y="4643471"/>
                </a:cubicBezTo>
                <a:cubicBezTo>
                  <a:pt x="300973" y="4641498"/>
                  <a:pt x="306046" y="4638604"/>
                  <a:pt x="310000" y="4634723"/>
                </a:cubicBezTo>
                <a:cubicBezTo>
                  <a:pt x="313977" y="4630863"/>
                  <a:pt x="317072" y="4625717"/>
                  <a:pt x="319221" y="4619241"/>
                </a:cubicBezTo>
                <a:cubicBezTo>
                  <a:pt x="320747" y="4614974"/>
                  <a:pt x="321929" y="4610085"/>
                  <a:pt x="322789" y="4604553"/>
                </a:cubicBezTo>
                <a:cubicBezTo>
                  <a:pt x="323670" y="4599021"/>
                  <a:pt x="324078" y="4593704"/>
                  <a:pt x="324078" y="4588622"/>
                </a:cubicBezTo>
                <a:cubicBezTo>
                  <a:pt x="324078" y="4584355"/>
                  <a:pt x="323842" y="4580174"/>
                  <a:pt x="323305" y="4576100"/>
                </a:cubicBezTo>
                <a:cubicBezTo>
                  <a:pt x="322789" y="4572004"/>
                  <a:pt x="322015" y="4568102"/>
                  <a:pt x="320983" y="4564414"/>
                </a:cubicBezTo>
                <a:cubicBezTo>
                  <a:pt x="319952" y="4560704"/>
                  <a:pt x="318748" y="4557338"/>
                  <a:pt x="317351" y="4554293"/>
                </a:cubicBezTo>
                <a:cubicBezTo>
                  <a:pt x="315976" y="4551248"/>
                  <a:pt x="314428" y="4548675"/>
                  <a:pt x="312687" y="4546595"/>
                </a:cubicBezTo>
                <a:cubicBezTo>
                  <a:pt x="308216" y="4540956"/>
                  <a:pt x="302327" y="4536882"/>
                  <a:pt x="295084" y="4534416"/>
                </a:cubicBezTo>
                <a:cubicBezTo>
                  <a:pt x="287841" y="4531929"/>
                  <a:pt x="278277" y="4530707"/>
                  <a:pt x="266434" y="4530707"/>
                </a:cubicBezTo>
                <a:close/>
                <a:moveTo>
                  <a:pt x="582231" y="4267247"/>
                </a:moveTo>
                <a:cubicBezTo>
                  <a:pt x="545736" y="4267247"/>
                  <a:pt x="472745" y="4302348"/>
                  <a:pt x="472745" y="4302348"/>
                </a:cubicBezTo>
                <a:lnTo>
                  <a:pt x="472745" y="4302755"/>
                </a:lnTo>
                <a:cubicBezTo>
                  <a:pt x="492906" y="4302755"/>
                  <a:pt x="509241" y="4318644"/>
                  <a:pt x="509241" y="4338264"/>
                </a:cubicBezTo>
                <a:cubicBezTo>
                  <a:pt x="509241" y="4343603"/>
                  <a:pt x="507994" y="4348663"/>
                  <a:pt x="505823" y="4353209"/>
                </a:cubicBezTo>
                <a:cubicBezTo>
                  <a:pt x="498516" y="4369912"/>
                  <a:pt x="479817" y="4388481"/>
                  <a:pt x="454068" y="4419122"/>
                </a:cubicBezTo>
                <a:cubicBezTo>
                  <a:pt x="429588" y="4448283"/>
                  <a:pt x="402334" y="4475836"/>
                  <a:pt x="431114" y="4484863"/>
                </a:cubicBezTo>
                <a:cubicBezTo>
                  <a:pt x="476249" y="4498972"/>
                  <a:pt x="543801" y="4462864"/>
                  <a:pt x="588872" y="4398345"/>
                </a:cubicBezTo>
                <a:cubicBezTo>
                  <a:pt x="615459" y="4360263"/>
                  <a:pt x="622724" y="4329965"/>
                  <a:pt x="622724" y="4307044"/>
                </a:cubicBezTo>
                <a:cubicBezTo>
                  <a:pt x="622724" y="4291198"/>
                  <a:pt x="615309" y="4267247"/>
                  <a:pt x="582231" y="4267247"/>
                </a:cubicBezTo>
                <a:close/>
                <a:moveTo>
                  <a:pt x="477012" y="4190144"/>
                </a:moveTo>
                <a:cubicBezTo>
                  <a:pt x="436850" y="4197363"/>
                  <a:pt x="390401" y="4229772"/>
                  <a:pt x="356598" y="4278161"/>
                </a:cubicBezTo>
                <a:cubicBezTo>
                  <a:pt x="329989" y="4316242"/>
                  <a:pt x="322746" y="4346519"/>
                  <a:pt x="322746" y="4369462"/>
                </a:cubicBezTo>
                <a:cubicBezTo>
                  <a:pt x="322746" y="4385307"/>
                  <a:pt x="330161" y="4409258"/>
                  <a:pt x="363239" y="4409258"/>
                </a:cubicBezTo>
                <a:cubicBezTo>
                  <a:pt x="399734" y="4409258"/>
                  <a:pt x="472746" y="4374158"/>
                  <a:pt x="472746" y="4374158"/>
                </a:cubicBezTo>
                <a:lnTo>
                  <a:pt x="472746" y="4373771"/>
                </a:lnTo>
                <a:cubicBezTo>
                  <a:pt x="452586" y="4373771"/>
                  <a:pt x="436251" y="4357862"/>
                  <a:pt x="436251" y="4338263"/>
                </a:cubicBezTo>
                <a:cubicBezTo>
                  <a:pt x="436251" y="4332924"/>
                  <a:pt x="437498" y="4327864"/>
                  <a:pt x="439668" y="4323318"/>
                </a:cubicBezTo>
                <a:cubicBezTo>
                  <a:pt x="446997" y="4306593"/>
                  <a:pt x="465675" y="4288046"/>
                  <a:pt x="491424" y="4257405"/>
                </a:cubicBezTo>
                <a:cubicBezTo>
                  <a:pt x="515904" y="4228244"/>
                  <a:pt x="543157" y="4200691"/>
                  <a:pt x="514378" y="4191664"/>
                </a:cubicBezTo>
                <a:cubicBezTo>
                  <a:pt x="503089" y="4188131"/>
                  <a:pt x="490400" y="4187738"/>
                  <a:pt x="477012" y="4190144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85E4A23-C182-4CE2-94CE-56503D520D23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760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0624F14B-2DD1-4A90-918C-F358C3E31A3E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9353A03F-B794-4FD2-965B-C7E380A151BB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8AB05E-CFBE-4E98-86D8-F4487925EB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D66E7527-BE61-4AE5-82BE-A67D64F39152}" type="datetime1">
              <a:rPr lang="de-DE" smtClean="0"/>
              <a:t>05.12.24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2E5F92-91CE-4D2F-BD5D-13F206A754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/>
              <a:t>DE-CIX Product Portfolio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D2A01-D44B-4291-9327-22B6C0ECC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F99F4-A2F3-4BC2-AB63-0489E7F1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79" y="318295"/>
            <a:ext cx="7658100" cy="534987"/>
          </a:xfrm>
        </p:spPr>
        <p:txBody>
          <a:bodyPr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37975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0A4527D4-C9CB-48CE-A995-94EFAA599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6AF6022C-FF5E-41C8-A677-95AA8D11B2CA}" type="datetime1">
              <a:rPr lang="de-DE" smtClean="0"/>
              <a:t>05.12.24</a:t>
            </a:fld>
            <a:endParaRPr lang="de-DE"/>
          </a:p>
        </p:txBody>
      </p: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BC16214E-375E-4EDD-8C32-93218D38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21" name="Foliennummernplatzhalter 6">
            <a:extLst>
              <a:ext uri="{FF2B5EF4-FFF2-40B4-BE49-F238E27FC236}">
                <a16:creationId xmlns:a16="http://schemas.microsoft.com/office/drawing/2014/main" id="{AF601D6E-8680-4C9D-9358-7FE918B82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4035D6A-AB0F-4C24-ABAE-EAC28AA7985C}"/>
              </a:ext>
            </a:extLst>
          </p:cNvPr>
          <p:cNvSpPr/>
          <p:nvPr userDrawn="1"/>
        </p:nvSpPr>
        <p:spPr>
          <a:xfrm>
            <a:off x="97631" y="4121944"/>
            <a:ext cx="907257" cy="5572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D362C2D3-2FCC-45CA-8EC6-A2B6F9F229DE}"/>
              </a:ext>
            </a:extLst>
          </p:cNvPr>
          <p:cNvSpPr/>
          <p:nvPr userDrawn="1"/>
        </p:nvSpPr>
        <p:spPr>
          <a:xfrm>
            <a:off x="322746" y="4184118"/>
            <a:ext cx="203996" cy="220639"/>
          </a:xfrm>
          <a:custGeom>
            <a:avLst/>
            <a:gdLst>
              <a:gd name="connsiteX0" fmla="*/ 179451 w 904043"/>
              <a:gd name="connsiteY0" fmla="*/ 980121 h 980121"/>
              <a:gd name="connsiteX1" fmla="*/ 664750 w 904043"/>
              <a:gd name="connsiteY1" fmla="*/ 824197 h 980121"/>
              <a:gd name="connsiteX2" fmla="*/ 664750 w 904043"/>
              <a:gd name="connsiteY2" fmla="*/ 822482 h 980121"/>
              <a:gd name="connsiteX3" fmla="*/ 503015 w 904043"/>
              <a:gd name="connsiteY3" fmla="*/ 664748 h 980121"/>
              <a:gd name="connsiteX4" fmla="*/ 518160 w 904043"/>
              <a:gd name="connsiteY4" fmla="*/ 598359 h 980121"/>
              <a:gd name="connsiteX5" fmla="*/ 747522 w 904043"/>
              <a:gd name="connsiteY5" fmla="*/ 305560 h 980121"/>
              <a:gd name="connsiteX6" fmla="*/ 849249 w 904043"/>
              <a:gd name="connsiteY6" fmla="*/ 13524 h 980121"/>
              <a:gd name="connsiteX7" fmla="*/ 150019 w 904043"/>
              <a:gd name="connsiteY7" fmla="*/ 397763 h 980121"/>
              <a:gd name="connsiteX8" fmla="*/ 0 w 904043"/>
              <a:gd name="connsiteY8" fmla="*/ 803337 h 980121"/>
              <a:gd name="connsiteX9" fmla="*/ 179451 w 904043"/>
              <a:gd name="connsiteY9" fmla="*/ 980121 h 980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4043" h="980121">
                <a:moveTo>
                  <a:pt x="179451" y="980121"/>
                </a:moveTo>
                <a:cubicBezTo>
                  <a:pt x="341186" y="980121"/>
                  <a:pt x="664750" y="824197"/>
                  <a:pt x="664750" y="824197"/>
                </a:cubicBezTo>
                <a:lnTo>
                  <a:pt x="664750" y="822482"/>
                </a:lnTo>
                <a:cubicBezTo>
                  <a:pt x="575405" y="822482"/>
                  <a:pt x="503015" y="751807"/>
                  <a:pt x="503015" y="664748"/>
                </a:cubicBezTo>
                <a:cubicBezTo>
                  <a:pt x="503015" y="641031"/>
                  <a:pt x="508540" y="618552"/>
                  <a:pt x="518160" y="598359"/>
                </a:cubicBezTo>
                <a:cubicBezTo>
                  <a:pt x="550640" y="524064"/>
                  <a:pt x="633413" y="441673"/>
                  <a:pt x="747522" y="305560"/>
                </a:cubicBezTo>
                <a:cubicBezTo>
                  <a:pt x="856012" y="176020"/>
                  <a:pt x="976789" y="53624"/>
                  <a:pt x="849249" y="13524"/>
                </a:cubicBezTo>
                <a:cubicBezTo>
                  <a:pt x="649129" y="-49246"/>
                  <a:pt x="349758" y="111155"/>
                  <a:pt x="150019" y="397763"/>
                </a:cubicBezTo>
                <a:cubicBezTo>
                  <a:pt x="32099" y="566927"/>
                  <a:pt x="0" y="701420"/>
                  <a:pt x="0" y="803337"/>
                </a:cubicBezTo>
                <a:cubicBezTo>
                  <a:pt x="0" y="873727"/>
                  <a:pt x="32861" y="980121"/>
                  <a:pt x="179451" y="980121"/>
                </a:cubicBezTo>
              </a:path>
            </a:pathLst>
          </a:custGeom>
          <a:solidFill>
            <a:schemeClr val="accent4"/>
          </a:solidFill>
          <a:ln w="9525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FAD7925F-DA33-4F8B-8FAC-289A06B6C2E4}"/>
              </a:ext>
            </a:extLst>
          </p:cNvPr>
          <p:cNvSpPr/>
          <p:nvPr userDrawn="1"/>
        </p:nvSpPr>
        <p:spPr>
          <a:xfrm>
            <a:off x="221879" y="4262746"/>
            <a:ext cx="500400" cy="378818"/>
          </a:xfrm>
          <a:custGeom>
            <a:avLst/>
            <a:gdLst>
              <a:gd name="connsiteX0" fmla="*/ 1676591 w 2217610"/>
              <a:gd name="connsiteY0" fmla="*/ 1170527 h 1682781"/>
              <a:gd name="connsiteX1" fmla="*/ 1564386 w 2217610"/>
              <a:gd name="connsiteY1" fmla="*/ 1170527 h 1682781"/>
              <a:gd name="connsiteX2" fmla="*/ 1564386 w 2217610"/>
              <a:gd name="connsiteY2" fmla="*/ 1682782 h 1682781"/>
              <a:gd name="connsiteX3" fmla="*/ 1676591 w 2217610"/>
              <a:gd name="connsiteY3" fmla="*/ 1682782 h 1682781"/>
              <a:gd name="connsiteX4" fmla="*/ 1676591 w 2217610"/>
              <a:gd name="connsiteY4" fmla="*/ 1170527 h 1682781"/>
              <a:gd name="connsiteX5" fmla="*/ 1148525 w 2217610"/>
              <a:gd name="connsiteY5" fmla="*/ 1378839 h 1682781"/>
              <a:gd name="connsiteX6" fmla="*/ 1148525 w 2217610"/>
              <a:gd name="connsiteY6" fmla="*/ 1474470 h 1682781"/>
              <a:gd name="connsiteX7" fmla="*/ 1086803 w 2217610"/>
              <a:gd name="connsiteY7" fmla="*/ 1474470 h 1682781"/>
              <a:gd name="connsiteX8" fmla="*/ 1103757 w 2217610"/>
              <a:gd name="connsiteY8" fmla="*/ 1553242 h 1682781"/>
              <a:gd name="connsiteX9" fmla="*/ 1163384 w 2217610"/>
              <a:gd name="connsiteY9" fmla="*/ 1638491 h 1682781"/>
              <a:gd name="connsiteX10" fmla="*/ 1239012 w 2217610"/>
              <a:gd name="connsiteY10" fmla="*/ 1674876 h 1682781"/>
              <a:gd name="connsiteX11" fmla="*/ 1322451 w 2217610"/>
              <a:gd name="connsiteY11" fmla="*/ 1682687 h 1682781"/>
              <a:gd name="connsiteX12" fmla="*/ 1479995 w 2217610"/>
              <a:gd name="connsiteY12" fmla="*/ 1682687 h 1682781"/>
              <a:gd name="connsiteX13" fmla="*/ 1479995 w 2217610"/>
              <a:gd name="connsiteY13" fmla="*/ 1594961 h 1682781"/>
              <a:gd name="connsiteX14" fmla="*/ 1320927 w 2217610"/>
              <a:gd name="connsiteY14" fmla="*/ 1594961 h 1682781"/>
              <a:gd name="connsiteX15" fmla="*/ 1307783 w 2217610"/>
              <a:gd name="connsiteY15" fmla="*/ 1593914 h 1682781"/>
              <a:gd name="connsiteX16" fmla="*/ 1227201 w 2217610"/>
              <a:gd name="connsiteY16" fmla="*/ 1543622 h 1682781"/>
              <a:gd name="connsiteX17" fmla="*/ 1202341 w 2217610"/>
              <a:gd name="connsiteY17" fmla="*/ 1426655 h 1682781"/>
              <a:gd name="connsiteX18" fmla="*/ 1227201 w 2217610"/>
              <a:gd name="connsiteY18" fmla="*/ 1309687 h 1682781"/>
              <a:gd name="connsiteX19" fmla="*/ 1307783 w 2217610"/>
              <a:gd name="connsiteY19" fmla="*/ 1259396 h 1682781"/>
              <a:gd name="connsiteX20" fmla="*/ 1320927 w 2217610"/>
              <a:gd name="connsiteY20" fmla="*/ 1258348 h 1682781"/>
              <a:gd name="connsiteX21" fmla="*/ 1479995 w 2217610"/>
              <a:gd name="connsiteY21" fmla="*/ 1258348 h 1682781"/>
              <a:gd name="connsiteX22" fmla="*/ 1479995 w 2217610"/>
              <a:gd name="connsiteY22" fmla="*/ 1170623 h 1682781"/>
              <a:gd name="connsiteX23" fmla="*/ 1322451 w 2217610"/>
              <a:gd name="connsiteY23" fmla="*/ 1170623 h 1682781"/>
              <a:gd name="connsiteX24" fmla="*/ 1239012 w 2217610"/>
              <a:gd name="connsiteY24" fmla="*/ 1178433 h 1682781"/>
              <a:gd name="connsiteX25" fmla="*/ 1163384 w 2217610"/>
              <a:gd name="connsiteY25" fmla="*/ 1214819 h 1682781"/>
              <a:gd name="connsiteX26" fmla="*/ 1103757 w 2217610"/>
              <a:gd name="connsiteY26" fmla="*/ 1300067 h 1682781"/>
              <a:gd name="connsiteX27" fmla="*/ 1086803 w 2217610"/>
              <a:gd name="connsiteY27" fmla="*/ 1378839 h 1682781"/>
              <a:gd name="connsiteX28" fmla="*/ 1148525 w 2217610"/>
              <a:gd name="connsiteY28" fmla="*/ 1378839 h 1682781"/>
              <a:gd name="connsiteX29" fmla="*/ 333566 w 2217610"/>
              <a:gd name="connsiteY29" fmla="*/ 1426940 h 1682781"/>
              <a:gd name="connsiteX30" fmla="*/ 324136 w 2217610"/>
              <a:gd name="connsiteY30" fmla="*/ 1502188 h 1682781"/>
              <a:gd name="connsiteX31" fmla="*/ 298514 w 2217610"/>
              <a:gd name="connsiteY31" fmla="*/ 1557528 h 1682781"/>
              <a:gd name="connsiteX32" fmla="*/ 259175 w 2217610"/>
              <a:gd name="connsiteY32" fmla="*/ 1582960 h 1682781"/>
              <a:gd name="connsiteX33" fmla="*/ 197644 w 2217610"/>
              <a:gd name="connsiteY33" fmla="*/ 1591437 h 1682781"/>
              <a:gd name="connsiteX34" fmla="*/ 108585 w 2217610"/>
              <a:gd name="connsiteY34" fmla="*/ 1591437 h 1682781"/>
              <a:gd name="connsiteX35" fmla="*/ 108585 w 2217610"/>
              <a:gd name="connsiteY35" fmla="*/ 1261777 h 1682781"/>
              <a:gd name="connsiteX36" fmla="*/ 197644 w 2217610"/>
              <a:gd name="connsiteY36" fmla="*/ 1261777 h 1682781"/>
              <a:gd name="connsiteX37" fmla="*/ 251174 w 2217610"/>
              <a:gd name="connsiteY37" fmla="*/ 1267206 h 1682781"/>
              <a:gd name="connsiteX38" fmla="*/ 287084 w 2217610"/>
              <a:gd name="connsiteY38" fmla="*/ 1285685 h 1682781"/>
              <a:gd name="connsiteX39" fmla="*/ 321183 w 2217610"/>
              <a:gd name="connsiteY39" fmla="*/ 1341787 h 1682781"/>
              <a:gd name="connsiteX40" fmla="*/ 333566 w 2217610"/>
              <a:gd name="connsiteY40" fmla="*/ 1426940 h 1682781"/>
              <a:gd name="connsiteX41" fmla="*/ 447199 w 2217610"/>
              <a:gd name="connsiteY41" fmla="*/ 1498378 h 1682781"/>
              <a:gd name="connsiteX42" fmla="*/ 452914 w 2217610"/>
              <a:gd name="connsiteY42" fmla="*/ 1427607 h 1682781"/>
              <a:gd name="connsiteX43" fmla="*/ 449485 w 2217610"/>
              <a:gd name="connsiteY43" fmla="*/ 1371981 h 1682781"/>
              <a:gd name="connsiteX44" fmla="*/ 439198 w 2217610"/>
              <a:gd name="connsiteY44" fmla="*/ 1320070 h 1682781"/>
              <a:gd name="connsiteX45" fmla="*/ 423100 w 2217610"/>
              <a:gd name="connsiteY45" fmla="*/ 1275112 h 1682781"/>
              <a:gd name="connsiteX46" fmla="*/ 402431 w 2217610"/>
              <a:gd name="connsiteY46" fmla="*/ 1240917 h 1682781"/>
              <a:gd name="connsiteX47" fmla="*/ 324422 w 2217610"/>
              <a:gd name="connsiteY47" fmla="*/ 1186815 h 1682781"/>
              <a:gd name="connsiteX48" fmla="*/ 197453 w 2217610"/>
              <a:gd name="connsiteY48" fmla="*/ 1170337 h 1682781"/>
              <a:gd name="connsiteX49" fmla="*/ 0 w 2217610"/>
              <a:gd name="connsiteY49" fmla="*/ 1170337 h 1682781"/>
              <a:gd name="connsiteX50" fmla="*/ 0 w 2217610"/>
              <a:gd name="connsiteY50" fmla="*/ 1682687 h 1682781"/>
              <a:gd name="connsiteX51" fmla="*/ 197549 w 2217610"/>
              <a:gd name="connsiteY51" fmla="*/ 1682687 h 1682781"/>
              <a:gd name="connsiteX52" fmla="*/ 241935 w 2217610"/>
              <a:gd name="connsiteY52" fmla="*/ 1682306 h 1682781"/>
              <a:gd name="connsiteX53" fmla="*/ 275082 w 2217610"/>
              <a:gd name="connsiteY53" fmla="*/ 1680401 h 1682781"/>
              <a:gd name="connsiteX54" fmla="*/ 300704 w 2217610"/>
              <a:gd name="connsiteY54" fmla="*/ 1676972 h 1682781"/>
              <a:gd name="connsiteX55" fmla="*/ 322898 w 2217610"/>
              <a:gd name="connsiteY55" fmla="*/ 1671257 h 1682781"/>
              <a:gd name="connsiteX56" fmla="*/ 390525 w 2217610"/>
              <a:gd name="connsiteY56" fmla="*/ 1632395 h 1682781"/>
              <a:gd name="connsiteX57" fmla="*/ 431387 w 2217610"/>
              <a:gd name="connsiteY57" fmla="*/ 1563624 h 1682781"/>
              <a:gd name="connsiteX58" fmla="*/ 447199 w 2217610"/>
              <a:gd name="connsiteY58" fmla="*/ 1498378 h 1682781"/>
              <a:gd name="connsiteX59" fmla="*/ 898588 w 2217610"/>
              <a:gd name="connsiteY59" fmla="*/ 1170527 h 1682781"/>
              <a:gd name="connsiteX60" fmla="*/ 754571 w 2217610"/>
              <a:gd name="connsiteY60" fmla="*/ 1170527 h 1682781"/>
              <a:gd name="connsiteX61" fmla="*/ 609886 w 2217610"/>
              <a:gd name="connsiteY61" fmla="*/ 1204151 h 1682781"/>
              <a:gd name="connsiteX62" fmla="*/ 531305 w 2217610"/>
              <a:gd name="connsiteY62" fmla="*/ 1314641 h 1682781"/>
              <a:gd name="connsiteX63" fmla="*/ 517398 w 2217610"/>
              <a:gd name="connsiteY63" fmla="*/ 1403128 h 1682781"/>
              <a:gd name="connsiteX64" fmla="*/ 517112 w 2217610"/>
              <a:gd name="connsiteY64" fmla="*/ 1426655 h 1682781"/>
              <a:gd name="connsiteX65" fmla="*/ 517398 w 2217610"/>
              <a:gd name="connsiteY65" fmla="*/ 1450181 h 1682781"/>
              <a:gd name="connsiteX66" fmla="*/ 555403 w 2217610"/>
              <a:gd name="connsiteY66" fmla="*/ 1594009 h 1682781"/>
              <a:gd name="connsiteX67" fmla="*/ 666083 w 2217610"/>
              <a:gd name="connsiteY67" fmla="*/ 1673828 h 1682781"/>
              <a:gd name="connsiteX68" fmla="*/ 754475 w 2217610"/>
              <a:gd name="connsiteY68" fmla="*/ 1682687 h 1682781"/>
              <a:gd name="connsiteX69" fmla="*/ 898493 w 2217610"/>
              <a:gd name="connsiteY69" fmla="*/ 1682687 h 1682781"/>
              <a:gd name="connsiteX70" fmla="*/ 898493 w 2217610"/>
              <a:gd name="connsiteY70" fmla="*/ 1593533 h 1682781"/>
              <a:gd name="connsiteX71" fmla="*/ 759428 w 2217610"/>
              <a:gd name="connsiteY71" fmla="*/ 1593533 h 1682781"/>
              <a:gd name="connsiteX72" fmla="*/ 673037 w 2217610"/>
              <a:gd name="connsiteY72" fmla="*/ 1563434 h 1682781"/>
              <a:gd name="connsiteX73" fmla="*/ 638747 w 2217610"/>
              <a:gd name="connsiteY73" fmla="*/ 1473613 h 1682781"/>
              <a:gd name="connsiteX74" fmla="*/ 856298 w 2217610"/>
              <a:gd name="connsiteY74" fmla="*/ 1473613 h 1682781"/>
              <a:gd name="connsiteX75" fmla="*/ 856298 w 2217610"/>
              <a:gd name="connsiteY75" fmla="*/ 1379411 h 1682781"/>
              <a:gd name="connsiteX76" fmla="*/ 638842 w 2217610"/>
              <a:gd name="connsiteY76" fmla="*/ 1379411 h 1682781"/>
              <a:gd name="connsiteX77" fmla="*/ 673132 w 2217610"/>
              <a:gd name="connsiteY77" fmla="*/ 1289590 h 1682781"/>
              <a:gd name="connsiteX78" fmla="*/ 759524 w 2217610"/>
              <a:gd name="connsiteY78" fmla="*/ 1259491 h 1682781"/>
              <a:gd name="connsiteX79" fmla="*/ 898588 w 2217610"/>
              <a:gd name="connsiteY79" fmla="*/ 1259491 h 1682781"/>
              <a:gd name="connsiteX80" fmla="*/ 898588 w 2217610"/>
              <a:gd name="connsiteY80" fmla="*/ 1170527 h 1682781"/>
              <a:gd name="connsiteX81" fmla="*/ 1626394 w 2217610"/>
              <a:gd name="connsiteY81" fmla="*/ 582359 h 1682781"/>
              <a:gd name="connsiteX82" fmla="*/ 1776413 w 2217610"/>
              <a:gd name="connsiteY82" fmla="*/ 176784 h 1682781"/>
              <a:gd name="connsiteX83" fmla="*/ 1596962 w 2217610"/>
              <a:gd name="connsiteY83" fmla="*/ 0 h 1682781"/>
              <a:gd name="connsiteX84" fmla="*/ 1111758 w 2217610"/>
              <a:gd name="connsiteY84" fmla="*/ 155924 h 1682781"/>
              <a:gd name="connsiteX85" fmla="*/ 1111758 w 2217610"/>
              <a:gd name="connsiteY85" fmla="*/ 157734 h 1682781"/>
              <a:gd name="connsiteX86" fmla="*/ 1273493 w 2217610"/>
              <a:gd name="connsiteY86" fmla="*/ 315468 h 1682781"/>
              <a:gd name="connsiteX87" fmla="*/ 1258348 w 2217610"/>
              <a:gd name="connsiteY87" fmla="*/ 381857 h 1682781"/>
              <a:gd name="connsiteX88" fmla="*/ 1028986 w 2217610"/>
              <a:gd name="connsiteY88" fmla="*/ 674656 h 1682781"/>
              <a:gd name="connsiteX89" fmla="*/ 927259 w 2217610"/>
              <a:gd name="connsiteY89" fmla="*/ 966692 h 1682781"/>
              <a:gd name="connsiteX90" fmla="*/ 1626394 w 2217610"/>
              <a:gd name="connsiteY90" fmla="*/ 582359 h 1682781"/>
              <a:gd name="connsiteX91" fmla="*/ 2046351 w 2217610"/>
              <a:gd name="connsiteY91" fmla="*/ 1426655 h 1682781"/>
              <a:gd name="connsiteX92" fmla="*/ 2217611 w 2217610"/>
              <a:gd name="connsiteY92" fmla="*/ 1170527 h 1682781"/>
              <a:gd name="connsiteX93" fmla="*/ 2082070 w 2217610"/>
              <a:gd name="connsiteY93" fmla="*/ 1170527 h 1682781"/>
              <a:gd name="connsiteX94" fmla="*/ 1979867 w 2217610"/>
              <a:gd name="connsiteY94" fmla="*/ 1329214 h 1682781"/>
              <a:gd name="connsiteX95" fmla="*/ 1877568 w 2217610"/>
              <a:gd name="connsiteY95" fmla="*/ 1170527 h 1682781"/>
              <a:gd name="connsiteX96" fmla="*/ 1741932 w 2217610"/>
              <a:gd name="connsiteY96" fmla="*/ 1170527 h 1682781"/>
              <a:gd name="connsiteX97" fmla="*/ 1913287 w 2217610"/>
              <a:gd name="connsiteY97" fmla="*/ 1426655 h 1682781"/>
              <a:gd name="connsiteX98" fmla="*/ 1741932 w 2217610"/>
              <a:gd name="connsiteY98" fmla="*/ 1682782 h 1682781"/>
              <a:gd name="connsiteX99" fmla="*/ 1877568 w 2217610"/>
              <a:gd name="connsiteY99" fmla="*/ 1682782 h 1682781"/>
              <a:gd name="connsiteX100" fmla="*/ 1979867 w 2217610"/>
              <a:gd name="connsiteY100" fmla="*/ 1524191 h 1682781"/>
              <a:gd name="connsiteX101" fmla="*/ 2082070 w 2217610"/>
              <a:gd name="connsiteY101" fmla="*/ 1682782 h 1682781"/>
              <a:gd name="connsiteX102" fmla="*/ 2217611 w 2217610"/>
              <a:gd name="connsiteY102" fmla="*/ 1682782 h 1682781"/>
              <a:gd name="connsiteX103" fmla="*/ 2046351 w 2217610"/>
              <a:gd name="connsiteY103" fmla="*/ 1426655 h 1682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217610" h="1682781">
                <a:moveTo>
                  <a:pt x="1676591" y="1170527"/>
                </a:moveTo>
                <a:lnTo>
                  <a:pt x="1564386" y="1170527"/>
                </a:lnTo>
                <a:lnTo>
                  <a:pt x="1564386" y="1682782"/>
                </a:lnTo>
                <a:lnTo>
                  <a:pt x="1676591" y="1682782"/>
                </a:lnTo>
                <a:lnTo>
                  <a:pt x="1676591" y="1170527"/>
                </a:lnTo>
                <a:close/>
                <a:moveTo>
                  <a:pt x="1148525" y="1378839"/>
                </a:moveTo>
                <a:lnTo>
                  <a:pt x="1148525" y="1474470"/>
                </a:lnTo>
                <a:lnTo>
                  <a:pt x="1086803" y="1474470"/>
                </a:lnTo>
                <a:cubicBezTo>
                  <a:pt x="1089374" y="1501331"/>
                  <a:pt x="1094994" y="1527524"/>
                  <a:pt x="1103757" y="1553242"/>
                </a:cubicBezTo>
                <a:cubicBezTo>
                  <a:pt x="1115092" y="1586770"/>
                  <a:pt x="1134999" y="1615154"/>
                  <a:pt x="1163384" y="1638491"/>
                </a:cubicBezTo>
                <a:cubicBezTo>
                  <a:pt x="1187101" y="1657541"/>
                  <a:pt x="1212247" y="1669637"/>
                  <a:pt x="1239012" y="1674876"/>
                </a:cubicBezTo>
                <a:cubicBezTo>
                  <a:pt x="1265777" y="1680115"/>
                  <a:pt x="1293590" y="1682687"/>
                  <a:pt x="1322451" y="1682687"/>
                </a:cubicBezTo>
                <a:lnTo>
                  <a:pt x="1479995" y="1682687"/>
                </a:lnTo>
                <a:lnTo>
                  <a:pt x="1479995" y="1594961"/>
                </a:lnTo>
                <a:lnTo>
                  <a:pt x="1320927" y="1594961"/>
                </a:lnTo>
                <a:cubicBezTo>
                  <a:pt x="1316546" y="1594961"/>
                  <a:pt x="1312164" y="1594104"/>
                  <a:pt x="1307783" y="1593914"/>
                </a:cubicBezTo>
                <a:cubicBezTo>
                  <a:pt x="1267206" y="1589627"/>
                  <a:pt x="1240346" y="1572959"/>
                  <a:pt x="1227201" y="1543622"/>
                </a:cubicBezTo>
                <a:cubicBezTo>
                  <a:pt x="1212152" y="1510094"/>
                  <a:pt x="1203865" y="1471041"/>
                  <a:pt x="1202341" y="1426655"/>
                </a:cubicBezTo>
                <a:cubicBezTo>
                  <a:pt x="1203865" y="1382268"/>
                  <a:pt x="1212152" y="1343216"/>
                  <a:pt x="1227201" y="1309687"/>
                </a:cubicBezTo>
                <a:cubicBezTo>
                  <a:pt x="1240346" y="1280351"/>
                  <a:pt x="1267206" y="1263682"/>
                  <a:pt x="1307783" y="1259396"/>
                </a:cubicBezTo>
                <a:cubicBezTo>
                  <a:pt x="1312164" y="1259110"/>
                  <a:pt x="1316546" y="1258348"/>
                  <a:pt x="1320927" y="1258348"/>
                </a:cubicBezTo>
                <a:lnTo>
                  <a:pt x="1479995" y="1258348"/>
                </a:lnTo>
                <a:lnTo>
                  <a:pt x="1479995" y="1170623"/>
                </a:lnTo>
                <a:lnTo>
                  <a:pt x="1322451" y="1170623"/>
                </a:lnTo>
                <a:cubicBezTo>
                  <a:pt x="1293590" y="1170623"/>
                  <a:pt x="1265777" y="1173194"/>
                  <a:pt x="1239012" y="1178433"/>
                </a:cubicBezTo>
                <a:cubicBezTo>
                  <a:pt x="1212247" y="1183672"/>
                  <a:pt x="1187101" y="1195769"/>
                  <a:pt x="1163384" y="1214819"/>
                </a:cubicBezTo>
                <a:cubicBezTo>
                  <a:pt x="1135094" y="1238155"/>
                  <a:pt x="1115187" y="1266539"/>
                  <a:pt x="1103757" y="1300067"/>
                </a:cubicBezTo>
                <a:cubicBezTo>
                  <a:pt x="1094994" y="1325880"/>
                  <a:pt x="1089470" y="1352169"/>
                  <a:pt x="1086803" y="1378839"/>
                </a:cubicBezTo>
                <a:lnTo>
                  <a:pt x="1148525" y="1378839"/>
                </a:lnTo>
                <a:close/>
                <a:moveTo>
                  <a:pt x="333566" y="1426940"/>
                </a:moveTo>
                <a:cubicBezTo>
                  <a:pt x="333566" y="1453610"/>
                  <a:pt x="330422" y="1478661"/>
                  <a:pt x="324136" y="1502188"/>
                </a:cubicBezTo>
                <a:cubicBezTo>
                  <a:pt x="317659" y="1525810"/>
                  <a:pt x="309182" y="1544193"/>
                  <a:pt x="298514" y="1557528"/>
                </a:cubicBezTo>
                <a:cubicBezTo>
                  <a:pt x="289370" y="1568768"/>
                  <a:pt x="276225" y="1577340"/>
                  <a:pt x="259175" y="1582960"/>
                </a:cubicBezTo>
                <a:cubicBezTo>
                  <a:pt x="242126" y="1588580"/>
                  <a:pt x="221647" y="1591437"/>
                  <a:pt x="197644" y="1591437"/>
                </a:cubicBezTo>
                <a:lnTo>
                  <a:pt x="108585" y="1591437"/>
                </a:lnTo>
                <a:lnTo>
                  <a:pt x="108585" y="1261777"/>
                </a:lnTo>
                <a:lnTo>
                  <a:pt x="197644" y="1261777"/>
                </a:lnTo>
                <a:cubicBezTo>
                  <a:pt x="219551" y="1261777"/>
                  <a:pt x="237363" y="1263587"/>
                  <a:pt x="251174" y="1267206"/>
                </a:cubicBezTo>
                <a:cubicBezTo>
                  <a:pt x="264986" y="1270826"/>
                  <a:pt x="276892" y="1277017"/>
                  <a:pt x="287084" y="1285685"/>
                </a:cubicBezTo>
                <a:cubicBezTo>
                  <a:pt x="301371" y="1297496"/>
                  <a:pt x="312706" y="1316165"/>
                  <a:pt x="321183" y="1341787"/>
                </a:cubicBezTo>
                <a:cubicBezTo>
                  <a:pt x="329470" y="1367314"/>
                  <a:pt x="333566" y="1395794"/>
                  <a:pt x="333566" y="1426940"/>
                </a:cubicBezTo>
                <a:moveTo>
                  <a:pt x="447199" y="1498378"/>
                </a:moveTo>
                <a:cubicBezTo>
                  <a:pt x="451104" y="1473803"/>
                  <a:pt x="452914" y="1450181"/>
                  <a:pt x="452914" y="1427607"/>
                </a:cubicBezTo>
                <a:cubicBezTo>
                  <a:pt x="452914" y="1408652"/>
                  <a:pt x="451866" y="1390079"/>
                  <a:pt x="449485" y="1371981"/>
                </a:cubicBezTo>
                <a:cubicBezTo>
                  <a:pt x="447199" y="1353788"/>
                  <a:pt x="443770" y="1336453"/>
                  <a:pt x="439198" y="1320070"/>
                </a:cubicBezTo>
                <a:cubicBezTo>
                  <a:pt x="434626" y="1303591"/>
                  <a:pt x="429292" y="1288637"/>
                  <a:pt x="423100" y="1275112"/>
                </a:cubicBezTo>
                <a:cubicBezTo>
                  <a:pt x="417005" y="1261586"/>
                  <a:pt x="410147" y="1250156"/>
                  <a:pt x="402431" y="1240917"/>
                </a:cubicBezTo>
                <a:cubicBezTo>
                  <a:pt x="382619" y="1215866"/>
                  <a:pt x="356521" y="1197769"/>
                  <a:pt x="324422" y="1186815"/>
                </a:cubicBezTo>
                <a:cubicBezTo>
                  <a:pt x="292322" y="1175766"/>
                  <a:pt x="249936" y="1170337"/>
                  <a:pt x="197453" y="1170337"/>
                </a:cubicBezTo>
                <a:lnTo>
                  <a:pt x="0" y="1170337"/>
                </a:lnTo>
                <a:lnTo>
                  <a:pt x="0" y="1682687"/>
                </a:lnTo>
                <a:lnTo>
                  <a:pt x="197549" y="1682687"/>
                </a:lnTo>
                <a:cubicBezTo>
                  <a:pt x="214313" y="1682687"/>
                  <a:pt x="229172" y="1682591"/>
                  <a:pt x="241935" y="1682306"/>
                </a:cubicBezTo>
                <a:cubicBezTo>
                  <a:pt x="254603" y="1682020"/>
                  <a:pt x="265748" y="1681448"/>
                  <a:pt x="275082" y="1680401"/>
                </a:cubicBezTo>
                <a:cubicBezTo>
                  <a:pt x="284512" y="1679353"/>
                  <a:pt x="293084" y="1678210"/>
                  <a:pt x="300704" y="1676972"/>
                </a:cubicBezTo>
                <a:cubicBezTo>
                  <a:pt x="308324" y="1675733"/>
                  <a:pt x="315754" y="1673828"/>
                  <a:pt x="322898" y="1671257"/>
                </a:cubicBezTo>
                <a:cubicBezTo>
                  <a:pt x="350520" y="1662494"/>
                  <a:pt x="372999" y="1649635"/>
                  <a:pt x="390525" y="1632395"/>
                </a:cubicBezTo>
                <a:cubicBezTo>
                  <a:pt x="408146" y="1615250"/>
                  <a:pt x="421862" y="1592390"/>
                  <a:pt x="431387" y="1563624"/>
                </a:cubicBezTo>
                <a:cubicBezTo>
                  <a:pt x="438150" y="1544669"/>
                  <a:pt x="443389" y="1522952"/>
                  <a:pt x="447199" y="1498378"/>
                </a:cubicBezTo>
                <a:moveTo>
                  <a:pt x="898588" y="1170527"/>
                </a:moveTo>
                <a:lnTo>
                  <a:pt x="754571" y="1170527"/>
                </a:lnTo>
                <a:cubicBezTo>
                  <a:pt x="704755" y="1170527"/>
                  <a:pt x="652367" y="1175766"/>
                  <a:pt x="609886" y="1204151"/>
                </a:cubicBezTo>
                <a:cubicBezTo>
                  <a:pt x="570452" y="1230630"/>
                  <a:pt x="544544" y="1269302"/>
                  <a:pt x="531305" y="1314641"/>
                </a:cubicBezTo>
                <a:cubicBezTo>
                  <a:pt x="522827" y="1343311"/>
                  <a:pt x="518160" y="1373124"/>
                  <a:pt x="517398" y="1403128"/>
                </a:cubicBezTo>
                <a:cubicBezTo>
                  <a:pt x="516922" y="1410938"/>
                  <a:pt x="516826" y="1418844"/>
                  <a:pt x="517112" y="1426655"/>
                </a:cubicBezTo>
                <a:cubicBezTo>
                  <a:pt x="516826" y="1434465"/>
                  <a:pt x="516922" y="1442371"/>
                  <a:pt x="517398" y="1450181"/>
                </a:cubicBezTo>
                <a:cubicBezTo>
                  <a:pt x="518732" y="1498949"/>
                  <a:pt x="528638" y="1552480"/>
                  <a:pt x="555403" y="1594009"/>
                </a:cubicBezTo>
                <a:cubicBezTo>
                  <a:pt x="580454" y="1632871"/>
                  <a:pt x="620840" y="1663446"/>
                  <a:pt x="666083" y="1673828"/>
                </a:cubicBezTo>
                <a:cubicBezTo>
                  <a:pt x="694944" y="1680401"/>
                  <a:pt x="725043" y="1682687"/>
                  <a:pt x="754475" y="1682687"/>
                </a:cubicBezTo>
                <a:lnTo>
                  <a:pt x="898493" y="1682687"/>
                </a:lnTo>
                <a:lnTo>
                  <a:pt x="898493" y="1593533"/>
                </a:lnTo>
                <a:lnTo>
                  <a:pt x="759428" y="1593533"/>
                </a:lnTo>
                <a:cubicBezTo>
                  <a:pt x="728472" y="1593152"/>
                  <a:pt x="695706" y="1586198"/>
                  <a:pt x="673037" y="1563434"/>
                </a:cubicBezTo>
                <a:cubicBezTo>
                  <a:pt x="649605" y="1539812"/>
                  <a:pt x="640747" y="1505998"/>
                  <a:pt x="638747" y="1473613"/>
                </a:cubicBezTo>
                <a:lnTo>
                  <a:pt x="856298" y="1473613"/>
                </a:lnTo>
                <a:lnTo>
                  <a:pt x="856298" y="1379411"/>
                </a:lnTo>
                <a:lnTo>
                  <a:pt x="638842" y="1379411"/>
                </a:lnTo>
                <a:cubicBezTo>
                  <a:pt x="640842" y="1347026"/>
                  <a:pt x="649700" y="1313212"/>
                  <a:pt x="673132" y="1289590"/>
                </a:cubicBezTo>
                <a:cubicBezTo>
                  <a:pt x="695801" y="1266825"/>
                  <a:pt x="728567" y="1259872"/>
                  <a:pt x="759524" y="1259491"/>
                </a:cubicBezTo>
                <a:lnTo>
                  <a:pt x="898588" y="1259491"/>
                </a:lnTo>
                <a:lnTo>
                  <a:pt x="898588" y="1170527"/>
                </a:lnTo>
                <a:close/>
                <a:moveTo>
                  <a:pt x="1626394" y="582359"/>
                </a:moveTo>
                <a:cubicBezTo>
                  <a:pt x="1744218" y="413194"/>
                  <a:pt x="1776413" y="278606"/>
                  <a:pt x="1776413" y="176784"/>
                </a:cubicBezTo>
                <a:cubicBezTo>
                  <a:pt x="1776413" y="106394"/>
                  <a:pt x="1743551" y="0"/>
                  <a:pt x="1596962" y="0"/>
                </a:cubicBezTo>
                <a:cubicBezTo>
                  <a:pt x="1435227" y="0"/>
                  <a:pt x="1111758" y="155924"/>
                  <a:pt x="1111758" y="155924"/>
                </a:cubicBezTo>
                <a:lnTo>
                  <a:pt x="1111758" y="157734"/>
                </a:lnTo>
                <a:cubicBezTo>
                  <a:pt x="1201103" y="157734"/>
                  <a:pt x="1273493" y="228314"/>
                  <a:pt x="1273493" y="315468"/>
                </a:cubicBezTo>
                <a:cubicBezTo>
                  <a:pt x="1273493" y="339185"/>
                  <a:pt x="1267968" y="361664"/>
                  <a:pt x="1258348" y="381857"/>
                </a:cubicBezTo>
                <a:cubicBezTo>
                  <a:pt x="1225963" y="456057"/>
                  <a:pt x="1143095" y="538544"/>
                  <a:pt x="1028986" y="674656"/>
                </a:cubicBezTo>
                <a:cubicBezTo>
                  <a:pt x="920496" y="804196"/>
                  <a:pt x="799719" y="926592"/>
                  <a:pt x="927259" y="966692"/>
                </a:cubicBezTo>
                <a:cubicBezTo>
                  <a:pt x="1127284" y="1029367"/>
                  <a:pt x="1426655" y="868966"/>
                  <a:pt x="1626394" y="582359"/>
                </a:cubicBezTo>
                <a:moveTo>
                  <a:pt x="2046351" y="1426655"/>
                </a:moveTo>
                <a:lnTo>
                  <a:pt x="2217611" y="1170527"/>
                </a:lnTo>
                <a:lnTo>
                  <a:pt x="2082070" y="1170527"/>
                </a:lnTo>
                <a:lnTo>
                  <a:pt x="1979867" y="1329214"/>
                </a:lnTo>
                <a:lnTo>
                  <a:pt x="1877568" y="1170527"/>
                </a:lnTo>
                <a:lnTo>
                  <a:pt x="1741932" y="1170527"/>
                </a:lnTo>
                <a:lnTo>
                  <a:pt x="1913287" y="1426655"/>
                </a:lnTo>
                <a:lnTo>
                  <a:pt x="1741932" y="1682782"/>
                </a:lnTo>
                <a:lnTo>
                  <a:pt x="1877568" y="1682782"/>
                </a:lnTo>
                <a:lnTo>
                  <a:pt x="1979867" y="1524191"/>
                </a:lnTo>
                <a:lnTo>
                  <a:pt x="2082070" y="1682782"/>
                </a:lnTo>
                <a:lnTo>
                  <a:pt x="2217611" y="1682782"/>
                </a:lnTo>
                <a:lnTo>
                  <a:pt x="2046351" y="1426655"/>
                </a:lnTo>
                <a:close/>
              </a:path>
            </a:pathLst>
          </a:custGeom>
          <a:solidFill>
            <a:schemeClr val="accent2"/>
          </a:solidFill>
          <a:ln w="9525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E0891FC5-A69E-4F72-AF69-2252989145F0}"/>
              </a:ext>
            </a:extLst>
          </p:cNvPr>
          <p:cNvSpPr>
            <a:spLocks/>
          </p:cNvSpPr>
          <p:nvPr userDrawn="1"/>
        </p:nvSpPr>
        <p:spPr>
          <a:xfrm>
            <a:off x="0" y="4759228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7" name="Bildplatzhalter 13">
            <a:extLst>
              <a:ext uri="{FF2B5EF4-FFF2-40B4-BE49-F238E27FC236}">
                <a16:creationId xmlns:a16="http://schemas.microsoft.com/office/drawing/2014/main" id="{E2C4A4C3-9FBD-4BCE-A9E8-52B14321893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rtlCol="0" anchor="ctr">
            <a:noAutofit/>
          </a:bodyPr>
          <a:lstStyle>
            <a:lvl1pPr algn="ctr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Bild auf Platzhalter ziehen oder durch Klicken auf Symbol hinzufügen</a:t>
            </a:r>
          </a:p>
          <a:p>
            <a:pPr lvl="0"/>
            <a:endParaRPr lang="de-DE" noProof="0"/>
          </a:p>
          <a:p>
            <a:pPr lvl="0"/>
            <a:endParaRPr lang="de-DE" noProof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EE437C3-8615-4298-8E2D-6F47EE4D9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1815"/>
            <a:ext cx="719307" cy="147647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23975" y="1226795"/>
            <a:ext cx="7380288" cy="534676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EAFB55CC-531F-4BAA-8A5A-5DFB331803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3975" y="4115691"/>
            <a:ext cx="7380288" cy="338552"/>
          </a:xfrm>
          <a:noFill/>
          <a:ln>
            <a:noFill/>
          </a:ln>
        </p:spPr>
        <p:txBody>
          <a:bodyPr wrap="square" lIns="91436" tIns="45719" rIns="91436" bIns="45719" anchor="b">
            <a:spAutoFit/>
          </a:bodyPr>
          <a:lstStyle>
            <a:lvl1pPr>
              <a:lnSpc>
                <a:spcPct val="100000"/>
              </a:lnSpc>
              <a:buNone/>
              <a:defRPr lang="de-DE" sz="1600" dirty="0" smtClean="0">
                <a:solidFill>
                  <a:schemeClr val="accent2"/>
                </a:solidFill>
                <a:latin typeface="Arial" charset="0"/>
                <a:cs typeface="ＭＳ Ｐゴシック" charset="0"/>
              </a:defRPr>
            </a:lvl1pPr>
            <a:lvl2pPr>
              <a:buNone/>
              <a:defRPr lang="de-DE" sz="24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2pPr>
            <a:lvl3pPr>
              <a:defRPr lang="de-DE" sz="24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3pPr>
            <a:lvl4pPr>
              <a:defRPr lang="de-DE" sz="24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4pPr>
            <a:lvl5pPr>
              <a:defRPr lang="de-DE" sz="2400" dirty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5pPr>
          </a:lstStyle>
          <a:p>
            <a:pPr lvl="0" defTabSz="407371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AD37318-020F-4ED0-B113-35BD81BF8ED9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619"/>
            <a:ext cx="500400" cy="457446"/>
            <a:chOff x="3462337" y="1557433"/>
            <a:chExt cx="2217610" cy="2032062"/>
          </a:xfrm>
        </p:grpSpPr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45A5BB2-DFE8-40A9-89C0-0A3B28A8BFB1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405D22D-FC87-4572-AA02-FAE0BE388937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08536059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4">
            <a:extLst>
              <a:ext uri="{FF2B5EF4-FFF2-40B4-BE49-F238E27FC236}">
                <a16:creationId xmlns:a16="http://schemas.microsoft.com/office/drawing/2014/main" id="{1629B6DD-A1C6-4427-AE0A-6616BE251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0C61047B-10B7-47BD-814A-B1AEDBDCBE41}" type="datetime1">
              <a:rPr lang="de-DE" smtClean="0"/>
              <a:t>05.12.24</a:t>
            </a:fld>
            <a:endParaRPr lang="de-DE"/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0F726876-E961-4FDF-B857-916ABFB3D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34361259-2035-4CF0-8AE2-EAF9C6466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CBB1FF7-BC9A-4EA0-BE29-1037ED42F28A}"/>
              </a:ext>
            </a:extLst>
          </p:cNvPr>
          <p:cNvSpPr>
            <a:spLocks/>
          </p:cNvSpPr>
          <p:nvPr userDrawn="1"/>
        </p:nvSpPr>
        <p:spPr>
          <a:xfrm>
            <a:off x="0" y="4759228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7" name="Bildplatzhalter 13">
            <a:extLst>
              <a:ext uri="{FF2B5EF4-FFF2-40B4-BE49-F238E27FC236}">
                <a16:creationId xmlns:a16="http://schemas.microsoft.com/office/drawing/2014/main" id="{CD4D9A3D-BEC2-4F4B-ABE9-A89FAA3AB1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1"/>
            <a:ext cx="9144000" cy="4888705"/>
          </a:xfrm>
          <a:custGeom>
            <a:avLst/>
            <a:gdLst>
              <a:gd name="connsiteX0" fmla="*/ 246362 w 9144000"/>
              <a:gd name="connsiteY0" fmla="*/ 4551891 h 4888705"/>
              <a:gd name="connsiteX1" fmla="*/ 266443 w 9144000"/>
              <a:gd name="connsiteY1" fmla="*/ 4551891 h 4888705"/>
              <a:gd name="connsiteX2" fmla="*/ 278512 w 9144000"/>
              <a:gd name="connsiteY2" fmla="*/ 4553115 h 4888705"/>
              <a:gd name="connsiteX3" fmla="*/ 286609 w 9144000"/>
              <a:gd name="connsiteY3" fmla="*/ 4557282 h 4888705"/>
              <a:gd name="connsiteX4" fmla="*/ 294297 w 9144000"/>
              <a:gd name="connsiteY4" fmla="*/ 4569931 h 4888705"/>
              <a:gd name="connsiteX5" fmla="*/ 297089 w 9144000"/>
              <a:gd name="connsiteY5" fmla="*/ 4589131 h 4888705"/>
              <a:gd name="connsiteX6" fmla="*/ 294963 w 9144000"/>
              <a:gd name="connsiteY6" fmla="*/ 4606097 h 4888705"/>
              <a:gd name="connsiteX7" fmla="*/ 289186 w 9144000"/>
              <a:gd name="connsiteY7" fmla="*/ 4618575 h 4888705"/>
              <a:gd name="connsiteX8" fmla="*/ 280316 w 9144000"/>
              <a:gd name="connsiteY8" fmla="*/ 4624309 h 4888705"/>
              <a:gd name="connsiteX9" fmla="*/ 266443 w 9144000"/>
              <a:gd name="connsiteY9" fmla="*/ 4626221 h 4888705"/>
              <a:gd name="connsiteX10" fmla="*/ 246362 w 9144000"/>
              <a:gd name="connsiteY10" fmla="*/ 4626221 h 4888705"/>
              <a:gd name="connsiteX11" fmla="*/ 520057 w 9144000"/>
              <a:gd name="connsiteY11" fmla="*/ 4531338 h 4888705"/>
              <a:gd name="connsiteX12" fmla="*/ 501244 w 9144000"/>
              <a:gd name="connsiteY12" fmla="*/ 4533099 h 4888705"/>
              <a:gd name="connsiteX13" fmla="*/ 484192 w 9144000"/>
              <a:gd name="connsiteY13" fmla="*/ 4541303 h 4888705"/>
              <a:gd name="connsiteX14" fmla="*/ 470747 w 9144000"/>
              <a:gd name="connsiteY14" fmla="*/ 4560525 h 4888705"/>
              <a:gd name="connsiteX15" fmla="*/ 466925 w 9144000"/>
              <a:gd name="connsiteY15" fmla="*/ 4578285 h 4888705"/>
              <a:gd name="connsiteX16" fmla="*/ 480841 w 9144000"/>
              <a:gd name="connsiteY16" fmla="*/ 4578285 h 4888705"/>
              <a:gd name="connsiteX17" fmla="*/ 480841 w 9144000"/>
              <a:gd name="connsiteY17" fmla="*/ 4599848 h 4888705"/>
              <a:gd name="connsiteX18" fmla="*/ 466925 w 9144000"/>
              <a:gd name="connsiteY18" fmla="*/ 4599848 h 4888705"/>
              <a:gd name="connsiteX19" fmla="*/ 470747 w 9144000"/>
              <a:gd name="connsiteY19" fmla="*/ 4617609 h 4888705"/>
              <a:gd name="connsiteX20" fmla="*/ 484192 w 9144000"/>
              <a:gd name="connsiteY20" fmla="*/ 4636830 h 4888705"/>
              <a:gd name="connsiteX21" fmla="*/ 501244 w 9144000"/>
              <a:gd name="connsiteY21" fmla="*/ 4645034 h 4888705"/>
              <a:gd name="connsiteX22" fmla="*/ 520057 w 9144000"/>
              <a:gd name="connsiteY22" fmla="*/ 4646795 h 4888705"/>
              <a:gd name="connsiteX23" fmla="*/ 555579 w 9144000"/>
              <a:gd name="connsiteY23" fmla="*/ 4646795 h 4888705"/>
              <a:gd name="connsiteX24" fmla="*/ 555579 w 9144000"/>
              <a:gd name="connsiteY24" fmla="*/ 4627015 h 4888705"/>
              <a:gd name="connsiteX25" fmla="*/ 519714 w 9144000"/>
              <a:gd name="connsiteY25" fmla="*/ 4627015 h 4888705"/>
              <a:gd name="connsiteX26" fmla="*/ 516750 w 9144000"/>
              <a:gd name="connsiteY26" fmla="*/ 4626779 h 4888705"/>
              <a:gd name="connsiteX27" fmla="*/ 498581 w 9144000"/>
              <a:gd name="connsiteY27" fmla="*/ 4615440 h 4888705"/>
              <a:gd name="connsiteX28" fmla="*/ 492976 w 9144000"/>
              <a:gd name="connsiteY28" fmla="*/ 4589067 h 4888705"/>
              <a:gd name="connsiteX29" fmla="*/ 498581 w 9144000"/>
              <a:gd name="connsiteY29" fmla="*/ 4562694 h 4888705"/>
              <a:gd name="connsiteX30" fmla="*/ 516750 w 9144000"/>
              <a:gd name="connsiteY30" fmla="*/ 4551354 h 4888705"/>
              <a:gd name="connsiteX31" fmla="*/ 519714 w 9144000"/>
              <a:gd name="connsiteY31" fmla="*/ 4551118 h 4888705"/>
              <a:gd name="connsiteX32" fmla="*/ 555579 w 9144000"/>
              <a:gd name="connsiteY32" fmla="*/ 4551118 h 4888705"/>
              <a:gd name="connsiteX33" fmla="*/ 555579 w 9144000"/>
              <a:gd name="connsiteY33" fmla="*/ 4531338 h 4888705"/>
              <a:gd name="connsiteX34" fmla="*/ 614639 w 9144000"/>
              <a:gd name="connsiteY34" fmla="*/ 4531317 h 4888705"/>
              <a:gd name="connsiteX35" fmla="*/ 653275 w 9144000"/>
              <a:gd name="connsiteY35" fmla="*/ 4589067 h 4888705"/>
              <a:gd name="connsiteX36" fmla="*/ 614639 w 9144000"/>
              <a:gd name="connsiteY36" fmla="*/ 4646816 h 4888705"/>
              <a:gd name="connsiteX37" fmla="*/ 645222 w 9144000"/>
              <a:gd name="connsiteY37" fmla="*/ 4646816 h 4888705"/>
              <a:gd name="connsiteX38" fmla="*/ 668287 w 9144000"/>
              <a:gd name="connsiteY38" fmla="*/ 4611058 h 4888705"/>
              <a:gd name="connsiteX39" fmla="*/ 691332 w 9144000"/>
              <a:gd name="connsiteY39" fmla="*/ 4646816 h 4888705"/>
              <a:gd name="connsiteX40" fmla="*/ 721892 w 9144000"/>
              <a:gd name="connsiteY40" fmla="*/ 4646816 h 4888705"/>
              <a:gd name="connsiteX41" fmla="*/ 683278 w 9144000"/>
              <a:gd name="connsiteY41" fmla="*/ 4589067 h 4888705"/>
              <a:gd name="connsiteX42" fmla="*/ 721892 w 9144000"/>
              <a:gd name="connsiteY42" fmla="*/ 4531317 h 4888705"/>
              <a:gd name="connsiteX43" fmla="*/ 691332 w 9144000"/>
              <a:gd name="connsiteY43" fmla="*/ 4531317 h 4888705"/>
              <a:gd name="connsiteX44" fmla="*/ 668287 w 9144000"/>
              <a:gd name="connsiteY44" fmla="*/ 4567096 h 4888705"/>
              <a:gd name="connsiteX45" fmla="*/ 645222 w 9144000"/>
              <a:gd name="connsiteY45" fmla="*/ 4531317 h 4888705"/>
              <a:gd name="connsiteX46" fmla="*/ 574607 w 9144000"/>
              <a:gd name="connsiteY46" fmla="*/ 4531317 h 4888705"/>
              <a:gd name="connsiteX47" fmla="*/ 574607 w 9144000"/>
              <a:gd name="connsiteY47" fmla="*/ 4646816 h 4888705"/>
              <a:gd name="connsiteX48" fmla="*/ 599907 w 9144000"/>
              <a:gd name="connsiteY48" fmla="*/ 4646816 h 4888705"/>
              <a:gd name="connsiteX49" fmla="*/ 599907 w 9144000"/>
              <a:gd name="connsiteY49" fmla="*/ 4531317 h 4888705"/>
              <a:gd name="connsiteX50" fmla="*/ 392015 w 9144000"/>
              <a:gd name="connsiteY50" fmla="*/ 4531317 h 4888705"/>
              <a:gd name="connsiteX51" fmla="*/ 359392 w 9144000"/>
              <a:gd name="connsiteY51" fmla="*/ 4538898 h 4888705"/>
              <a:gd name="connsiteX52" fmla="*/ 341674 w 9144000"/>
              <a:gd name="connsiteY52" fmla="*/ 4563810 h 4888705"/>
              <a:gd name="connsiteX53" fmla="*/ 338539 w 9144000"/>
              <a:gd name="connsiteY53" fmla="*/ 4583762 h 4888705"/>
              <a:gd name="connsiteX54" fmla="*/ 338474 w 9144000"/>
              <a:gd name="connsiteY54" fmla="*/ 4589067 h 4888705"/>
              <a:gd name="connsiteX55" fmla="*/ 338539 w 9144000"/>
              <a:gd name="connsiteY55" fmla="*/ 4594371 h 4888705"/>
              <a:gd name="connsiteX56" fmla="*/ 347108 w 9144000"/>
              <a:gd name="connsiteY56" fmla="*/ 4626801 h 4888705"/>
              <a:gd name="connsiteX57" fmla="*/ 372063 w 9144000"/>
              <a:gd name="connsiteY57" fmla="*/ 4644798 h 4888705"/>
              <a:gd name="connsiteX58" fmla="*/ 391994 w 9144000"/>
              <a:gd name="connsiteY58" fmla="*/ 4646795 h 4888705"/>
              <a:gd name="connsiteX59" fmla="*/ 424466 w 9144000"/>
              <a:gd name="connsiteY59" fmla="*/ 4646795 h 4888705"/>
              <a:gd name="connsiteX60" fmla="*/ 424466 w 9144000"/>
              <a:gd name="connsiteY60" fmla="*/ 4626693 h 4888705"/>
              <a:gd name="connsiteX61" fmla="*/ 393110 w 9144000"/>
              <a:gd name="connsiteY61" fmla="*/ 4626693 h 4888705"/>
              <a:gd name="connsiteX62" fmla="*/ 373631 w 9144000"/>
              <a:gd name="connsiteY62" fmla="*/ 4619907 h 4888705"/>
              <a:gd name="connsiteX63" fmla="*/ 365900 w 9144000"/>
              <a:gd name="connsiteY63" fmla="*/ 4599654 h 4888705"/>
              <a:gd name="connsiteX64" fmla="*/ 414952 w 9144000"/>
              <a:gd name="connsiteY64" fmla="*/ 4599654 h 4888705"/>
              <a:gd name="connsiteX65" fmla="*/ 414952 w 9144000"/>
              <a:gd name="connsiteY65" fmla="*/ 4578414 h 4888705"/>
              <a:gd name="connsiteX66" fmla="*/ 365921 w 9144000"/>
              <a:gd name="connsiteY66" fmla="*/ 4578414 h 4888705"/>
              <a:gd name="connsiteX67" fmla="*/ 373653 w 9144000"/>
              <a:gd name="connsiteY67" fmla="*/ 4558162 h 4888705"/>
              <a:gd name="connsiteX68" fmla="*/ 393132 w 9144000"/>
              <a:gd name="connsiteY68" fmla="*/ 4551376 h 4888705"/>
              <a:gd name="connsiteX69" fmla="*/ 424487 w 9144000"/>
              <a:gd name="connsiteY69" fmla="*/ 4551376 h 4888705"/>
              <a:gd name="connsiteX70" fmla="*/ 424487 w 9144000"/>
              <a:gd name="connsiteY70" fmla="*/ 4531317 h 4888705"/>
              <a:gd name="connsiteX71" fmla="*/ 221879 w 9144000"/>
              <a:gd name="connsiteY71" fmla="*/ 4531274 h 4888705"/>
              <a:gd name="connsiteX72" fmla="*/ 221879 w 9144000"/>
              <a:gd name="connsiteY72" fmla="*/ 4646795 h 4888705"/>
              <a:gd name="connsiteX73" fmla="*/ 266421 w 9144000"/>
              <a:gd name="connsiteY73" fmla="*/ 4646795 h 4888705"/>
              <a:gd name="connsiteX74" fmla="*/ 276429 w 9144000"/>
              <a:gd name="connsiteY74" fmla="*/ 4646709 h 4888705"/>
              <a:gd name="connsiteX75" fmla="*/ 283903 w 9144000"/>
              <a:gd name="connsiteY75" fmla="*/ 4646280 h 4888705"/>
              <a:gd name="connsiteX76" fmla="*/ 289680 w 9144000"/>
              <a:gd name="connsiteY76" fmla="*/ 4645506 h 4888705"/>
              <a:gd name="connsiteX77" fmla="*/ 294684 w 9144000"/>
              <a:gd name="connsiteY77" fmla="*/ 4644218 h 4888705"/>
              <a:gd name="connsiteX78" fmla="*/ 309932 w 9144000"/>
              <a:gd name="connsiteY78" fmla="*/ 4635455 h 4888705"/>
              <a:gd name="connsiteX79" fmla="*/ 319146 w 9144000"/>
              <a:gd name="connsiteY79" fmla="*/ 4619950 h 4888705"/>
              <a:gd name="connsiteX80" fmla="*/ 322711 w 9144000"/>
              <a:gd name="connsiteY80" fmla="*/ 4605238 h 4888705"/>
              <a:gd name="connsiteX81" fmla="*/ 323999 w 9144000"/>
              <a:gd name="connsiteY81" fmla="*/ 4589281 h 4888705"/>
              <a:gd name="connsiteX82" fmla="*/ 323226 w 9144000"/>
              <a:gd name="connsiteY82" fmla="*/ 4576739 h 4888705"/>
              <a:gd name="connsiteX83" fmla="*/ 320907 w 9144000"/>
              <a:gd name="connsiteY83" fmla="*/ 4565035 h 4888705"/>
              <a:gd name="connsiteX84" fmla="*/ 317277 w 9144000"/>
              <a:gd name="connsiteY84" fmla="*/ 4554898 h 4888705"/>
              <a:gd name="connsiteX85" fmla="*/ 312617 w 9144000"/>
              <a:gd name="connsiteY85" fmla="*/ 4547188 h 4888705"/>
              <a:gd name="connsiteX86" fmla="*/ 295028 w 9144000"/>
              <a:gd name="connsiteY86" fmla="*/ 4534989 h 4888705"/>
              <a:gd name="connsiteX87" fmla="*/ 266400 w 9144000"/>
              <a:gd name="connsiteY87" fmla="*/ 4531274 h 4888705"/>
              <a:gd name="connsiteX88" fmla="*/ 581952 w 9144000"/>
              <a:gd name="connsiteY88" fmla="*/ 4267394 h 4888705"/>
              <a:gd name="connsiteX89" fmla="*/ 472551 w 9144000"/>
              <a:gd name="connsiteY89" fmla="*/ 4302551 h 4888705"/>
              <a:gd name="connsiteX90" fmla="*/ 472551 w 9144000"/>
              <a:gd name="connsiteY90" fmla="*/ 4302959 h 4888705"/>
              <a:gd name="connsiteX91" fmla="*/ 509018 w 9144000"/>
              <a:gd name="connsiteY91" fmla="*/ 4338524 h 4888705"/>
              <a:gd name="connsiteX92" fmla="*/ 505604 w 9144000"/>
              <a:gd name="connsiteY92" fmla="*/ 4353493 h 4888705"/>
              <a:gd name="connsiteX93" fmla="*/ 453888 w 9144000"/>
              <a:gd name="connsiteY93" fmla="*/ 4419511 h 4888705"/>
              <a:gd name="connsiteX94" fmla="*/ 430952 w 9144000"/>
              <a:gd name="connsiteY94" fmla="*/ 4485357 h 4888705"/>
              <a:gd name="connsiteX95" fmla="*/ 588588 w 9144000"/>
              <a:gd name="connsiteY95" fmla="*/ 4398700 h 4888705"/>
              <a:gd name="connsiteX96" fmla="*/ 622414 w 9144000"/>
              <a:gd name="connsiteY96" fmla="*/ 4307254 h 4888705"/>
              <a:gd name="connsiteX97" fmla="*/ 581952 w 9144000"/>
              <a:gd name="connsiteY97" fmla="*/ 4267394 h 4888705"/>
              <a:gd name="connsiteX98" fmla="*/ 476814 w 9144000"/>
              <a:gd name="connsiteY98" fmla="*/ 4190167 h 4888705"/>
              <a:gd name="connsiteX99" fmla="*/ 356492 w 9144000"/>
              <a:gd name="connsiteY99" fmla="*/ 4278325 h 4888705"/>
              <a:gd name="connsiteX100" fmla="*/ 322667 w 9144000"/>
              <a:gd name="connsiteY100" fmla="*/ 4369771 h 4888705"/>
              <a:gd name="connsiteX101" fmla="*/ 363129 w 9144000"/>
              <a:gd name="connsiteY101" fmla="*/ 4409631 h 4888705"/>
              <a:gd name="connsiteX102" fmla="*/ 472551 w 9144000"/>
              <a:gd name="connsiteY102" fmla="*/ 4374474 h 4888705"/>
              <a:gd name="connsiteX103" fmla="*/ 472551 w 9144000"/>
              <a:gd name="connsiteY103" fmla="*/ 4374088 h 4888705"/>
              <a:gd name="connsiteX104" fmla="*/ 436084 w 9144000"/>
              <a:gd name="connsiteY104" fmla="*/ 4338523 h 4888705"/>
              <a:gd name="connsiteX105" fmla="*/ 439499 w 9144000"/>
              <a:gd name="connsiteY105" fmla="*/ 4323554 h 4888705"/>
              <a:gd name="connsiteX106" fmla="*/ 491214 w 9144000"/>
              <a:gd name="connsiteY106" fmla="*/ 4257536 h 4888705"/>
              <a:gd name="connsiteX107" fmla="*/ 514151 w 9144000"/>
              <a:gd name="connsiteY107" fmla="*/ 4191689 h 4888705"/>
              <a:gd name="connsiteX108" fmla="*/ 476814 w 9144000"/>
              <a:gd name="connsiteY108" fmla="*/ 4190167 h 4888705"/>
              <a:gd name="connsiteX109" fmla="*/ 0 w 9144000"/>
              <a:gd name="connsiteY109" fmla="*/ 0 h 4888705"/>
              <a:gd name="connsiteX110" fmla="*/ 9144000 w 9144000"/>
              <a:gd name="connsiteY110" fmla="*/ 0 h 4888705"/>
              <a:gd name="connsiteX111" fmla="*/ 9144000 w 9144000"/>
              <a:gd name="connsiteY111" fmla="*/ 4763729 h 4888705"/>
              <a:gd name="connsiteX112" fmla="*/ 719138 w 9144000"/>
              <a:gd name="connsiteY112" fmla="*/ 4763729 h 4888705"/>
              <a:gd name="connsiteX113" fmla="*/ 719138 w 9144000"/>
              <a:gd name="connsiteY113" fmla="*/ 4888705 h 4888705"/>
              <a:gd name="connsiteX114" fmla="*/ 223838 w 9144000"/>
              <a:gd name="connsiteY114" fmla="*/ 4888705 h 4888705"/>
              <a:gd name="connsiteX115" fmla="*/ 223838 w 9144000"/>
              <a:gd name="connsiteY115" fmla="*/ 4763729 h 4888705"/>
              <a:gd name="connsiteX116" fmla="*/ 0 w 9144000"/>
              <a:gd name="connsiteY116" fmla="*/ 4763729 h 488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9144000" h="4888705">
                <a:moveTo>
                  <a:pt x="246362" y="4551891"/>
                </a:moveTo>
                <a:lnTo>
                  <a:pt x="266443" y="4551891"/>
                </a:lnTo>
                <a:cubicBezTo>
                  <a:pt x="271382" y="4551891"/>
                  <a:pt x="275398" y="4552299"/>
                  <a:pt x="278512" y="4553115"/>
                </a:cubicBezTo>
                <a:cubicBezTo>
                  <a:pt x="281626" y="4553931"/>
                  <a:pt x="284311" y="4555327"/>
                  <a:pt x="286609" y="4557282"/>
                </a:cubicBezTo>
                <a:cubicBezTo>
                  <a:pt x="289830" y="4559945"/>
                  <a:pt x="292386" y="4564154"/>
                  <a:pt x="294297" y="4569931"/>
                </a:cubicBezTo>
                <a:cubicBezTo>
                  <a:pt x="296166" y="4575687"/>
                  <a:pt x="297089" y="4582108"/>
                  <a:pt x="297089" y="4589131"/>
                </a:cubicBezTo>
                <a:cubicBezTo>
                  <a:pt x="297089" y="4595144"/>
                  <a:pt x="296381" y="4600793"/>
                  <a:pt x="294963" y="4606097"/>
                </a:cubicBezTo>
                <a:cubicBezTo>
                  <a:pt x="293503" y="4611423"/>
                  <a:pt x="291591" y="4615568"/>
                  <a:pt x="289186" y="4618575"/>
                </a:cubicBezTo>
                <a:cubicBezTo>
                  <a:pt x="287124" y="4621109"/>
                  <a:pt x="284161" y="4623042"/>
                  <a:pt x="280316" y="4624309"/>
                </a:cubicBezTo>
                <a:cubicBezTo>
                  <a:pt x="276472" y="4625576"/>
                  <a:pt x="271855" y="4626221"/>
                  <a:pt x="266443" y="4626221"/>
                </a:cubicBezTo>
                <a:lnTo>
                  <a:pt x="246362" y="4626221"/>
                </a:lnTo>
                <a:close/>
                <a:moveTo>
                  <a:pt x="520057" y="4531338"/>
                </a:moveTo>
                <a:cubicBezTo>
                  <a:pt x="513550" y="4531338"/>
                  <a:pt x="507279" y="4531918"/>
                  <a:pt x="501244" y="4533099"/>
                </a:cubicBezTo>
                <a:cubicBezTo>
                  <a:pt x="495209" y="4534280"/>
                  <a:pt x="489539" y="4537008"/>
                  <a:pt x="484192" y="4541303"/>
                </a:cubicBezTo>
                <a:cubicBezTo>
                  <a:pt x="477813" y="4546565"/>
                  <a:pt x="473325" y="4552965"/>
                  <a:pt x="470747" y="4560525"/>
                </a:cubicBezTo>
                <a:cubicBezTo>
                  <a:pt x="468772" y="4566345"/>
                  <a:pt x="467526" y="4572272"/>
                  <a:pt x="466925" y="4578285"/>
                </a:cubicBezTo>
                <a:lnTo>
                  <a:pt x="480841" y="4578285"/>
                </a:lnTo>
                <a:lnTo>
                  <a:pt x="480841" y="4599848"/>
                </a:lnTo>
                <a:lnTo>
                  <a:pt x="466925" y="4599848"/>
                </a:lnTo>
                <a:cubicBezTo>
                  <a:pt x="467505" y="4605904"/>
                  <a:pt x="468772" y="4611810"/>
                  <a:pt x="470747" y="4617609"/>
                </a:cubicBezTo>
                <a:cubicBezTo>
                  <a:pt x="473303" y="4625168"/>
                  <a:pt x="477792" y="4631568"/>
                  <a:pt x="484192" y="4636830"/>
                </a:cubicBezTo>
                <a:cubicBezTo>
                  <a:pt x="489539" y="4641125"/>
                  <a:pt x="495209" y="4643853"/>
                  <a:pt x="501244" y="4645034"/>
                </a:cubicBezTo>
                <a:cubicBezTo>
                  <a:pt x="507279" y="4646215"/>
                  <a:pt x="513550" y="4646795"/>
                  <a:pt x="520057" y="4646795"/>
                </a:cubicBezTo>
                <a:lnTo>
                  <a:pt x="555579" y="4646795"/>
                </a:lnTo>
                <a:lnTo>
                  <a:pt x="555579" y="4627015"/>
                </a:lnTo>
                <a:lnTo>
                  <a:pt x="519714" y="4627015"/>
                </a:lnTo>
                <a:cubicBezTo>
                  <a:pt x="518726" y="4627015"/>
                  <a:pt x="517738" y="4626822"/>
                  <a:pt x="516750" y="4626779"/>
                </a:cubicBezTo>
                <a:cubicBezTo>
                  <a:pt x="507601" y="4625813"/>
                  <a:pt x="501545" y="4622054"/>
                  <a:pt x="498581" y="4615440"/>
                </a:cubicBezTo>
                <a:cubicBezTo>
                  <a:pt x="495188" y="4607880"/>
                  <a:pt x="493319" y="4599075"/>
                  <a:pt x="492976" y="4589067"/>
                </a:cubicBezTo>
                <a:cubicBezTo>
                  <a:pt x="493319" y="4579059"/>
                  <a:pt x="495188" y="4570253"/>
                  <a:pt x="498581" y="4562694"/>
                </a:cubicBezTo>
                <a:cubicBezTo>
                  <a:pt x="501545" y="4556079"/>
                  <a:pt x="507601" y="4552321"/>
                  <a:pt x="516750" y="4551354"/>
                </a:cubicBezTo>
                <a:cubicBezTo>
                  <a:pt x="517738" y="4551290"/>
                  <a:pt x="518726" y="4551118"/>
                  <a:pt x="519714" y="4551118"/>
                </a:cubicBezTo>
                <a:lnTo>
                  <a:pt x="555579" y="4551118"/>
                </a:lnTo>
                <a:lnTo>
                  <a:pt x="555579" y="4531338"/>
                </a:lnTo>
                <a:close/>
                <a:moveTo>
                  <a:pt x="614639" y="4531317"/>
                </a:moveTo>
                <a:lnTo>
                  <a:pt x="653275" y="4589067"/>
                </a:lnTo>
                <a:lnTo>
                  <a:pt x="614639" y="4646816"/>
                </a:lnTo>
                <a:lnTo>
                  <a:pt x="645222" y="4646816"/>
                </a:lnTo>
                <a:lnTo>
                  <a:pt x="668287" y="4611058"/>
                </a:lnTo>
                <a:lnTo>
                  <a:pt x="691332" y="4646816"/>
                </a:lnTo>
                <a:lnTo>
                  <a:pt x="721892" y="4646816"/>
                </a:lnTo>
                <a:lnTo>
                  <a:pt x="683278" y="4589067"/>
                </a:lnTo>
                <a:lnTo>
                  <a:pt x="721892" y="4531317"/>
                </a:lnTo>
                <a:lnTo>
                  <a:pt x="691332" y="4531317"/>
                </a:lnTo>
                <a:lnTo>
                  <a:pt x="668287" y="4567096"/>
                </a:lnTo>
                <a:lnTo>
                  <a:pt x="645222" y="4531317"/>
                </a:lnTo>
                <a:close/>
                <a:moveTo>
                  <a:pt x="574607" y="4531317"/>
                </a:moveTo>
                <a:lnTo>
                  <a:pt x="574607" y="4646816"/>
                </a:lnTo>
                <a:lnTo>
                  <a:pt x="599907" y="4646816"/>
                </a:lnTo>
                <a:lnTo>
                  <a:pt x="599907" y="4531317"/>
                </a:lnTo>
                <a:close/>
                <a:moveTo>
                  <a:pt x="392015" y="4531317"/>
                </a:moveTo>
                <a:cubicBezTo>
                  <a:pt x="380783" y="4531317"/>
                  <a:pt x="368971" y="4532498"/>
                  <a:pt x="359392" y="4538898"/>
                </a:cubicBezTo>
                <a:cubicBezTo>
                  <a:pt x="350501" y="4544868"/>
                  <a:pt x="344660" y="4553588"/>
                  <a:pt x="341674" y="4563810"/>
                </a:cubicBezTo>
                <a:cubicBezTo>
                  <a:pt x="339763" y="4570275"/>
                  <a:pt x="338711" y="4576997"/>
                  <a:pt x="338539" y="4583762"/>
                </a:cubicBezTo>
                <a:cubicBezTo>
                  <a:pt x="338431" y="4585523"/>
                  <a:pt x="338410" y="4587306"/>
                  <a:pt x="338474" y="4589067"/>
                </a:cubicBezTo>
                <a:cubicBezTo>
                  <a:pt x="338410" y="4590828"/>
                  <a:pt x="338431" y="4592610"/>
                  <a:pt x="338539" y="4594371"/>
                </a:cubicBezTo>
                <a:cubicBezTo>
                  <a:pt x="338839" y="4605367"/>
                  <a:pt x="341073" y="4617437"/>
                  <a:pt x="347108" y="4626801"/>
                </a:cubicBezTo>
                <a:cubicBezTo>
                  <a:pt x="352756" y="4635563"/>
                  <a:pt x="361862" y="4642457"/>
                  <a:pt x="372063" y="4644798"/>
                </a:cubicBezTo>
                <a:cubicBezTo>
                  <a:pt x="378571" y="4646280"/>
                  <a:pt x="385357" y="4646795"/>
                  <a:pt x="391994" y="4646795"/>
                </a:cubicBezTo>
                <a:lnTo>
                  <a:pt x="424466" y="4646795"/>
                </a:lnTo>
                <a:lnTo>
                  <a:pt x="424466" y="4626693"/>
                </a:lnTo>
                <a:lnTo>
                  <a:pt x="393110" y="4626693"/>
                </a:lnTo>
                <a:cubicBezTo>
                  <a:pt x="386130" y="4626607"/>
                  <a:pt x="378743" y="4625039"/>
                  <a:pt x="373631" y="4619907"/>
                </a:cubicBezTo>
                <a:cubicBezTo>
                  <a:pt x="368348" y="4614580"/>
                  <a:pt x="366351" y="4606956"/>
                  <a:pt x="365900" y="4599654"/>
                </a:cubicBezTo>
                <a:lnTo>
                  <a:pt x="414952" y="4599654"/>
                </a:lnTo>
                <a:lnTo>
                  <a:pt x="414952" y="4578414"/>
                </a:lnTo>
                <a:lnTo>
                  <a:pt x="365921" y="4578414"/>
                </a:lnTo>
                <a:cubicBezTo>
                  <a:pt x="366372" y="4571112"/>
                  <a:pt x="368369" y="4563488"/>
                  <a:pt x="373653" y="4558162"/>
                </a:cubicBezTo>
                <a:cubicBezTo>
                  <a:pt x="378764" y="4553029"/>
                  <a:pt x="386152" y="4551462"/>
                  <a:pt x="393132" y="4551376"/>
                </a:cubicBezTo>
                <a:lnTo>
                  <a:pt x="424487" y="4551376"/>
                </a:lnTo>
                <a:lnTo>
                  <a:pt x="424487" y="4531317"/>
                </a:lnTo>
                <a:close/>
                <a:moveTo>
                  <a:pt x="221879" y="4531274"/>
                </a:moveTo>
                <a:lnTo>
                  <a:pt x="221879" y="4646795"/>
                </a:lnTo>
                <a:lnTo>
                  <a:pt x="266421" y="4646795"/>
                </a:lnTo>
                <a:cubicBezTo>
                  <a:pt x="270201" y="4646795"/>
                  <a:pt x="273551" y="4646774"/>
                  <a:pt x="276429" y="4646709"/>
                </a:cubicBezTo>
                <a:cubicBezTo>
                  <a:pt x="279285" y="4646645"/>
                  <a:pt x="281798" y="4646516"/>
                  <a:pt x="283903" y="4646280"/>
                </a:cubicBezTo>
                <a:cubicBezTo>
                  <a:pt x="286029" y="4646043"/>
                  <a:pt x="287962" y="4645786"/>
                  <a:pt x="289680" y="4645506"/>
                </a:cubicBezTo>
                <a:cubicBezTo>
                  <a:pt x="291398" y="4645227"/>
                  <a:pt x="293073" y="4644798"/>
                  <a:pt x="294684" y="4644218"/>
                </a:cubicBezTo>
                <a:cubicBezTo>
                  <a:pt x="300912" y="4642242"/>
                  <a:pt x="305981" y="4639343"/>
                  <a:pt x="309932" y="4635455"/>
                </a:cubicBezTo>
                <a:cubicBezTo>
                  <a:pt x="313905" y="4631590"/>
                  <a:pt x="316998" y="4626435"/>
                  <a:pt x="319146" y="4619950"/>
                </a:cubicBezTo>
                <a:cubicBezTo>
                  <a:pt x="320670" y="4615676"/>
                  <a:pt x="321852" y="4610779"/>
                  <a:pt x="322711" y="4605238"/>
                </a:cubicBezTo>
                <a:cubicBezTo>
                  <a:pt x="323591" y="4599697"/>
                  <a:pt x="323999" y="4594371"/>
                  <a:pt x="323999" y="4589281"/>
                </a:cubicBezTo>
                <a:cubicBezTo>
                  <a:pt x="323999" y="4585008"/>
                  <a:pt x="323763" y="4580820"/>
                  <a:pt x="323226" y="4576739"/>
                </a:cubicBezTo>
                <a:cubicBezTo>
                  <a:pt x="322711" y="4572637"/>
                  <a:pt x="321938" y="4568729"/>
                  <a:pt x="320907" y="4565035"/>
                </a:cubicBezTo>
                <a:cubicBezTo>
                  <a:pt x="319876" y="4561319"/>
                  <a:pt x="318673" y="4557947"/>
                  <a:pt x="317277" y="4554898"/>
                </a:cubicBezTo>
                <a:cubicBezTo>
                  <a:pt x="315903" y="4551848"/>
                  <a:pt x="314356" y="4549271"/>
                  <a:pt x="312617" y="4547188"/>
                </a:cubicBezTo>
                <a:cubicBezTo>
                  <a:pt x="308150" y="4541539"/>
                  <a:pt x="302265" y="4537459"/>
                  <a:pt x="295028" y="4534989"/>
                </a:cubicBezTo>
                <a:cubicBezTo>
                  <a:pt x="287790" y="4532498"/>
                  <a:pt x="278233" y="4531274"/>
                  <a:pt x="266400" y="4531274"/>
                </a:cubicBezTo>
                <a:close/>
                <a:moveTo>
                  <a:pt x="581952" y="4267394"/>
                </a:moveTo>
                <a:cubicBezTo>
                  <a:pt x="545485" y="4267394"/>
                  <a:pt x="472551" y="4302551"/>
                  <a:pt x="472551" y="4302551"/>
                </a:cubicBezTo>
                <a:lnTo>
                  <a:pt x="472551" y="4302959"/>
                </a:lnTo>
                <a:cubicBezTo>
                  <a:pt x="492696" y="4302959"/>
                  <a:pt x="509018" y="4318873"/>
                  <a:pt x="509018" y="4338524"/>
                </a:cubicBezTo>
                <a:cubicBezTo>
                  <a:pt x="509018" y="4343871"/>
                  <a:pt x="507773" y="4348940"/>
                  <a:pt x="505604" y="4353493"/>
                </a:cubicBezTo>
                <a:cubicBezTo>
                  <a:pt x="498302" y="4370223"/>
                  <a:pt x="479617" y="4388821"/>
                  <a:pt x="453888" y="4419511"/>
                </a:cubicBezTo>
                <a:cubicBezTo>
                  <a:pt x="429427" y="4448719"/>
                  <a:pt x="402195" y="4476316"/>
                  <a:pt x="430952" y="4485357"/>
                </a:cubicBezTo>
                <a:cubicBezTo>
                  <a:pt x="476052" y="4499489"/>
                  <a:pt x="543552" y="4463323"/>
                  <a:pt x="588588" y="4398700"/>
                </a:cubicBezTo>
                <a:cubicBezTo>
                  <a:pt x="615155" y="4360558"/>
                  <a:pt x="622414" y="4330212"/>
                  <a:pt x="622414" y="4307254"/>
                </a:cubicBezTo>
                <a:cubicBezTo>
                  <a:pt x="622414" y="4291383"/>
                  <a:pt x="615004" y="4267394"/>
                  <a:pt x="581952" y="4267394"/>
                </a:cubicBezTo>
                <a:close/>
                <a:moveTo>
                  <a:pt x="476814" y="4190167"/>
                </a:moveTo>
                <a:cubicBezTo>
                  <a:pt x="436683" y="4197398"/>
                  <a:pt x="390269" y="4229858"/>
                  <a:pt x="356492" y="4278325"/>
                </a:cubicBezTo>
                <a:cubicBezTo>
                  <a:pt x="329905" y="4316467"/>
                  <a:pt x="322667" y="4346791"/>
                  <a:pt x="322667" y="4369771"/>
                </a:cubicBezTo>
                <a:cubicBezTo>
                  <a:pt x="322667" y="4385642"/>
                  <a:pt x="330076" y="4409631"/>
                  <a:pt x="363129" y="4409631"/>
                </a:cubicBezTo>
                <a:cubicBezTo>
                  <a:pt x="399595" y="4409631"/>
                  <a:pt x="472551" y="4374474"/>
                  <a:pt x="472551" y="4374474"/>
                </a:cubicBezTo>
                <a:lnTo>
                  <a:pt x="472551" y="4374088"/>
                </a:lnTo>
                <a:cubicBezTo>
                  <a:pt x="452406" y="4374088"/>
                  <a:pt x="436084" y="4358152"/>
                  <a:pt x="436084" y="4338523"/>
                </a:cubicBezTo>
                <a:cubicBezTo>
                  <a:pt x="436084" y="4333175"/>
                  <a:pt x="437329" y="4328107"/>
                  <a:pt x="439499" y="4323554"/>
                </a:cubicBezTo>
                <a:cubicBezTo>
                  <a:pt x="446822" y="4306802"/>
                  <a:pt x="465485" y="4288225"/>
                  <a:pt x="491214" y="4257536"/>
                </a:cubicBezTo>
                <a:cubicBezTo>
                  <a:pt x="515675" y="4228328"/>
                  <a:pt x="542907" y="4200731"/>
                  <a:pt x="514151" y="4191689"/>
                </a:cubicBezTo>
                <a:cubicBezTo>
                  <a:pt x="502871" y="4188151"/>
                  <a:pt x="490191" y="4187757"/>
                  <a:pt x="476814" y="4190167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4763729"/>
                </a:lnTo>
                <a:lnTo>
                  <a:pt x="719138" y="4763729"/>
                </a:lnTo>
                <a:lnTo>
                  <a:pt x="719138" y="4888705"/>
                </a:lnTo>
                <a:lnTo>
                  <a:pt x="223838" y="4888705"/>
                </a:lnTo>
                <a:lnTo>
                  <a:pt x="223838" y="4763729"/>
                </a:lnTo>
                <a:lnTo>
                  <a:pt x="0" y="476372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ctr">
              <a:buNone/>
              <a:defRPr lang="de-DE" sz="1100" noProof="0" dirty="0">
                <a:solidFill>
                  <a:schemeClr val="accent1"/>
                </a:solidFill>
              </a:defRPr>
            </a:lvl1pPr>
          </a:lstStyle>
          <a:p>
            <a:pPr lvl="0" algn="ctr">
              <a:buNone/>
            </a:pPr>
            <a:r>
              <a:rPr lang="de-DE" noProof="0"/>
              <a:t>Bild auf Platzhalter ziehen oder durch Klicken auf Symbol hinzufügen</a:t>
            </a:r>
          </a:p>
          <a:p>
            <a:pPr lvl="0" algn="ctr">
              <a:buNone/>
            </a:pPr>
            <a:endParaRPr lang="de-DE" noProof="0"/>
          </a:p>
          <a:p>
            <a:pPr lvl="0" algn="ctr">
              <a:buNone/>
            </a:pPr>
            <a:endParaRPr lang="de-DE" noProof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755CB32-E313-4284-A77A-88824D833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323975" y="1226795"/>
            <a:ext cx="7380288" cy="53467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172530-799F-4EC1-909A-E1CD311D5C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3975" y="4115691"/>
            <a:ext cx="7380288" cy="338552"/>
          </a:xfrm>
          <a:noFill/>
          <a:ln>
            <a:noFill/>
          </a:ln>
        </p:spPr>
        <p:txBody>
          <a:bodyPr wrap="square" lIns="91436" tIns="45719" rIns="91436" bIns="45719" anchor="b">
            <a:spAutoFit/>
          </a:bodyPr>
          <a:lstStyle>
            <a:lvl1pPr>
              <a:lnSpc>
                <a:spcPct val="100000"/>
              </a:lnSpc>
              <a:buNone/>
              <a:defRPr lang="de-DE" sz="1600" dirty="0" smtClean="0">
                <a:solidFill>
                  <a:srgbClr val="FFFFFF"/>
                </a:solidFill>
                <a:latin typeface="Arial" charset="0"/>
                <a:cs typeface="ＭＳ Ｐゴシック" charset="0"/>
              </a:defRPr>
            </a:lvl1pPr>
            <a:lvl2pPr>
              <a:buNone/>
              <a:defRPr lang="de-DE" sz="24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2pPr>
            <a:lvl3pPr>
              <a:defRPr lang="de-DE" sz="24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3pPr>
            <a:lvl4pPr>
              <a:defRPr lang="de-DE" sz="2400" dirty="0" smtClean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4pPr>
            <a:lvl5pPr>
              <a:defRPr lang="de-DE" sz="2400" dirty="0">
                <a:solidFill>
                  <a:schemeClr val="tx1"/>
                </a:solidFill>
                <a:latin typeface="Arial" charset="0"/>
                <a:cs typeface="ＭＳ Ｐゴシック" charset="0"/>
              </a:defRPr>
            </a:lvl5pPr>
          </a:lstStyle>
          <a:p>
            <a:pPr lvl="0" defTabSz="407371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02791700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CD67A386-8309-4412-8BEE-384B47B7D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DE28DC5C-9957-460D-B3DC-99B01B946667}" type="datetime1">
              <a:rPr lang="de-DE" smtClean="0"/>
              <a:t>05.12.24</a:t>
            </a:fld>
            <a:endParaRPr lang="de-DE"/>
          </a:p>
        </p:txBody>
      </p: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C368B28F-FA75-4CEE-8D0C-F889C54E3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DE-CIX Product Portfolio</a:t>
            </a:r>
          </a:p>
        </p:txBody>
      </p:sp>
      <p:sp>
        <p:nvSpPr>
          <p:cNvPr id="21" name="Foliennummernplatzhalter 6">
            <a:extLst>
              <a:ext uri="{FF2B5EF4-FFF2-40B4-BE49-F238E27FC236}">
                <a16:creationId xmlns:a16="http://schemas.microsoft.com/office/drawing/2014/main" id="{D6555C0F-F6A9-4A8B-A32F-105B947D5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Grafik 2" descr="Ein Bild, das Himmel, draußen, Stadt, Gebäude enthält.&#10;&#10;Automatisch generierte Beschreibung">
            <a:extLst>
              <a:ext uri="{FF2B5EF4-FFF2-40B4-BE49-F238E27FC236}">
                <a16:creationId xmlns:a16="http://schemas.microsoft.com/office/drawing/2014/main" id="{6B75EE0D-0B15-4CF1-B8B0-8CD1BAAC7052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406FA80-A150-4B25-BB61-1FA355B0ED24}"/>
              </a:ext>
            </a:extLst>
          </p:cNvPr>
          <p:cNvSpPr/>
          <p:nvPr userDrawn="1"/>
        </p:nvSpPr>
        <p:spPr>
          <a:xfrm>
            <a:off x="0" y="-4501"/>
            <a:ext cx="4572000" cy="5152502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0E4A00F4-AE91-42DC-98C7-EB4818822AB8}"/>
              </a:ext>
            </a:extLst>
          </p:cNvPr>
          <p:cNvSpPr>
            <a:spLocks/>
          </p:cNvSpPr>
          <p:nvPr userDrawn="1"/>
        </p:nvSpPr>
        <p:spPr>
          <a:xfrm>
            <a:off x="0" y="4763729"/>
            <a:ext cx="9144000" cy="384272"/>
          </a:xfrm>
          <a:custGeom>
            <a:avLst/>
            <a:gdLst>
              <a:gd name="connsiteX0" fmla="*/ 0 w 9144000"/>
              <a:gd name="connsiteY0" fmla="*/ 0 h 384272"/>
              <a:gd name="connsiteX1" fmla="*/ 223838 w 9144000"/>
              <a:gd name="connsiteY1" fmla="*/ 0 h 384272"/>
              <a:gd name="connsiteX2" fmla="*/ 223838 w 9144000"/>
              <a:gd name="connsiteY2" fmla="*/ 124976 h 384272"/>
              <a:gd name="connsiteX3" fmla="*/ 719138 w 9144000"/>
              <a:gd name="connsiteY3" fmla="*/ 124976 h 384272"/>
              <a:gd name="connsiteX4" fmla="*/ 719138 w 9144000"/>
              <a:gd name="connsiteY4" fmla="*/ 0 h 384272"/>
              <a:gd name="connsiteX5" fmla="*/ 9144000 w 9144000"/>
              <a:gd name="connsiteY5" fmla="*/ 0 h 384272"/>
              <a:gd name="connsiteX6" fmla="*/ 9144000 w 9144000"/>
              <a:gd name="connsiteY6" fmla="*/ 384272 h 384272"/>
              <a:gd name="connsiteX7" fmla="*/ 0 w 9144000"/>
              <a:gd name="connsiteY7" fmla="*/ 384272 h 38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84272">
                <a:moveTo>
                  <a:pt x="0" y="0"/>
                </a:moveTo>
                <a:lnTo>
                  <a:pt x="223838" y="0"/>
                </a:lnTo>
                <a:lnTo>
                  <a:pt x="223838" y="124976"/>
                </a:lnTo>
                <a:lnTo>
                  <a:pt x="719138" y="124976"/>
                </a:lnTo>
                <a:lnTo>
                  <a:pt x="719138" y="0"/>
                </a:lnTo>
                <a:lnTo>
                  <a:pt x="9144000" y="0"/>
                </a:lnTo>
                <a:lnTo>
                  <a:pt x="9144000" y="384272"/>
                </a:lnTo>
                <a:lnTo>
                  <a:pt x="0" y="3842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000" tIns="108000" bIns="108000" rtlCol="0" anchor="ctr">
            <a:noAutofit/>
          </a:bodyPr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1805593" y="949377"/>
            <a:ext cx="2678217" cy="871068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>
                <a:solidFill>
                  <a:schemeClr val="bg1"/>
                </a:solidFill>
              </a:defRPr>
            </a:lvl1pPr>
          </a:lstStyle>
          <a:p>
            <a:pPr lvl="0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58CDBBD-3B6E-4D23-8311-2FA038E7EB91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619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0D3BEDB4-E85C-48F0-817B-877AE5E93B2C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07A44FC4-520B-4A69-BE39-4099DFB1B06C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08AA40C-CE9F-47CA-AD4F-AE79F31CD2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91" y="2051199"/>
            <a:ext cx="3914759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Name</a:t>
            </a:r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4DEAAA9-1BC4-45F0-AD80-1CC510D853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3091" y="540554"/>
            <a:ext cx="1177771" cy="1177771"/>
          </a:xfrm>
        </p:spPr>
        <p:txBody>
          <a:bodyPr>
            <a:normAutofit/>
          </a:bodyPr>
          <a:lstStyle>
            <a:lvl1pPr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CC60CCC8-D10A-42A9-A182-6992376F29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091" y="2539534"/>
            <a:ext cx="391475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400" b="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97875770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1A1E84B-20DC-F1E4-69D3-6F3AFB645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BD25AD9F-9E88-4514-BB9A-7D6C15666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7CB54ED8-5817-4DBB-866C-42C5F2CB7A5E}" type="datetime1">
              <a:rPr lang="de-DE" smtClean="0"/>
              <a:t>05.12.24</a:t>
            </a:fld>
            <a:endParaRPr lang="de-DE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7882281A-9790-4284-8FD9-DFBA5B6E4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Cloudrouter</a:t>
            </a: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6598C315-E626-49FB-8A4D-5A6700B0D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7"/>
            <a:ext cx="719307" cy="147647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648622" y="2036763"/>
            <a:ext cx="4405979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622" y="2918279"/>
            <a:ext cx="440597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Name | Position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5218B0-229B-9CA8-79B4-6F56C6C380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7"/>
            <a:ext cx="719307" cy="14764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D48B27-271E-B230-707E-70A34E6D364D}"/>
              </a:ext>
            </a:extLst>
          </p:cNvPr>
          <p:cNvGrpSpPr>
            <a:grpSpLocks/>
          </p:cNvGrpSpPr>
          <p:nvPr userDrawn="1"/>
        </p:nvGrpSpPr>
        <p:grpSpPr>
          <a:xfrm>
            <a:off x="668587" y="4079905"/>
            <a:ext cx="798264" cy="729741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9C20D438-C7EB-43EA-B392-CB60761B792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9BA1A75-F829-EC20-331B-1E5595988CA4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</p:spTree>
    <p:extLst>
      <p:ext uri="{BB962C8B-B14F-4D97-AF65-F5344CB8AC3E}">
        <p14:creationId xmlns:p14="http://schemas.microsoft.com/office/powerpoint/2010/main" val="3681551950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4">
            <a:extLst>
              <a:ext uri="{FF2B5EF4-FFF2-40B4-BE49-F238E27FC236}">
                <a16:creationId xmlns:a16="http://schemas.microsoft.com/office/drawing/2014/main" id="{BD25AD9F-9E88-4514-BB9A-7D6C15666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ctr">
              <a:defRPr lang="de-DE" sz="100" smtClean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fld id="{7CB54ED8-5817-4DBB-866C-42C5F2CB7A5E}" type="datetime1">
              <a:rPr lang="de-DE" smtClean="0"/>
              <a:t>05.12.24</a:t>
            </a:fld>
            <a:endParaRPr lang="de-DE"/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7882281A-9790-4284-8FD9-DFBA5B6E4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lang="de-DE" sz="100" dirty="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Cloudrouter</a:t>
            </a:r>
          </a:p>
        </p:txBody>
      </p:sp>
      <p:sp>
        <p:nvSpPr>
          <p:cNvPr id="12" name="Foliennummernplatzhalter 6">
            <a:extLst>
              <a:ext uri="{FF2B5EF4-FFF2-40B4-BE49-F238E27FC236}">
                <a16:creationId xmlns:a16="http://schemas.microsoft.com/office/drawing/2014/main" id="{6598C315-E626-49FB-8A4D-5A6700B0D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125500"/>
            <a:ext cx="18000" cy="18000"/>
          </a:xfrm>
          <a:prstGeom prst="rect">
            <a:avLst/>
          </a:prstGeom>
        </p:spPr>
        <p:txBody>
          <a:bodyPr vert="horz" wrap="none" lIns="36000" tIns="0" rIns="0" bIns="0" rtlCol="0" anchor="ctr"/>
          <a:lstStyle>
            <a:lvl1pPr algn="l">
              <a:defRPr sz="100">
                <a:solidFill>
                  <a:schemeClr val="accent1">
                    <a:lumMod val="40000"/>
                    <a:lumOff val="60000"/>
                    <a:alpha val="0"/>
                  </a:schemeClr>
                </a:solidFill>
              </a:defRPr>
            </a:lvl1pPr>
          </a:lstStyle>
          <a:p>
            <a:r>
              <a:rPr lang="de-DE"/>
              <a:t>Slide </a:t>
            </a:r>
            <a:fld id="{432FE97F-707C-47C8-ABC3-1BC3BB9E808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47FE53D-33BC-4B85-8E71-8D54024C9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7"/>
            <a:ext cx="719307" cy="147647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>
          <a:xfrm>
            <a:off x="648622" y="1614214"/>
            <a:ext cx="5301329" cy="534987"/>
          </a:xfr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de-DE" sz="3200" dirty="0"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B7129503-511B-4569-8A34-F89F821683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622" y="2339278"/>
            <a:ext cx="5301329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Name | Position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5218B0-229B-9CA8-79B4-6F56C6C380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7"/>
            <a:ext cx="719307" cy="147647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D48B27-271E-B230-707E-70A34E6D364D}"/>
              </a:ext>
            </a:extLst>
          </p:cNvPr>
          <p:cNvGrpSpPr>
            <a:grpSpLocks/>
          </p:cNvGrpSpPr>
          <p:nvPr userDrawn="1"/>
        </p:nvGrpSpPr>
        <p:grpSpPr>
          <a:xfrm>
            <a:off x="348878" y="3911142"/>
            <a:ext cx="940171" cy="859467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9C20D438-C7EB-43EA-B392-CB60761B7928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A9BA1A75-F829-EC20-331B-1E5595988CA4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</p:spTree>
    <p:extLst>
      <p:ext uri="{BB962C8B-B14F-4D97-AF65-F5344CB8AC3E}">
        <p14:creationId xmlns:p14="http://schemas.microsoft.com/office/powerpoint/2010/main" val="3468876246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6271" y="482400"/>
            <a:ext cx="7657200" cy="536400"/>
          </a:xfrm>
          <a:prstGeom prst="rect">
            <a:avLst/>
          </a:prstGeom>
        </p:spPr>
        <p:txBody>
          <a:bodyPr/>
          <a:lstStyle>
            <a:lvl1pPr>
              <a:defRPr sz="2800" b="1" i="1" baseline="0"/>
            </a:lvl1pPr>
          </a:lstStyle>
          <a:p>
            <a:r>
              <a:rPr lang="de-DE"/>
              <a:t>Agenda – 1 </a:t>
            </a:r>
            <a:r>
              <a:rPr lang="de-DE" err="1"/>
              <a:t>column</a:t>
            </a:r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5F632C-30E6-4035-9A33-2DAC523A93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6271" y="1209676"/>
            <a:ext cx="7658100" cy="3276599"/>
          </a:xfrm>
        </p:spPr>
        <p:txBody>
          <a:bodyPr>
            <a:normAutofit/>
          </a:bodyPr>
          <a:lstStyle>
            <a:lvl1pPr marL="446080" indent="-446080">
              <a:lnSpc>
                <a:spcPct val="100000"/>
              </a:lnSpc>
              <a:spcAft>
                <a:spcPts val="1200"/>
              </a:spcAft>
              <a:buSzPct val="100000"/>
              <a:buFont typeface="+mj-lt"/>
              <a:buAutoNum type="arabicPeriod"/>
              <a:defRPr sz="2000"/>
            </a:lvl1pPr>
            <a:lvl2pPr marL="719126" indent="-180972">
              <a:lnSpc>
                <a:spcPct val="100000"/>
              </a:lnSpc>
              <a:spcAft>
                <a:spcPts val="1200"/>
              </a:spcAft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030966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image" Target="../media/image12.pn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image" Target="../media/image1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6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8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image" Target="../media/image10.png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theme" Target="../theme/theme5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3CF14F24-B06E-429E-B782-0803E8D4CFFB}"/>
              </a:ext>
            </a:extLst>
          </p:cNvPr>
          <p:cNvSpPr>
            <a:spLocks/>
          </p:cNvSpPr>
          <p:nvPr userDrawn="1"/>
        </p:nvSpPr>
        <p:spPr>
          <a:xfrm>
            <a:off x="0" y="4888567"/>
            <a:ext cx="992468" cy="2549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B9E81D0-3E88-4CF2-BEEF-C56DA49D954E}"/>
              </a:ext>
            </a:extLst>
          </p:cNvPr>
          <p:cNvSpPr>
            <a:spLocks/>
          </p:cNvSpPr>
          <p:nvPr userDrawn="1"/>
        </p:nvSpPr>
        <p:spPr>
          <a:xfrm>
            <a:off x="0" y="4758966"/>
            <a:ext cx="221879" cy="3845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94C369C-6943-455F-835B-31C06854FD6A}"/>
              </a:ext>
            </a:extLst>
          </p:cNvPr>
          <p:cNvSpPr>
            <a:spLocks/>
          </p:cNvSpPr>
          <p:nvPr userDrawn="1"/>
        </p:nvSpPr>
        <p:spPr>
          <a:xfrm>
            <a:off x="715184" y="4758966"/>
            <a:ext cx="8428816" cy="3845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" name="ToolsToo_Slide" descr="ToolsToo_Slide">
            <a:extLst>
              <a:ext uri="{FF2B5EF4-FFF2-40B4-BE49-F238E27FC236}">
                <a16:creationId xmlns:a16="http://schemas.microsoft.com/office/drawing/2014/main" id="{86AA1396-DBA1-48C1-9340-826A18B069E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96271" y="481013"/>
            <a:ext cx="76581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96271" y="1209675"/>
            <a:ext cx="7658100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bitte in Schriftgröße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Zweite Ebene bitte in Schriftgröße 18 </a:t>
            </a:r>
            <a:r>
              <a:rPr lang="de-DE" err="1"/>
              <a:t>pt</a:t>
            </a:r>
            <a:endParaRPr lang="de-DE"/>
          </a:p>
          <a:p>
            <a:pPr lvl="2"/>
            <a:r>
              <a:rPr lang="de-DE"/>
              <a:t>Dritte Ebene bitte in Schriftgröße 16 </a:t>
            </a:r>
            <a:r>
              <a:rPr lang="de-DE" err="1"/>
              <a:t>pt</a:t>
            </a:r>
            <a:endParaRPr lang="de-DE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08699E06-16F7-4AA2-ADAB-F47DF94FD437}"/>
              </a:ext>
            </a:extLst>
          </p:cNvPr>
          <p:cNvCxnSpPr>
            <a:cxnSpLocks/>
          </p:cNvCxnSpPr>
          <p:nvPr/>
        </p:nvCxnSpPr>
        <p:spPr>
          <a:xfrm>
            <a:off x="2072841" y="4903138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0EF11B06-D39F-4E21-A4C1-AA851961A619}"/>
              </a:ext>
            </a:extLst>
          </p:cNvPr>
          <p:cNvCxnSpPr>
            <a:cxnSpLocks/>
          </p:cNvCxnSpPr>
          <p:nvPr/>
        </p:nvCxnSpPr>
        <p:spPr>
          <a:xfrm>
            <a:off x="1496579" y="4903138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BB5834DA-4BAA-4DF5-A40D-8BB576D75C17}"/>
              </a:ext>
            </a:extLst>
          </p:cNvPr>
          <p:cNvCxnSpPr>
            <a:cxnSpLocks/>
          </p:cNvCxnSpPr>
          <p:nvPr/>
        </p:nvCxnSpPr>
        <p:spPr>
          <a:xfrm>
            <a:off x="2817866" y="4903138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2D86AC-B1A8-415A-BD43-96E16DE183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2099087" y="4891044"/>
            <a:ext cx="639815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ctr">
              <a:defRPr lang="de-DE" sz="700" smtClean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fld id="{DC02E833-3DA5-4DE3-B749-1AD53BD3B8AB}" type="datetime6">
              <a:rPr lang="en-US" smtClean="0"/>
              <a:t>December 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10AE44-5CA0-4805-BE67-61EF4505DBF9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8936" y="4891044"/>
            <a:ext cx="4933951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lang="de-DE" sz="700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de-DE"/>
              <a:t>DE-CIX As A Service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47B513-27B0-40F4-9686-730CDA311F5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92468" y="4891045"/>
            <a:ext cx="492206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7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4720885F-BF03-4E0D-A2BA-DBE27005B2A5}"/>
              </a:ext>
            </a:extLst>
          </p:cNvPr>
          <p:cNvSpPr txBox="1">
            <a:spLocks/>
          </p:cNvSpPr>
          <p:nvPr userDrawn="1"/>
        </p:nvSpPr>
        <p:spPr>
          <a:xfrm>
            <a:off x="1529428" y="4891045"/>
            <a:ext cx="492206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defPPr>
              <a:defRPr lang="de-DE"/>
            </a:defPPr>
            <a:lvl1pPr algn="l" defTabSz="4064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6400" indent="50800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814388" indent="1000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20788" indent="1508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628775" indent="200025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de-DE" sz="700">
                <a:solidFill>
                  <a:schemeClr val="accent1">
                    <a:lumMod val="40000"/>
                    <a:lumOff val="60000"/>
                  </a:schemeClr>
                </a:solidFill>
              </a:rPr>
              <a:t>© 2023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632B102-7B0F-42CB-90FF-0C1CD0B4C1B7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619"/>
            <a:ext cx="500400" cy="457446"/>
            <a:chOff x="3462337" y="1557433"/>
            <a:chExt cx="2217610" cy="2032062"/>
          </a:xfrm>
        </p:grpSpPr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3AB1451-C09E-454B-9005-096307C24E9A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0F3B47-4DAD-4E3C-A183-EA75A7486858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2C7C9868-34E4-436C-8CA3-C85282B380FF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7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8" r:id="rId2"/>
    <p:sldLayoutId id="2147484095" r:id="rId3"/>
    <p:sldLayoutId id="2147483810" r:id="rId4"/>
    <p:sldLayoutId id="2147483811" r:id="rId5"/>
    <p:sldLayoutId id="2147483812" r:id="rId6"/>
    <p:sldLayoutId id="2147483830" r:id="rId7"/>
    <p:sldLayoutId id="2147483831" r:id="rId8"/>
    <p:sldLayoutId id="2147483832" r:id="rId9"/>
    <p:sldLayoutId id="2147483817" r:id="rId10"/>
    <p:sldLayoutId id="2147483822" r:id="rId11"/>
    <p:sldLayoutId id="2147483821" r:id="rId12"/>
    <p:sldLayoutId id="2147483820" r:id="rId13"/>
    <p:sldLayoutId id="2147483823" r:id="rId14"/>
    <p:sldLayoutId id="2147483824" r:id="rId15"/>
    <p:sldLayoutId id="2147483829" r:id="rId16"/>
    <p:sldLayoutId id="2147483828" r:id="rId17"/>
    <p:sldLayoutId id="2147483813" r:id="rId18"/>
    <p:sldLayoutId id="2147483814" r:id="rId19"/>
    <p:sldLayoutId id="2147483815" r:id="rId20"/>
    <p:sldLayoutId id="2147483816" r:id="rId21"/>
    <p:sldLayoutId id="2147483827" r:id="rId22"/>
    <p:sldLayoutId id="2147483825" r:id="rId23"/>
    <p:sldLayoutId id="2147483826" r:id="rId24"/>
    <p:sldLayoutId id="2147483842" r:id="rId25"/>
    <p:sldLayoutId id="2147483837" r:id="rId26"/>
    <p:sldLayoutId id="2147483818" r:id="rId27"/>
    <p:sldLayoutId id="2147483819" r:id="rId28"/>
    <p:sldLayoutId id="2147483838" r:id="rId29"/>
    <p:sldLayoutId id="2147483839" r:id="rId30"/>
    <p:sldLayoutId id="2147483841" r:id="rId31"/>
    <p:sldLayoutId id="2147484158" r:id="rId32"/>
  </p:sldLayoutIdLst>
  <p:hf hdr="0"/>
  <p:txStyles>
    <p:titleStyle>
      <a:lvl1pPr algn="l" defTabSz="4064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 kern="1200">
          <a:solidFill>
            <a:srgbClr val="1C3F4D"/>
          </a:solidFill>
          <a:latin typeface="Arial"/>
          <a:ea typeface="ＭＳ Ｐゴシック" charset="0"/>
          <a:cs typeface="Arial"/>
        </a:defRPr>
      </a:lvl1pPr>
      <a:lvl2pPr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2pPr>
      <a:lvl3pPr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3pPr>
      <a:lvl4pPr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4pPr>
      <a:lvl5pPr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5pPr>
      <a:lvl6pPr marL="457200"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6pPr>
      <a:lvl7pPr marL="914400"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7pPr>
      <a:lvl8pPr marL="1371600"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8pPr>
      <a:lvl9pPr marL="1828800"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9pPr>
    </p:titleStyle>
    <p:bodyStyle>
      <a:lvl1pPr marL="266700" indent="-2667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sz="2000" kern="1200">
          <a:solidFill>
            <a:srgbClr val="1C3F4D"/>
          </a:solidFill>
          <a:latin typeface="Arial"/>
          <a:ea typeface="ＭＳ Ｐゴシック" charset="0"/>
          <a:cs typeface="Arial"/>
        </a:defRPr>
      </a:lvl1pPr>
      <a:lvl2pPr marL="577850" indent="-2159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Arial" charset="0"/>
        <a:buChar char="•"/>
        <a:defRPr sz="1600" kern="1200" baseline="0">
          <a:solidFill>
            <a:srgbClr val="1C3F4D"/>
          </a:solidFill>
          <a:latin typeface="Arial"/>
          <a:ea typeface="ＭＳ Ｐゴシック" charset="0"/>
          <a:cs typeface="Arial"/>
        </a:defRPr>
      </a:lvl2pPr>
      <a:lvl3pPr marL="901700" indent="-24765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Symbol" charset="0"/>
        <a:buChar char="-"/>
        <a:defRPr sz="1400" kern="1200">
          <a:solidFill>
            <a:srgbClr val="1C3F4D"/>
          </a:solidFill>
          <a:latin typeface="Arial"/>
          <a:ea typeface="ＭＳ Ｐゴシック" charset="0"/>
          <a:cs typeface="Arial"/>
        </a:defRPr>
      </a:lvl3pPr>
      <a:lvl4pPr marL="563563" indent="-1397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4pPr>
      <a:lvl5pPr marL="703263" indent="-1397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5pPr>
      <a:lvl6pPr marL="845424" indent="-140904" algn="l" defTabSz="40732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SzPct val="70000"/>
        <a:buFont typeface="Wingdings 3" panose="05040102010807070707" pitchFamily="18" charset="2"/>
        <a:buChar char=""/>
        <a:defRPr sz="1800" kern="1200">
          <a:solidFill>
            <a:srgbClr val="1C3F4D"/>
          </a:solidFill>
          <a:latin typeface="Arial"/>
          <a:ea typeface="+mn-ea"/>
          <a:cs typeface="Arial"/>
        </a:defRPr>
      </a:lvl6pPr>
      <a:lvl7pPr marL="2647603" indent="-203658" algn="l" defTabSz="4073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926" indent="-203658" algn="l" defTabSz="4073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2248" indent="-203658" algn="l" defTabSz="4073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320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4646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1970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9293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616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3941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1264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8588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97024F6-5BB2-D3B2-1BB6-8E1D834B13B1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oolsToo_Slide" descr="ToolsToo_Slide">
            <a:extLst>
              <a:ext uri="{FF2B5EF4-FFF2-40B4-BE49-F238E27FC236}">
                <a16:creationId xmlns:a16="http://schemas.microsoft.com/office/drawing/2014/main" id="{86AA1396-DBA1-48C1-9340-826A18B069E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99" tIns="107999" bIns="107999" rtlCol="0" anchor="ctr"/>
          <a:lstStyle/>
          <a:p>
            <a:pPr algn="ctr"/>
            <a:endParaRPr lang="de-DE" sz="17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96271" y="481013"/>
            <a:ext cx="76581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96271" y="1209676"/>
            <a:ext cx="7658100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bitte in Schriftgröße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Zweite Ebene bitte in Schriftgröße 18 </a:t>
            </a:r>
            <a:r>
              <a:rPr lang="de-DE" err="1"/>
              <a:t>pt</a:t>
            </a:r>
            <a:endParaRPr lang="de-DE"/>
          </a:p>
          <a:p>
            <a:pPr lvl="2"/>
            <a:r>
              <a:rPr lang="de-DE"/>
              <a:t>Dritte Ebene bitte in Schriftgröße 16 </a:t>
            </a:r>
            <a:r>
              <a:rPr lang="de-DE" err="1"/>
              <a:t>pt</a:t>
            </a:r>
            <a:endParaRPr lang="de-DE"/>
          </a:p>
        </p:txBody>
      </p:sp>
      <p:cxnSp>
        <p:nvCxnSpPr>
          <p:cNvPr id="13" name="Straight Connector 11" hidden="1">
            <a:extLst>
              <a:ext uri="{FF2B5EF4-FFF2-40B4-BE49-F238E27FC236}">
                <a16:creationId xmlns:a16="http://schemas.microsoft.com/office/drawing/2014/main" id="{08699E06-16F7-4AA2-ADAB-F47DF94FD437}"/>
              </a:ext>
            </a:extLst>
          </p:cNvPr>
          <p:cNvCxnSpPr>
            <a:cxnSpLocks/>
          </p:cNvCxnSpPr>
          <p:nvPr/>
        </p:nvCxnSpPr>
        <p:spPr>
          <a:xfrm>
            <a:off x="2072841" y="4903139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 hidden="1">
            <a:extLst>
              <a:ext uri="{FF2B5EF4-FFF2-40B4-BE49-F238E27FC236}">
                <a16:creationId xmlns:a16="http://schemas.microsoft.com/office/drawing/2014/main" id="{0EF11B06-D39F-4E21-A4C1-AA851961A619}"/>
              </a:ext>
            </a:extLst>
          </p:cNvPr>
          <p:cNvCxnSpPr>
            <a:cxnSpLocks/>
          </p:cNvCxnSpPr>
          <p:nvPr/>
        </p:nvCxnSpPr>
        <p:spPr>
          <a:xfrm>
            <a:off x="1496579" y="4903139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 hidden="1">
            <a:extLst>
              <a:ext uri="{FF2B5EF4-FFF2-40B4-BE49-F238E27FC236}">
                <a16:creationId xmlns:a16="http://schemas.microsoft.com/office/drawing/2014/main" id="{BB5834DA-4BAA-4DF5-A40D-8BB576D75C17}"/>
              </a:ext>
            </a:extLst>
          </p:cNvPr>
          <p:cNvCxnSpPr>
            <a:cxnSpLocks/>
          </p:cNvCxnSpPr>
          <p:nvPr/>
        </p:nvCxnSpPr>
        <p:spPr>
          <a:xfrm>
            <a:off x="2817866" y="4903139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 hidden="1">
            <a:extLst>
              <a:ext uri="{FF2B5EF4-FFF2-40B4-BE49-F238E27FC236}">
                <a16:creationId xmlns:a16="http://schemas.microsoft.com/office/drawing/2014/main" id="{BD2D86AC-B1A8-415A-BD43-96E16DE183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2099088" y="4891044"/>
            <a:ext cx="639815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ctr">
              <a:defRPr lang="de-DE" sz="700" smtClean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fld id="{1AE44DBD-6DE7-4568-AB6F-89974338B104}" type="datetime1">
              <a:rPr lang="de-DE" smtClean="0"/>
              <a:t>05.12.24</a:t>
            </a:fld>
            <a:endParaRPr lang="de-DE"/>
          </a:p>
        </p:txBody>
      </p:sp>
      <p:sp>
        <p:nvSpPr>
          <p:cNvPr id="6" name="Fußzeilenplatzhalter 5" hidden="1">
            <a:extLst>
              <a:ext uri="{FF2B5EF4-FFF2-40B4-BE49-F238E27FC236}">
                <a16:creationId xmlns:a16="http://schemas.microsoft.com/office/drawing/2014/main" id="{3510AE44-5CA0-4805-BE67-61EF4505DBF9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8937" y="4891044"/>
            <a:ext cx="4933951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lang="de-DE" sz="700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de-DE"/>
              <a:t>Cloudrouter</a:t>
            </a:r>
          </a:p>
        </p:txBody>
      </p:sp>
      <p:sp>
        <p:nvSpPr>
          <p:cNvPr id="7" name="Foliennummernplatzhalter 6" hidden="1">
            <a:extLst>
              <a:ext uri="{FF2B5EF4-FFF2-40B4-BE49-F238E27FC236}">
                <a16:creationId xmlns:a16="http://schemas.microsoft.com/office/drawing/2014/main" id="{FA47B513-27B0-40F4-9686-730CDA311F5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92468" y="4891045"/>
            <a:ext cx="492206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7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0" name="Foliennummernplatzhalter 6" hidden="1">
            <a:extLst>
              <a:ext uri="{FF2B5EF4-FFF2-40B4-BE49-F238E27FC236}">
                <a16:creationId xmlns:a16="http://schemas.microsoft.com/office/drawing/2014/main" id="{4720885F-BF03-4E0D-A2BA-DBE27005B2A5}"/>
              </a:ext>
            </a:extLst>
          </p:cNvPr>
          <p:cNvSpPr txBox="1">
            <a:spLocks/>
          </p:cNvSpPr>
          <p:nvPr userDrawn="1"/>
        </p:nvSpPr>
        <p:spPr>
          <a:xfrm>
            <a:off x="1529428" y="4891045"/>
            <a:ext cx="492206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defPPr>
              <a:defRPr lang="de-DE"/>
            </a:defPPr>
            <a:lvl1pPr algn="l" defTabSz="4064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6400" indent="50800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814388" indent="1000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20788" indent="1508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628775" indent="200025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de-DE" sz="700">
                <a:solidFill>
                  <a:schemeClr val="accent1">
                    <a:lumMod val="40000"/>
                    <a:lumOff val="60000"/>
                  </a:schemeClr>
                </a:solidFill>
              </a:rPr>
              <a:t>© 2023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632B102-7B0F-42CB-90FF-0C1CD0B4C1B7}"/>
              </a:ext>
            </a:extLst>
          </p:cNvPr>
          <p:cNvGrpSpPr>
            <a:grpSpLocks/>
          </p:cNvGrpSpPr>
          <p:nvPr userDrawn="1"/>
        </p:nvGrpSpPr>
        <p:grpSpPr>
          <a:xfrm>
            <a:off x="251520" y="4454845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3AB1451-C09E-454B-9005-096307C24E9A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0F3B47-4DAD-4E3C-A183-EA75A7486858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2C7C9868-34E4-436C-8CA3-C85282B380FF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00368"/>
            <a:ext cx="719307" cy="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4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7" r:id="rId2"/>
    <p:sldLayoutId id="2147484123" r:id="rId3"/>
    <p:sldLayoutId id="2147484127" r:id="rId4"/>
    <p:sldLayoutId id="2147484125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  <p:sldLayoutId id="2147483863" r:id="rId20"/>
    <p:sldLayoutId id="2147483864" r:id="rId21"/>
    <p:sldLayoutId id="2147483865" r:id="rId22"/>
    <p:sldLayoutId id="2147483866" r:id="rId23"/>
    <p:sldLayoutId id="2147483867" r:id="rId24"/>
    <p:sldLayoutId id="2147483868" r:id="rId25"/>
    <p:sldLayoutId id="2147483869" r:id="rId26"/>
    <p:sldLayoutId id="2147483870" r:id="rId27"/>
  </p:sldLayoutIdLst>
  <p:transition>
    <p:fade/>
  </p:transition>
  <p:hf hdr="0"/>
  <p:txStyles>
    <p:titleStyle>
      <a:lvl1pPr algn="l" defTabSz="40639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2pPr>
      <a:lvl3pPr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3pPr>
      <a:lvl4pPr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4pPr>
      <a:lvl5pPr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5pPr>
      <a:lvl6pPr marL="457192"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6pPr>
      <a:lvl7pPr marL="914384"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7pPr>
      <a:lvl8pPr marL="1371576"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8pPr>
      <a:lvl9pPr marL="1828768"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9pPr>
    </p:titleStyle>
    <p:bodyStyle>
      <a:lvl1pPr marL="266695" indent="-266695" algn="l" defTabSz="406393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Tx/>
        <a:buSzPct val="70000"/>
        <a:buFont typeface="Wingdings 3" charset="0"/>
        <a:buChar char="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577840" indent="-215896" algn="l" defTabSz="406393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Tx/>
        <a:buSzPct val="70000"/>
        <a:buFont typeface="Arial" charset="0"/>
        <a:buChar char="•"/>
        <a:defRPr sz="1600" kern="1200" baseline="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901684" indent="-247646" algn="l" defTabSz="406393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Tx/>
        <a:buSzPct val="70000"/>
        <a:buFont typeface="Symbol" charset="0"/>
        <a:buChar char="-"/>
        <a:defRPr sz="14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563553" indent="-139698" algn="l" defTabSz="406393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4pPr>
      <a:lvl5pPr marL="703251" indent="-139698" algn="l" defTabSz="406393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5pPr>
      <a:lvl6pPr marL="845410" indent="-140902" algn="l" defTabSz="407313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SzPct val="70000"/>
        <a:buFont typeface="Wingdings 3" panose="05040102010807070707" pitchFamily="18" charset="2"/>
        <a:buChar char=""/>
        <a:defRPr sz="1800" kern="1200">
          <a:solidFill>
            <a:srgbClr val="1C3F4D"/>
          </a:solidFill>
          <a:latin typeface="Arial"/>
          <a:ea typeface="+mn-ea"/>
          <a:cs typeface="Arial"/>
        </a:defRPr>
      </a:lvl6pPr>
      <a:lvl7pPr marL="2647557" indent="-203655" algn="l" defTabSz="4073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873" indent="-203655" algn="l" defTabSz="4073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2188" indent="-203655" algn="l" defTabSz="4073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313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4631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1949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9265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580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3898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1215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8531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B4BFC56-A6D3-E876-81CD-61451CC6675C}"/>
              </a:ext>
            </a:extLst>
          </p:cNvPr>
          <p:cNvSpPr/>
          <p:nvPr userDrawn="1"/>
        </p:nvSpPr>
        <p:spPr>
          <a:xfrm flipV="1">
            <a:off x="4052" y="2680603"/>
            <a:ext cx="9139948" cy="2462901"/>
          </a:xfrm>
          <a:prstGeom prst="rect">
            <a:avLst/>
          </a:prstGeom>
          <a:gradFill>
            <a:gsLst>
              <a:gs pos="0">
                <a:schemeClr val="tx1">
                  <a:alpha val="38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1" tIns="85721" bIns="85721" rtlCol="0" anchor="ctr"/>
          <a:lstStyle/>
          <a:p>
            <a:pPr algn="ctr"/>
            <a:endParaRPr lang="en-US" sz="1349" err="1">
              <a:solidFill>
                <a:schemeClr val="bg1"/>
              </a:solidFill>
              <a:latin typeface="BentonSans-Book"/>
              <a:cs typeface="BentonSans-Book"/>
            </a:endParaRPr>
          </a:p>
        </p:txBody>
      </p:sp>
      <p:sp>
        <p:nvSpPr>
          <p:cNvPr id="3" name="ToolsToo_Slide" descr="ToolsToo_Slide">
            <a:extLst>
              <a:ext uri="{FF2B5EF4-FFF2-40B4-BE49-F238E27FC236}">
                <a16:creationId xmlns:a16="http://schemas.microsoft.com/office/drawing/2014/main" id="{BD6CD263-8E26-03DE-3B04-713EBB60FDEE}"/>
              </a:ext>
            </a:extLst>
          </p:cNvPr>
          <p:cNvSpPr/>
          <p:nvPr userDrawn="1"/>
        </p:nvSpPr>
        <p:spPr>
          <a:xfrm>
            <a:off x="0" y="4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1" tIns="85721" bIns="85721" rtlCol="0" anchor="ctr"/>
          <a:lstStyle/>
          <a:p>
            <a:pPr algn="ctr"/>
            <a:endParaRPr lang="de-DE" sz="1349" err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00E7EAC5-AAA6-DE18-174C-01D666E0CBC1}"/>
              </a:ext>
            </a:extLst>
          </p:cNvPr>
          <p:cNvSpPr>
            <a:spLocks/>
          </p:cNvSpPr>
          <p:nvPr userDrawn="1"/>
        </p:nvSpPr>
        <p:spPr>
          <a:xfrm>
            <a:off x="0" y="4"/>
            <a:ext cx="9144000" cy="5143500"/>
          </a:xfrm>
          <a:prstGeom prst="rect">
            <a:avLst/>
          </a:prstGeom>
          <a:solidFill>
            <a:srgbClr val="083440">
              <a:alpha val="5294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1" tIns="85721" bIns="85721" rtlCol="0" anchor="ctr"/>
          <a:lstStyle/>
          <a:p>
            <a:pPr algn="ctr"/>
            <a:endParaRPr lang="en-US" sz="1349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DC4322E-1E59-75B2-D73D-17B5253C89E0}"/>
              </a:ext>
            </a:extLst>
          </p:cNvPr>
          <p:cNvGrpSpPr>
            <a:grpSpLocks/>
          </p:cNvGrpSpPr>
          <p:nvPr userDrawn="1"/>
        </p:nvGrpSpPr>
        <p:grpSpPr>
          <a:xfrm>
            <a:off x="277661" y="4527150"/>
            <a:ext cx="423430" cy="387090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7A37F03-AE83-F4BA-0FEA-156D0F2A2E5D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143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CACDC98-B12B-D5E2-2B96-D4D6CA2683E2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2143"/>
            </a:p>
          </p:txBody>
        </p:sp>
      </p:grpSp>
    </p:spTree>
    <p:extLst>
      <p:ext uri="{BB962C8B-B14F-4D97-AF65-F5344CB8AC3E}">
        <p14:creationId xmlns:p14="http://schemas.microsoft.com/office/powerpoint/2010/main" val="166132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4102" r:id="rId2"/>
    <p:sldLayoutId id="2147484100" r:id="rId3"/>
    <p:sldLayoutId id="2147484099" r:id="rId4"/>
    <p:sldLayoutId id="2147484101" r:id="rId5"/>
    <p:sldLayoutId id="2147484049" r:id="rId6"/>
  </p:sldLayoutIdLst>
  <p:hf hdr="0"/>
  <p:txStyles>
    <p:titleStyle>
      <a:lvl1pPr algn="l" defTabSz="725797" rtl="0" eaLnBrk="1" fontAlgn="base" hangingPunct="1">
        <a:spcBef>
          <a:spcPct val="0"/>
        </a:spcBef>
        <a:spcAft>
          <a:spcPct val="0"/>
        </a:spcAft>
        <a:defRPr sz="4286" b="1" i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725797" rtl="0" eaLnBrk="1" fontAlgn="base" hangingPunct="1">
        <a:spcBef>
          <a:spcPct val="0"/>
        </a:spcBef>
        <a:spcAft>
          <a:spcPct val="0"/>
        </a:spcAft>
        <a:defRPr sz="5000" b="1" i="1">
          <a:solidFill>
            <a:srgbClr val="1C3F4D"/>
          </a:solidFill>
          <a:latin typeface="Arial" charset="0"/>
          <a:ea typeface="ＭＳ Ｐゴシック" charset="0"/>
        </a:defRPr>
      </a:lvl2pPr>
      <a:lvl3pPr algn="l" defTabSz="725797" rtl="0" eaLnBrk="1" fontAlgn="base" hangingPunct="1">
        <a:spcBef>
          <a:spcPct val="0"/>
        </a:spcBef>
        <a:spcAft>
          <a:spcPct val="0"/>
        </a:spcAft>
        <a:defRPr sz="5000" b="1" i="1">
          <a:solidFill>
            <a:srgbClr val="1C3F4D"/>
          </a:solidFill>
          <a:latin typeface="Arial" charset="0"/>
          <a:ea typeface="ＭＳ Ｐゴシック" charset="0"/>
        </a:defRPr>
      </a:lvl3pPr>
      <a:lvl4pPr algn="l" defTabSz="725797" rtl="0" eaLnBrk="1" fontAlgn="base" hangingPunct="1">
        <a:spcBef>
          <a:spcPct val="0"/>
        </a:spcBef>
        <a:spcAft>
          <a:spcPct val="0"/>
        </a:spcAft>
        <a:defRPr sz="5000" b="1" i="1">
          <a:solidFill>
            <a:srgbClr val="1C3F4D"/>
          </a:solidFill>
          <a:latin typeface="Arial" charset="0"/>
          <a:ea typeface="ＭＳ Ｐゴシック" charset="0"/>
        </a:defRPr>
      </a:lvl4pPr>
      <a:lvl5pPr algn="l" defTabSz="725797" rtl="0" eaLnBrk="1" fontAlgn="base" hangingPunct="1">
        <a:spcBef>
          <a:spcPct val="0"/>
        </a:spcBef>
        <a:spcAft>
          <a:spcPct val="0"/>
        </a:spcAft>
        <a:defRPr sz="5000" b="1" i="1">
          <a:solidFill>
            <a:srgbClr val="1C3F4D"/>
          </a:solidFill>
          <a:latin typeface="Arial" charset="0"/>
          <a:ea typeface="ＭＳ Ｐゴシック" charset="0"/>
        </a:defRPr>
      </a:lvl5pPr>
      <a:lvl6pPr marL="816521" algn="l" defTabSz="725797" rtl="0" eaLnBrk="1" fontAlgn="base" hangingPunct="1">
        <a:spcBef>
          <a:spcPct val="0"/>
        </a:spcBef>
        <a:spcAft>
          <a:spcPct val="0"/>
        </a:spcAft>
        <a:defRPr sz="5000" b="1" i="1">
          <a:solidFill>
            <a:srgbClr val="1C3F4D"/>
          </a:solidFill>
          <a:latin typeface="Arial" charset="0"/>
          <a:ea typeface="ＭＳ Ｐゴシック" charset="0"/>
        </a:defRPr>
      </a:lvl6pPr>
      <a:lvl7pPr marL="1633044" algn="l" defTabSz="725797" rtl="0" eaLnBrk="1" fontAlgn="base" hangingPunct="1">
        <a:spcBef>
          <a:spcPct val="0"/>
        </a:spcBef>
        <a:spcAft>
          <a:spcPct val="0"/>
        </a:spcAft>
        <a:defRPr sz="5000" b="1" i="1">
          <a:solidFill>
            <a:srgbClr val="1C3F4D"/>
          </a:solidFill>
          <a:latin typeface="Arial" charset="0"/>
          <a:ea typeface="ＭＳ Ｐゴシック" charset="0"/>
        </a:defRPr>
      </a:lvl7pPr>
      <a:lvl8pPr marL="2449565" algn="l" defTabSz="725797" rtl="0" eaLnBrk="1" fontAlgn="base" hangingPunct="1">
        <a:spcBef>
          <a:spcPct val="0"/>
        </a:spcBef>
        <a:spcAft>
          <a:spcPct val="0"/>
        </a:spcAft>
        <a:defRPr sz="5000" b="1" i="1">
          <a:solidFill>
            <a:srgbClr val="1C3F4D"/>
          </a:solidFill>
          <a:latin typeface="Arial" charset="0"/>
          <a:ea typeface="ＭＳ Ｐゴシック" charset="0"/>
        </a:defRPr>
      </a:lvl8pPr>
      <a:lvl9pPr marL="3266086" algn="l" defTabSz="725797" rtl="0" eaLnBrk="1" fontAlgn="base" hangingPunct="1">
        <a:spcBef>
          <a:spcPct val="0"/>
        </a:spcBef>
        <a:spcAft>
          <a:spcPct val="0"/>
        </a:spcAft>
        <a:defRPr sz="5000" b="1" i="1">
          <a:solidFill>
            <a:srgbClr val="1C3F4D"/>
          </a:solidFill>
          <a:latin typeface="Arial" charset="0"/>
          <a:ea typeface="ＭＳ Ｐゴシック" charset="0"/>
        </a:defRPr>
      </a:lvl9pPr>
    </p:titleStyle>
    <p:bodyStyle>
      <a:lvl1pPr marL="476304" indent="-476304" algn="l" defTabSz="725797" rtl="0" eaLnBrk="1" fontAlgn="base" hangingPunct="1">
        <a:lnSpc>
          <a:spcPct val="100000"/>
        </a:lnSpc>
        <a:spcBef>
          <a:spcPct val="0"/>
        </a:spcBef>
        <a:spcAft>
          <a:spcPts val="2143"/>
        </a:spcAft>
        <a:buClrTx/>
        <a:buSzPct val="70000"/>
        <a:buFont typeface="Wingdings 3" charset="0"/>
        <a:buChar char=""/>
        <a:defRPr sz="3572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963949" indent="-317536" algn="l" defTabSz="725797" rtl="0" eaLnBrk="1" fontAlgn="base" hangingPunct="1">
        <a:lnSpc>
          <a:spcPct val="100000"/>
        </a:lnSpc>
        <a:spcBef>
          <a:spcPct val="0"/>
        </a:spcBef>
        <a:spcAft>
          <a:spcPts val="2143"/>
        </a:spcAft>
        <a:buClrTx/>
        <a:buSzPct val="70000"/>
        <a:buFont typeface="Arial" charset="0"/>
        <a:buChar char="•"/>
        <a:defRPr sz="2857" kern="1200" baseline="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440254" indent="-317536" algn="l" defTabSz="725797" rtl="0" eaLnBrk="1" fontAlgn="base" hangingPunct="1">
        <a:lnSpc>
          <a:spcPct val="100000"/>
        </a:lnSpc>
        <a:spcBef>
          <a:spcPct val="0"/>
        </a:spcBef>
        <a:spcAft>
          <a:spcPts val="2143"/>
        </a:spcAft>
        <a:buClrTx/>
        <a:buSzPct val="70000"/>
        <a:buFont typeface="Symbol" charset="0"/>
        <a:buChar char="-"/>
        <a:defRPr sz="25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006477" indent="-249492" algn="l" defTabSz="725797" rtl="0" eaLnBrk="1" fontAlgn="base" hangingPunct="1">
        <a:lnSpc>
          <a:spcPct val="120000"/>
        </a:lnSpc>
        <a:spcBef>
          <a:spcPct val="0"/>
        </a:spcBef>
        <a:spcAft>
          <a:spcPts val="893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4pPr>
      <a:lvl5pPr marL="1255971" indent="-249492" algn="l" defTabSz="725797" rtl="0" eaLnBrk="1" fontAlgn="base" hangingPunct="1">
        <a:lnSpc>
          <a:spcPct val="120000"/>
        </a:lnSpc>
        <a:spcBef>
          <a:spcPct val="0"/>
        </a:spcBef>
        <a:spcAft>
          <a:spcPts val="893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5pPr>
      <a:lvl6pPr marL="1509858" indent="-251643" algn="l" defTabSz="727440" rtl="0" eaLnBrk="1" latinLnBrk="0" hangingPunct="1">
        <a:lnSpc>
          <a:spcPct val="120000"/>
        </a:lnSpc>
        <a:spcBef>
          <a:spcPts val="0"/>
        </a:spcBef>
        <a:spcAft>
          <a:spcPts val="893"/>
        </a:spcAft>
        <a:buSzPct val="70000"/>
        <a:buFont typeface="Wingdings 3" panose="05040102010807070707" pitchFamily="18" charset="2"/>
        <a:buChar char=""/>
        <a:defRPr sz="3214" kern="1200">
          <a:solidFill>
            <a:srgbClr val="1C3F4D"/>
          </a:solidFill>
          <a:latin typeface="Arial"/>
          <a:ea typeface="+mn-ea"/>
          <a:cs typeface="Arial"/>
        </a:defRPr>
      </a:lvl6pPr>
      <a:lvl7pPr marL="4728402" indent="-363717" algn="l" defTabSz="727440" rtl="0" eaLnBrk="1" latinLnBrk="0" hangingPunct="1">
        <a:spcBef>
          <a:spcPct val="20000"/>
        </a:spcBef>
        <a:buFont typeface="Arial"/>
        <a:buChar char="•"/>
        <a:defRPr sz="3214" kern="1200">
          <a:solidFill>
            <a:schemeClr val="tx1"/>
          </a:solidFill>
          <a:latin typeface="+mn-lt"/>
          <a:ea typeface="+mn-ea"/>
          <a:cs typeface="+mn-cs"/>
        </a:defRPr>
      </a:lvl7pPr>
      <a:lvl8pPr marL="5455847" indent="-363717" algn="l" defTabSz="727440" rtl="0" eaLnBrk="1" latinLnBrk="0" hangingPunct="1">
        <a:spcBef>
          <a:spcPct val="20000"/>
        </a:spcBef>
        <a:buFont typeface="Arial"/>
        <a:buChar char="•"/>
        <a:defRPr sz="3214" kern="1200">
          <a:solidFill>
            <a:schemeClr val="tx1"/>
          </a:solidFill>
          <a:latin typeface="+mn-lt"/>
          <a:ea typeface="+mn-ea"/>
          <a:cs typeface="+mn-cs"/>
        </a:defRPr>
      </a:lvl8pPr>
      <a:lvl9pPr marL="6183291" indent="-363717" algn="l" defTabSz="727440" rtl="0" eaLnBrk="1" latinLnBrk="0" hangingPunct="1">
        <a:spcBef>
          <a:spcPct val="20000"/>
        </a:spcBef>
        <a:buFont typeface="Arial"/>
        <a:buChar char="•"/>
        <a:defRPr sz="32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7440" rtl="0" eaLnBrk="1" latinLnBrk="0" hangingPunct="1">
        <a:defRPr sz="2857" kern="1200">
          <a:solidFill>
            <a:schemeClr val="tx1"/>
          </a:solidFill>
          <a:latin typeface="+mn-lt"/>
          <a:ea typeface="+mn-ea"/>
          <a:cs typeface="+mn-cs"/>
        </a:defRPr>
      </a:lvl1pPr>
      <a:lvl2pPr marL="727440" algn="l" defTabSz="727440" rtl="0" eaLnBrk="1" latinLnBrk="0" hangingPunct="1">
        <a:defRPr sz="2857" kern="1200">
          <a:solidFill>
            <a:schemeClr val="tx1"/>
          </a:solidFill>
          <a:latin typeface="+mn-lt"/>
          <a:ea typeface="+mn-ea"/>
          <a:cs typeface="+mn-cs"/>
        </a:defRPr>
      </a:lvl2pPr>
      <a:lvl3pPr marL="1454891" algn="l" defTabSz="727440" rtl="0" eaLnBrk="1" latinLnBrk="0" hangingPunct="1">
        <a:defRPr sz="2857" kern="1200">
          <a:solidFill>
            <a:schemeClr val="tx1"/>
          </a:solidFill>
          <a:latin typeface="+mn-lt"/>
          <a:ea typeface="+mn-ea"/>
          <a:cs typeface="+mn-cs"/>
        </a:defRPr>
      </a:lvl3pPr>
      <a:lvl4pPr marL="2182338" algn="l" defTabSz="727440" rtl="0" eaLnBrk="1" latinLnBrk="0" hangingPunct="1">
        <a:defRPr sz="2857" kern="1200">
          <a:solidFill>
            <a:schemeClr val="tx1"/>
          </a:solidFill>
          <a:latin typeface="+mn-lt"/>
          <a:ea typeface="+mn-ea"/>
          <a:cs typeface="+mn-cs"/>
        </a:defRPr>
      </a:lvl4pPr>
      <a:lvl5pPr marL="2909783" algn="l" defTabSz="727440" rtl="0" eaLnBrk="1" latinLnBrk="0" hangingPunct="1">
        <a:defRPr sz="2857" kern="1200">
          <a:solidFill>
            <a:schemeClr val="tx1"/>
          </a:solidFill>
          <a:latin typeface="+mn-lt"/>
          <a:ea typeface="+mn-ea"/>
          <a:cs typeface="+mn-cs"/>
        </a:defRPr>
      </a:lvl5pPr>
      <a:lvl6pPr marL="3637229" algn="l" defTabSz="727440" rtl="0" eaLnBrk="1" latinLnBrk="0" hangingPunct="1">
        <a:defRPr sz="2857" kern="1200">
          <a:solidFill>
            <a:schemeClr val="tx1"/>
          </a:solidFill>
          <a:latin typeface="+mn-lt"/>
          <a:ea typeface="+mn-ea"/>
          <a:cs typeface="+mn-cs"/>
        </a:defRPr>
      </a:lvl6pPr>
      <a:lvl7pPr marL="4364678" algn="l" defTabSz="727440" rtl="0" eaLnBrk="1" latinLnBrk="0" hangingPunct="1">
        <a:defRPr sz="2857" kern="1200">
          <a:solidFill>
            <a:schemeClr val="tx1"/>
          </a:solidFill>
          <a:latin typeface="+mn-lt"/>
          <a:ea typeface="+mn-ea"/>
          <a:cs typeface="+mn-cs"/>
        </a:defRPr>
      </a:lvl7pPr>
      <a:lvl8pPr marL="5092123" algn="l" defTabSz="727440" rtl="0" eaLnBrk="1" latinLnBrk="0" hangingPunct="1">
        <a:defRPr sz="2857" kern="1200">
          <a:solidFill>
            <a:schemeClr val="tx1"/>
          </a:solidFill>
          <a:latin typeface="+mn-lt"/>
          <a:ea typeface="+mn-ea"/>
          <a:cs typeface="+mn-cs"/>
        </a:defRPr>
      </a:lvl8pPr>
      <a:lvl9pPr marL="5819571" algn="l" defTabSz="727440" rtl="0" eaLnBrk="1" latinLnBrk="0" hangingPunct="1">
        <a:defRPr sz="2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3CF14F24-B06E-429E-B782-0803E8D4CFFB}"/>
              </a:ext>
            </a:extLst>
          </p:cNvPr>
          <p:cNvSpPr>
            <a:spLocks/>
          </p:cNvSpPr>
          <p:nvPr userDrawn="1"/>
        </p:nvSpPr>
        <p:spPr>
          <a:xfrm>
            <a:off x="0" y="4888567"/>
            <a:ext cx="992468" cy="25493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B9E81D0-3E88-4CF2-BEEF-C56DA49D954E}"/>
              </a:ext>
            </a:extLst>
          </p:cNvPr>
          <p:cNvSpPr>
            <a:spLocks/>
          </p:cNvSpPr>
          <p:nvPr userDrawn="1"/>
        </p:nvSpPr>
        <p:spPr>
          <a:xfrm>
            <a:off x="0" y="4758966"/>
            <a:ext cx="221879" cy="3845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94C369C-6943-455F-835B-31C06854FD6A}"/>
              </a:ext>
            </a:extLst>
          </p:cNvPr>
          <p:cNvSpPr>
            <a:spLocks/>
          </p:cNvSpPr>
          <p:nvPr userDrawn="1"/>
        </p:nvSpPr>
        <p:spPr>
          <a:xfrm>
            <a:off x="715184" y="4758966"/>
            <a:ext cx="8428816" cy="3845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GB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" name="ToolsToo_Slide" descr="ToolsToo_Slide">
            <a:extLst>
              <a:ext uri="{FF2B5EF4-FFF2-40B4-BE49-F238E27FC236}">
                <a16:creationId xmlns:a16="http://schemas.microsoft.com/office/drawing/2014/main" id="{86AA1396-DBA1-48C1-9340-826A18B069E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de-DE" sz="170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96271" y="481013"/>
            <a:ext cx="76581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96271" y="1209675"/>
            <a:ext cx="7658100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bitte in Schriftgröße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Zweite Ebene bitte in Schriftgröße 18 </a:t>
            </a:r>
            <a:r>
              <a:rPr lang="de-DE" err="1"/>
              <a:t>pt</a:t>
            </a:r>
            <a:endParaRPr lang="de-DE"/>
          </a:p>
          <a:p>
            <a:pPr lvl="2"/>
            <a:r>
              <a:rPr lang="de-DE"/>
              <a:t>Dritte Ebene bitte in Schriftgröße 16 </a:t>
            </a:r>
            <a:r>
              <a:rPr lang="de-DE" err="1"/>
              <a:t>pt</a:t>
            </a:r>
            <a:endParaRPr lang="de-DE"/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08699E06-16F7-4AA2-ADAB-F47DF94FD437}"/>
              </a:ext>
            </a:extLst>
          </p:cNvPr>
          <p:cNvCxnSpPr>
            <a:cxnSpLocks/>
          </p:cNvCxnSpPr>
          <p:nvPr/>
        </p:nvCxnSpPr>
        <p:spPr>
          <a:xfrm>
            <a:off x="2072841" y="4903138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0EF11B06-D39F-4E21-A4C1-AA851961A619}"/>
              </a:ext>
            </a:extLst>
          </p:cNvPr>
          <p:cNvCxnSpPr>
            <a:cxnSpLocks/>
          </p:cNvCxnSpPr>
          <p:nvPr/>
        </p:nvCxnSpPr>
        <p:spPr>
          <a:xfrm>
            <a:off x="1496579" y="4903138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BB5834DA-4BAA-4DF5-A40D-8BB576D75C17}"/>
              </a:ext>
            </a:extLst>
          </p:cNvPr>
          <p:cNvCxnSpPr>
            <a:cxnSpLocks/>
          </p:cNvCxnSpPr>
          <p:nvPr/>
        </p:nvCxnSpPr>
        <p:spPr>
          <a:xfrm>
            <a:off x="2817866" y="4903138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2D86AC-B1A8-415A-BD43-96E16DE183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2099087" y="4891044"/>
            <a:ext cx="639815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ctr">
              <a:defRPr lang="de-DE" sz="700" smtClean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fld id="{BF595C4A-2D52-4027-A5EF-33641E0F3F43}" type="datetime1">
              <a:rPr lang="de-DE" smtClean="0"/>
              <a:t>05.12.24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10AE44-5CA0-4805-BE67-61EF4505DBF9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8936" y="4891044"/>
            <a:ext cx="4933951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lang="de-DE" sz="700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de-DE"/>
              <a:t>DE-CIX Product Portfolio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47B513-27B0-40F4-9686-730CDA311F5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92468" y="4891045"/>
            <a:ext cx="492206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7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0" name="Foliennummernplatzhalter 6">
            <a:extLst>
              <a:ext uri="{FF2B5EF4-FFF2-40B4-BE49-F238E27FC236}">
                <a16:creationId xmlns:a16="http://schemas.microsoft.com/office/drawing/2014/main" id="{4720885F-BF03-4E0D-A2BA-DBE27005B2A5}"/>
              </a:ext>
            </a:extLst>
          </p:cNvPr>
          <p:cNvSpPr txBox="1">
            <a:spLocks/>
          </p:cNvSpPr>
          <p:nvPr userDrawn="1"/>
        </p:nvSpPr>
        <p:spPr>
          <a:xfrm>
            <a:off x="1529428" y="4891045"/>
            <a:ext cx="492206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defPPr>
              <a:defRPr lang="de-DE"/>
            </a:defPPr>
            <a:lvl1pPr algn="l" defTabSz="4064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6400" indent="50800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814388" indent="1000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20788" indent="1508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628775" indent="200025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de-DE" sz="700">
                <a:solidFill>
                  <a:schemeClr val="accent1">
                    <a:lumMod val="40000"/>
                    <a:lumOff val="60000"/>
                  </a:schemeClr>
                </a:solidFill>
              </a:rPr>
              <a:t>© 2021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632B102-7B0F-42CB-90FF-0C1CD0B4C1B7}"/>
              </a:ext>
            </a:extLst>
          </p:cNvPr>
          <p:cNvGrpSpPr>
            <a:grpSpLocks/>
          </p:cNvGrpSpPr>
          <p:nvPr userDrawn="1"/>
        </p:nvGrpSpPr>
        <p:grpSpPr>
          <a:xfrm>
            <a:off x="221879" y="4188619"/>
            <a:ext cx="500400" cy="457446"/>
            <a:chOff x="3462337" y="1557433"/>
            <a:chExt cx="2217610" cy="2032062"/>
          </a:xfrm>
        </p:grpSpPr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3AB1451-C09E-454B-9005-096307C24E9A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0F3B47-4DAD-4E3C-A183-EA75A7486858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2C7C9868-34E4-436C-8CA3-C85282B380FF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86316"/>
            <a:ext cx="719307" cy="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7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4103" r:id="rId4"/>
    <p:sldLayoutId id="2147483844" r:id="rId5"/>
    <p:sldLayoutId id="2147484105" r:id="rId6"/>
    <p:sldLayoutId id="2147484106" r:id="rId7"/>
    <p:sldLayoutId id="2147483845" r:id="rId8"/>
    <p:sldLayoutId id="2147484108" r:id="rId9"/>
    <p:sldLayoutId id="2147484109" r:id="rId10"/>
    <p:sldLayoutId id="2147483843" r:id="rId11"/>
    <p:sldLayoutId id="2147484111" r:id="rId12"/>
    <p:sldLayoutId id="2147484112" r:id="rId13"/>
    <p:sldLayoutId id="2147484113" r:id="rId14"/>
    <p:sldLayoutId id="2147484114" r:id="rId15"/>
    <p:sldLayoutId id="2147484115" r:id="rId16"/>
    <p:sldLayoutId id="2147484116" r:id="rId17"/>
    <p:sldLayoutId id="2147484117" r:id="rId18"/>
    <p:sldLayoutId id="2147484118" r:id="rId19"/>
    <p:sldLayoutId id="2147484119" r:id="rId20"/>
    <p:sldLayoutId id="2147484120" r:id="rId21"/>
    <p:sldLayoutId id="2147484121" r:id="rId22"/>
    <p:sldLayoutId id="2147484122" r:id="rId23"/>
    <p:sldLayoutId id="2147483846" r:id="rId24"/>
    <p:sldLayoutId id="2147484124" r:id="rId25"/>
    <p:sldLayoutId id="2147483848" r:id="rId26"/>
    <p:sldLayoutId id="2147484126" r:id="rId27"/>
    <p:sldLayoutId id="2147483847" r:id="rId28"/>
    <p:sldLayoutId id="2147484128" r:id="rId29"/>
    <p:sldLayoutId id="2147484129" r:id="rId30"/>
    <p:sldLayoutId id="2147484130" r:id="rId31"/>
  </p:sldLayoutIdLst>
  <p:transition>
    <p:fade/>
  </p:transition>
  <p:hf hdr="0"/>
  <p:txStyles>
    <p:titleStyle>
      <a:lvl1pPr algn="l" defTabSz="4064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 kern="1200">
          <a:solidFill>
            <a:srgbClr val="1C3F4D"/>
          </a:solidFill>
          <a:latin typeface="Arial"/>
          <a:ea typeface="ＭＳ Ｐゴシック" charset="0"/>
          <a:cs typeface="Arial"/>
        </a:defRPr>
      </a:lvl1pPr>
      <a:lvl2pPr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2pPr>
      <a:lvl3pPr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3pPr>
      <a:lvl4pPr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4pPr>
      <a:lvl5pPr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5pPr>
      <a:lvl6pPr marL="457200"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6pPr>
      <a:lvl7pPr marL="914400"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7pPr>
      <a:lvl8pPr marL="1371600"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8pPr>
      <a:lvl9pPr marL="1828800" algn="l" defTabSz="406400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9pPr>
    </p:titleStyle>
    <p:bodyStyle>
      <a:lvl1pPr marL="266700" indent="-2667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sz="2000" kern="1200">
          <a:solidFill>
            <a:srgbClr val="1C3F4D"/>
          </a:solidFill>
          <a:latin typeface="Arial"/>
          <a:ea typeface="ＭＳ Ｐゴシック" charset="0"/>
          <a:cs typeface="Arial"/>
        </a:defRPr>
      </a:lvl1pPr>
      <a:lvl2pPr marL="577850" indent="-2159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Arial" charset="0"/>
        <a:buChar char="•"/>
        <a:defRPr sz="1600" kern="1200" baseline="0">
          <a:solidFill>
            <a:srgbClr val="1C3F4D"/>
          </a:solidFill>
          <a:latin typeface="Arial"/>
          <a:ea typeface="ＭＳ Ｐゴシック" charset="0"/>
          <a:cs typeface="Arial"/>
        </a:defRPr>
      </a:lvl2pPr>
      <a:lvl3pPr marL="901700" indent="-24765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Symbol" charset="0"/>
        <a:buChar char="-"/>
        <a:defRPr sz="1400" kern="1200">
          <a:solidFill>
            <a:srgbClr val="1C3F4D"/>
          </a:solidFill>
          <a:latin typeface="Arial"/>
          <a:ea typeface="ＭＳ Ｐゴシック" charset="0"/>
          <a:cs typeface="Arial"/>
        </a:defRPr>
      </a:lvl3pPr>
      <a:lvl4pPr marL="563563" indent="-1397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4pPr>
      <a:lvl5pPr marL="703263" indent="-139700" algn="l" defTabSz="406400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5pPr>
      <a:lvl6pPr marL="845424" indent="-140904" algn="l" defTabSz="407320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SzPct val="70000"/>
        <a:buFont typeface="Wingdings 3" panose="05040102010807070707" pitchFamily="18" charset="2"/>
        <a:buChar char=""/>
        <a:defRPr sz="1800" kern="1200">
          <a:solidFill>
            <a:srgbClr val="1C3F4D"/>
          </a:solidFill>
          <a:latin typeface="Arial"/>
          <a:ea typeface="+mn-ea"/>
          <a:cs typeface="Arial"/>
        </a:defRPr>
      </a:lvl6pPr>
      <a:lvl7pPr marL="2647603" indent="-203658" algn="l" defTabSz="4073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926" indent="-203658" algn="l" defTabSz="4073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2248" indent="-203658" algn="l" defTabSz="40732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320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4646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1970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9293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616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3941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1264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8588" algn="l" defTabSz="40732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97024F6-5BB2-D3B2-1BB6-8E1D834B13B1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oolsToo_Slide" descr="ToolsToo_Slide">
            <a:extLst>
              <a:ext uri="{FF2B5EF4-FFF2-40B4-BE49-F238E27FC236}">
                <a16:creationId xmlns:a16="http://schemas.microsoft.com/office/drawing/2014/main" id="{86AA1396-DBA1-48C1-9340-826A18B069E8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999" tIns="107999" bIns="107999" rtlCol="0" anchor="ctr"/>
          <a:lstStyle/>
          <a:p>
            <a:pPr algn="ctr"/>
            <a:endParaRPr lang="de-DE" sz="1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96271" y="481013"/>
            <a:ext cx="76581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96271" y="1209676"/>
            <a:ext cx="7658100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Mastertextformat bitte in Schriftgröße 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Zweite Ebene bitte in Schriftgröße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Dritte Ebene bitte in Schriftgröße 16 </a:t>
            </a:r>
            <a:r>
              <a:rPr lang="de-DE" dirty="0" err="1"/>
              <a:t>pt</a:t>
            </a:r>
            <a:endParaRPr lang="de-DE" dirty="0"/>
          </a:p>
        </p:txBody>
      </p:sp>
      <p:cxnSp>
        <p:nvCxnSpPr>
          <p:cNvPr id="13" name="Straight Connector 11" hidden="1">
            <a:extLst>
              <a:ext uri="{FF2B5EF4-FFF2-40B4-BE49-F238E27FC236}">
                <a16:creationId xmlns:a16="http://schemas.microsoft.com/office/drawing/2014/main" id="{08699E06-16F7-4AA2-ADAB-F47DF94FD437}"/>
              </a:ext>
            </a:extLst>
          </p:cNvPr>
          <p:cNvCxnSpPr>
            <a:cxnSpLocks/>
          </p:cNvCxnSpPr>
          <p:nvPr/>
        </p:nvCxnSpPr>
        <p:spPr>
          <a:xfrm>
            <a:off x="2072841" y="4903139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 hidden="1">
            <a:extLst>
              <a:ext uri="{FF2B5EF4-FFF2-40B4-BE49-F238E27FC236}">
                <a16:creationId xmlns:a16="http://schemas.microsoft.com/office/drawing/2014/main" id="{0EF11B06-D39F-4E21-A4C1-AA851961A619}"/>
              </a:ext>
            </a:extLst>
          </p:cNvPr>
          <p:cNvCxnSpPr>
            <a:cxnSpLocks/>
          </p:cNvCxnSpPr>
          <p:nvPr/>
        </p:nvCxnSpPr>
        <p:spPr>
          <a:xfrm>
            <a:off x="1496579" y="4903139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 hidden="1">
            <a:extLst>
              <a:ext uri="{FF2B5EF4-FFF2-40B4-BE49-F238E27FC236}">
                <a16:creationId xmlns:a16="http://schemas.microsoft.com/office/drawing/2014/main" id="{BB5834DA-4BAA-4DF5-A40D-8BB576D75C17}"/>
              </a:ext>
            </a:extLst>
          </p:cNvPr>
          <p:cNvCxnSpPr>
            <a:cxnSpLocks/>
          </p:cNvCxnSpPr>
          <p:nvPr/>
        </p:nvCxnSpPr>
        <p:spPr>
          <a:xfrm>
            <a:off x="2817866" y="4903139"/>
            <a:ext cx="0" cy="104279"/>
          </a:xfrm>
          <a:prstGeom prst="line">
            <a:avLst/>
          </a:prstGeom>
          <a:ln w="6350" cmpd="sng">
            <a:solidFill>
              <a:schemeClr val="accent1">
                <a:lumMod val="40000"/>
                <a:lumOff val="60000"/>
              </a:schemeClr>
            </a:solidFill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 hidden="1">
            <a:extLst>
              <a:ext uri="{FF2B5EF4-FFF2-40B4-BE49-F238E27FC236}">
                <a16:creationId xmlns:a16="http://schemas.microsoft.com/office/drawing/2014/main" id="{BD2D86AC-B1A8-415A-BD43-96E16DE183CC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2099088" y="4891044"/>
            <a:ext cx="639815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ctr">
              <a:defRPr lang="de-DE" sz="700" smtClean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ctr"/>
            <a:fld id="{1AE44DBD-6DE7-4568-AB6F-89974338B104}" type="datetime1">
              <a:rPr lang="de-DE" smtClean="0"/>
              <a:t>05.12.24</a:t>
            </a:fld>
            <a:endParaRPr lang="de-DE"/>
          </a:p>
        </p:txBody>
      </p:sp>
      <p:sp>
        <p:nvSpPr>
          <p:cNvPr id="6" name="Fußzeilenplatzhalter 5" hidden="1">
            <a:extLst>
              <a:ext uri="{FF2B5EF4-FFF2-40B4-BE49-F238E27FC236}">
                <a16:creationId xmlns:a16="http://schemas.microsoft.com/office/drawing/2014/main" id="{3510AE44-5CA0-4805-BE67-61EF4505DBF9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928937" y="4891044"/>
            <a:ext cx="4933951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lang="de-DE" sz="700" dirty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de-DE"/>
              <a:t>Cloudrouter</a:t>
            </a:r>
          </a:p>
        </p:txBody>
      </p:sp>
      <p:sp>
        <p:nvSpPr>
          <p:cNvPr id="7" name="Foliennummernplatzhalter 6" hidden="1">
            <a:extLst>
              <a:ext uri="{FF2B5EF4-FFF2-40B4-BE49-F238E27FC236}">
                <a16:creationId xmlns:a16="http://schemas.microsoft.com/office/drawing/2014/main" id="{FA47B513-27B0-40F4-9686-730CDA311F5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92468" y="4891045"/>
            <a:ext cx="492206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7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‹Nr.›</a:t>
            </a:fld>
            <a:endParaRPr lang="de-DE"/>
          </a:p>
        </p:txBody>
      </p:sp>
      <p:sp>
        <p:nvSpPr>
          <p:cNvPr id="20" name="Foliennummernplatzhalter 6" hidden="1">
            <a:extLst>
              <a:ext uri="{FF2B5EF4-FFF2-40B4-BE49-F238E27FC236}">
                <a16:creationId xmlns:a16="http://schemas.microsoft.com/office/drawing/2014/main" id="{4720885F-BF03-4E0D-A2BA-DBE27005B2A5}"/>
              </a:ext>
            </a:extLst>
          </p:cNvPr>
          <p:cNvSpPr txBox="1">
            <a:spLocks/>
          </p:cNvSpPr>
          <p:nvPr userDrawn="1"/>
        </p:nvSpPr>
        <p:spPr>
          <a:xfrm>
            <a:off x="1529428" y="4891045"/>
            <a:ext cx="492206" cy="137318"/>
          </a:xfrm>
          <a:prstGeom prst="rect">
            <a:avLst/>
          </a:prstGeom>
        </p:spPr>
        <p:txBody>
          <a:bodyPr vert="horz" lIns="36000" tIns="0" rIns="0" bIns="0" rtlCol="0" anchor="ctr"/>
          <a:lstStyle>
            <a:defPPr>
              <a:defRPr lang="de-DE"/>
            </a:defPPr>
            <a:lvl1pPr algn="l" defTabSz="4064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06400" indent="50800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814388" indent="1000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220788" indent="150813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628775" indent="200025" algn="l" defTabSz="4064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de-DE" sz="700">
                <a:solidFill>
                  <a:schemeClr val="accent1">
                    <a:lumMod val="40000"/>
                    <a:lumOff val="60000"/>
                  </a:schemeClr>
                </a:solidFill>
              </a:rPr>
              <a:t>© 2023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632B102-7B0F-42CB-90FF-0C1CD0B4C1B7}"/>
              </a:ext>
            </a:extLst>
          </p:cNvPr>
          <p:cNvGrpSpPr>
            <a:grpSpLocks/>
          </p:cNvGrpSpPr>
          <p:nvPr userDrawn="1"/>
        </p:nvGrpSpPr>
        <p:grpSpPr>
          <a:xfrm>
            <a:off x="251520" y="4454845"/>
            <a:ext cx="500400" cy="457446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A3AB1451-C09E-454B-9005-096307C24E9A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C0F3B47-4DAD-4E3C-A183-EA75A7486858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3402"/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2C7C9868-34E4-436C-8CA3-C85282B380FF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54" y="4800368"/>
            <a:ext cx="719307" cy="14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  <p:sldLayoutId id="2147484143" r:id="rId12"/>
    <p:sldLayoutId id="2147484144" r:id="rId13"/>
    <p:sldLayoutId id="2147484145" r:id="rId14"/>
    <p:sldLayoutId id="2147484146" r:id="rId15"/>
    <p:sldLayoutId id="2147484147" r:id="rId16"/>
    <p:sldLayoutId id="2147484148" r:id="rId17"/>
    <p:sldLayoutId id="2147484149" r:id="rId18"/>
    <p:sldLayoutId id="2147484150" r:id="rId19"/>
    <p:sldLayoutId id="2147484151" r:id="rId20"/>
    <p:sldLayoutId id="2147484152" r:id="rId21"/>
    <p:sldLayoutId id="2147484153" r:id="rId22"/>
    <p:sldLayoutId id="2147484154" r:id="rId23"/>
    <p:sldLayoutId id="2147484155" r:id="rId24"/>
    <p:sldLayoutId id="2147484156" r:id="rId25"/>
    <p:sldLayoutId id="2147484157" r:id="rId26"/>
  </p:sldLayoutIdLst>
  <p:transition>
    <p:fade/>
  </p:transition>
  <p:hf hdr="0"/>
  <p:txStyles>
    <p:titleStyle>
      <a:lvl1pPr algn="l" defTabSz="40639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2pPr>
      <a:lvl3pPr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3pPr>
      <a:lvl4pPr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4pPr>
      <a:lvl5pPr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5pPr>
      <a:lvl6pPr marL="457192"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6pPr>
      <a:lvl7pPr marL="914384"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7pPr>
      <a:lvl8pPr marL="1371576"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8pPr>
      <a:lvl9pPr marL="1828768" algn="l" defTabSz="406393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C3F4D"/>
          </a:solidFill>
          <a:latin typeface="Arial" charset="0"/>
          <a:ea typeface="ＭＳ Ｐゴシック" charset="0"/>
        </a:defRPr>
      </a:lvl9pPr>
    </p:titleStyle>
    <p:bodyStyle>
      <a:lvl1pPr marL="266695" indent="-266695" algn="l" defTabSz="406393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Tx/>
        <a:buSzPct val="70000"/>
        <a:buFont typeface="Wingdings 3" charset="0"/>
        <a:buChar char="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577840" indent="-215896" algn="l" defTabSz="406393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Tx/>
        <a:buSzPct val="70000"/>
        <a:buFont typeface="Arial" charset="0"/>
        <a:buChar char="•"/>
        <a:defRPr sz="1600" kern="1200" baseline="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901684" indent="-247646" algn="l" defTabSz="406393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Tx/>
        <a:buSzPct val="70000"/>
        <a:buFont typeface="Symbol" charset="0"/>
        <a:buChar char="-"/>
        <a:defRPr sz="14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563553" indent="-139698" algn="l" defTabSz="406393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4pPr>
      <a:lvl5pPr marL="703251" indent="-139698" algn="l" defTabSz="406393" rtl="0" eaLnBrk="1" fontAlgn="base" hangingPunct="1">
        <a:lnSpc>
          <a:spcPct val="120000"/>
        </a:lnSpc>
        <a:spcBef>
          <a:spcPct val="0"/>
        </a:spcBef>
        <a:spcAft>
          <a:spcPts val="500"/>
        </a:spcAft>
        <a:buClr>
          <a:srgbClr val="1C3F4D"/>
        </a:buClr>
        <a:buSzPct val="70000"/>
        <a:buFont typeface="Wingdings 3" charset="0"/>
        <a:buChar char=""/>
        <a:defRPr kern="1200">
          <a:solidFill>
            <a:srgbClr val="1C3F4D"/>
          </a:solidFill>
          <a:latin typeface="Arial"/>
          <a:ea typeface="ＭＳ Ｐゴシック" charset="0"/>
          <a:cs typeface="Arial"/>
        </a:defRPr>
      </a:lvl5pPr>
      <a:lvl6pPr marL="845410" indent="-140902" algn="l" defTabSz="407313" rtl="0" eaLnBrk="1" latinLnBrk="0" hangingPunct="1">
        <a:lnSpc>
          <a:spcPct val="120000"/>
        </a:lnSpc>
        <a:spcBef>
          <a:spcPts val="0"/>
        </a:spcBef>
        <a:spcAft>
          <a:spcPts val="500"/>
        </a:spcAft>
        <a:buSzPct val="70000"/>
        <a:buFont typeface="Wingdings 3" panose="05040102010807070707" pitchFamily="18" charset="2"/>
        <a:buChar char=""/>
        <a:defRPr sz="1800" kern="1200">
          <a:solidFill>
            <a:srgbClr val="1C3F4D"/>
          </a:solidFill>
          <a:latin typeface="Arial"/>
          <a:ea typeface="+mn-ea"/>
          <a:cs typeface="Arial"/>
        </a:defRPr>
      </a:lvl6pPr>
      <a:lvl7pPr marL="2647557" indent="-203655" algn="l" defTabSz="4073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873" indent="-203655" algn="l" defTabSz="4073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2188" indent="-203655" algn="l" defTabSz="407313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313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4631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1949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9265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6580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3898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1215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8531" algn="l" defTabSz="40731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7725A9-BD06-BA50-EED9-A575235C79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193" y="385359"/>
            <a:ext cx="8083956" cy="1041504"/>
          </a:xfrm>
        </p:spPr>
        <p:txBody>
          <a:bodyPr/>
          <a:lstStyle/>
          <a:p>
            <a:pPr>
              <a:spcAft>
                <a:spcPts val="476"/>
              </a:spcAft>
            </a:pPr>
            <a:r>
              <a:rPr lang="en-US" sz="1508" dirty="0">
                <a:solidFill>
                  <a:schemeClr val="bg1"/>
                </a:solidFill>
              </a:rPr>
              <a:t>DE-CIX at a glance – the world’s leading Cloud &amp; Internet Exchange operator, and </a:t>
            </a:r>
            <a:br>
              <a:rPr lang="en-US" sz="1508" dirty="0">
                <a:solidFill>
                  <a:schemeClr val="bg1"/>
                </a:solidFill>
              </a:rPr>
            </a:br>
            <a:r>
              <a:rPr lang="en-US" sz="1508" dirty="0">
                <a:solidFill>
                  <a:schemeClr val="bg1"/>
                </a:solidFill>
              </a:rPr>
              <a:t>home to the largest carrier &amp; data center neutral interconnection ecosystem in the world</a:t>
            </a:r>
            <a:br>
              <a:rPr lang="en-US" sz="1587" dirty="0">
                <a:solidFill>
                  <a:schemeClr val="bg1"/>
                </a:solidFill>
              </a:rPr>
            </a:br>
            <a:r>
              <a:rPr lang="en-US" sz="952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Bringing content &amp; applications closer to local end-users - Shorten the path of data flows and avoid unnecessary detours for local data</a:t>
            </a:r>
          </a:p>
          <a:p>
            <a:endParaRPr lang="en-US" sz="1270" b="0" dirty="0">
              <a:solidFill>
                <a:schemeClr val="bg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320EB73-CAE4-B76A-B495-6C3157A6CFDB}"/>
              </a:ext>
            </a:extLst>
          </p:cNvPr>
          <p:cNvSpPr>
            <a:spLocks/>
          </p:cNvSpPr>
          <p:nvPr/>
        </p:nvSpPr>
        <p:spPr>
          <a:xfrm>
            <a:off x="0" y="3078722"/>
            <a:ext cx="9144000" cy="2064742"/>
          </a:xfrm>
          <a:prstGeom prst="rect">
            <a:avLst/>
          </a:prstGeom>
          <a:gradFill>
            <a:gsLst>
              <a:gs pos="0">
                <a:schemeClr val="tx2">
                  <a:alpha val="60000"/>
                </a:schemeClr>
              </a:gs>
              <a:gs pos="97761">
                <a:schemeClr val="tx2">
                  <a:alpha val="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1" tIns="85721" bIns="85721" rtlCol="0" anchor="ctr"/>
          <a:lstStyle/>
          <a:p>
            <a:pPr algn="ctr"/>
            <a:endParaRPr lang="de-DE" sz="1349" b="1">
              <a:solidFill>
                <a:schemeClr val="bg1"/>
              </a:solidFill>
              <a:cs typeface="BentonSans-Book"/>
            </a:endParaRPr>
          </a:p>
        </p:txBody>
      </p:sp>
      <p:grpSp>
        <p:nvGrpSpPr>
          <p:cNvPr id="6" name="!!1">
            <a:extLst>
              <a:ext uri="{FF2B5EF4-FFF2-40B4-BE49-F238E27FC236}">
                <a16:creationId xmlns:a16="http://schemas.microsoft.com/office/drawing/2014/main" id="{7EF30B28-D8BE-D465-C284-A7021A331CF0}"/>
              </a:ext>
            </a:extLst>
          </p:cNvPr>
          <p:cNvGrpSpPr/>
          <p:nvPr/>
        </p:nvGrpSpPr>
        <p:grpSpPr>
          <a:xfrm>
            <a:off x="1077997" y="1280555"/>
            <a:ext cx="6690639" cy="3320651"/>
            <a:chOff x="1102196" y="1015318"/>
            <a:chExt cx="7278878" cy="3612602"/>
          </a:xfrm>
          <a:solidFill>
            <a:schemeClr val="bg1">
              <a:alpha val="33000"/>
            </a:schemeClr>
          </a:solidFill>
        </p:grpSpPr>
        <p:sp>
          <p:nvSpPr>
            <p:cNvPr id="56" name="Google Shape;923;p79">
              <a:extLst>
                <a:ext uri="{FF2B5EF4-FFF2-40B4-BE49-F238E27FC236}">
                  <a16:creationId xmlns:a16="http://schemas.microsoft.com/office/drawing/2014/main" id="{00352394-04E6-2C5A-B002-585CE23081E2}"/>
                </a:ext>
              </a:extLst>
            </p:cNvPr>
            <p:cNvSpPr/>
            <p:nvPr/>
          </p:nvSpPr>
          <p:spPr>
            <a:xfrm>
              <a:off x="4922767" y="1126011"/>
              <a:ext cx="3458307" cy="1329989"/>
            </a:xfrm>
            <a:custGeom>
              <a:avLst/>
              <a:gdLst/>
              <a:ahLst/>
              <a:cxnLst/>
              <a:rect l="l" t="t" r="r" b="b"/>
              <a:pathLst>
                <a:path w="1268" h="487" extrusionOk="0">
                  <a:moveTo>
                    <a:pt x="19" y="352"/>
                  </a:moveTo>
                  <a:cubicBezTo>
                    <a:pt x="18" y="352"/>
                    <a:pt x="16" y="351"/>
                    <a:pt x="15" y="350"/>
                  </a:cubicBezTo>
                  <a:cubicBezTo>
                    <a:pt x="15" y="349"/>
                    <a:pt x="12" y="349"/>
                    <a:pt x="10" y="349"/>
                  </a:cubicBezTo>
                  <a:cubicBezTo>
                    <a:pt x="11" y="350"/>
                    <a:pt x="11" y="350"/>
                    <a:pt x="12" y="351"/>
                  </a:cubicBezTo>
                  <a:cubicBezTo>
                    <a:pt x="13" y="353"/>
                    <a:pt x="7" y="353"/>
                    <a:pt x="9" y="355"/>
                  </a:cubicBezTo>
                  <a:cubicBezTo>
                    <a:pt x="11" y="357"/>
                    <a:pt x="5" y="357"/>
                    <a:pt x="5" y="355"/>
                  </a:cubicBezTo>
                  <a:cubicBezTo>
                    <a:pt x="5" y="353"/>
                    <a:pt x="1" y="354"/>
                    <a:pt x="1" y="355"/>
                  </a:cubicBezTo>
                  <a:cubicBezTo>
                    <a:pt x="1" y="356"/>
                    <a:pt x="1" y="357"/>
                    <a:pt x="0" y="357"/>
                  </a:cubicBezTo>
                  <a:cubicBezTo>
                    <a:pt x="2" y="358"/>
                    <a:pt x="4" y="359"/>
                    <a:pt x="4" y="359"/>
                  </a:cubicBezTo>
                  <a:cubicBezTo>
                    <a:pt x="4" y="359"/>
                    <a:pt x="18" y="361"/>
                    <a:pt x="23" y="360"/>
                  </a:cubicBezTo>
                  <a:cubicBezTo>
                    <a:pt x="23" y="359"/>
                    <a:pt x="24" y="356"/>
                    <a:pt x="24" y="354"/>
                  </a:cubicBezTo>
                  <a:cubicBezTo>
                    <a:pt x="24" y="353"/>
                    <a:pt x="20" y="351"/>
                    <a:pt x="19" y="352"/>
                  </a:cubicBezTo>
                  <a:close/>
                  <a:moveTo>
                    <a:pt x="337" y="13"/>
                  </a:moveTo>
                  <a:cubicBezTo>
                    <a:pt x="345" y="12"/>
                    <a:pt x="345" y="8"/>
                    <a:pt x="340" y="8"/>
                  </a:cubicBezTo>
                  <a:cubicBezTo>
                    <a:pt x="336" y="7"/>
                    <a:pt x="336" y="10"/>
                    <a:pt x="333" y="10"/>
                  </a:cubicBezTo>
                  <a:cubicBezTo>
                    <a:pt x="331" y="10"/>
                    <a:pt x="323" y="11"/>
                    <a:pt x="325" y="13"/>
                  </a:cubicBezTo>
                  <a:cubicBezTo>
                    <a:pt x="326" y="15"/>
                    <a:pt x="333" y="14"/>
                    <a:pt x="337" y="13"/>
                  </a:cubicBezTo>
                  <a:close/>
                  <a:moveTo>
                    <a:pt x="379" y="136"/>
                  </a:moveTo>
                  <a:cubicBezTo>
                    <a:pt x="382" y="136"/>
                    <a:pt x="390" y="134"/>
                    <a:pt x="390" y="133"/>
                  </a:cubicBezTo>
                  <a:cubicBezTo>
                    <a:pt x="391" y="131"/>
                    <a:pt x="387" y="130"/>
                    <a:pt x="383" y="130"/>
                  </a:cubicBezTo>
                  <a:cubicBezTo>
                    <a:pt x="377" y="130"/>
                    <a:pt x="376" y="135"/>
                    <a:pt x="379" y="136"/>
                  </a:cubicBezTo>
                  <a:close/>
                  <a:moveTo>
                    <a:pt x="541" y="23"/>
                  </a:moveTo>
                  <a:cubicBezTo>
                    <a:pt x="545" y="25"/>
                    <a:pt x="544" y="26"/>
                    <a:pt x="540" y="26"/>
                  </a:cubicBezTo>
                  <a:cubicBezTo>
                    <a:pt x="535" y="26"/>
                    <a:pt x="531" y="28"/>
                    <a:pt x="534" y="29"/>
                  </a:cubicBezTo>
                  <a:cubicBezTo>
                    <a:pt x="537" y="30"/>
                    <a:pt x="536" y="33"/>
                    <a:pt x="540" y="34"/>
                  </a:cubicBezTo>
                  <a:cubicBezTo>
                    <a:pt x="545" y="35"/>
                    <a:pt x="550" y="31"/>
                    <a:pt x="550" y="28"/>
                  </a:cubicBezTo>
                  <a:cubicBezTo>
                    <a:pt x="549" y="25"/>
                    <a:pt x="565" y="23"/>
                    <a:pt x="570" y="22"/>
                  </a:cubicBezTo>
                  <a:cubicBezTo>
                    <a:pt x="575" y="21"/>
                    <a:pt x="567" y="16"/>
                    <a:pt x="572" y="16"/>
                  </a:cubicBezTo>
                  <a:cubicBezTo>
                    <a:pt x="576" y="15"/>
                    <a:pt x="575" y="13"/>
                    <a:pt x="569" y="12"/>
                  </a:cubicBezTo>
                  <a:cubicBezTo>
                    <a:pt x="563" y="11"/>
                    <a:pt x="565" y="7"/>
                    <a:pt x="564" y="5"/>
                  </a:cubicBezTo>
                  <a:cubicBezTo>
                    <a:pt x="562" y="3"/>
                    <a:pt x="561" y="7"/>
                    <a:pt x="552" y="9"/>
                  </a:cubicBezTo>
                  <a:cubicBezTo>
                    <a:pt x="545" y="10"/>
                    <a:pt x="541" y="12"/>
                    <a:pt x="544" y="13"/>
                  </a:cubicBezTo>
                  <a:cubicBezTo>
                    <a:pt x="547" y="15"/>
                    <a:pt x="544" y="19"/>
                    <a:pt x="541" y="19"/>
                  </a:cubicBezTo>
                  <a:cubicBezTo>
                    <a:pt x="538" y="18"/>
                    <a:pt x="537" y="22"/>
                    <a:pt x="541" y="23"/>
                  </a:cubicBezTo>
                  <a:close/>
                  <a:moveTo>
                    <a:pt x="552" y="30"/>
                  </a:moveTo>
                  <a:cubicBezTo>
                    <a:pt x="552" y="32"/>
                    <a:pt x="546" y="35"/>
                    <a:pt x="548" y="36"/>
                  </a:cubicBezTo>
                  <a:cubicBezTo>
                    <a:pt x="550" y="38"/>
                    <a:pt x="552" y="37"/>
                    <a:pt x="553" y="38"/>
                  </a:cubicBezTo>
                  <a:cubicBezTo>
                    <a:pt x="555" y="38"/>
                    <a:pt x="556" y="44"/>
                    <a:pt x="561" y="43"/>
                  </a:cubicBezTo>
                  <a:cubicBezTo>
                    <a:pt x="564" y="42"/>
                    <a:pt x="576" y="47"/>
                    <a:pt x="582" y="47"/>
                  </a:cubicBezTo>
                  <a:cubicBezTo>
                    <a:pt x="588" y="47"/>
                    <a:pt x="588" y="42"/>
                    <a:pt x="587" y="42"/>
                  </a:cubicBezTo>
                  <a:cubicBezTo>
                    <a:pt x="585" y="42"/>
                    <a:pt x="587" y="38"/>
                    <a:pt x="590" y="34"/>
                  </a:cubicBezTo>
                  <a:cubicBezTo>
                    <a:pt x="593" y="28"/>
                    <a:pt x="579" y="24"/>
                    <a:pt x="579" y="29"/>
                  </a:cubicBezTo>
                  <a:cubicBezTo>
                    <a:pt x="579" y="33"/>
                    <a:pt x="575" y="28"/>
                    <a:pt x="574" y="25"/>
                  </a:cubicBezTo>
                  <a:cubicBezTo>
                    <a:pt x="572" y="23"/>
                    <a:pt x="552" y="27"/>
                    <a:pt x="552" y="30"/>
                  </a:cubicBezTo>
                  <a:close/>
                  <a:moveTo>
                    <a:pt x="444" y="139"/>
                  </a:moveTo>
                  <a:cubicBezTo>
                    <a:pt x="446" y="141"/>
                    <a:pt x="449" y="140"/>
                    <a:pt x="449" y="137"/>
                  </a:cubicBezTo>
                  <a:cubicBezTo>
                    <a:pt x="448" y="133"/>
                    <a:pt x="441" y="138"/>
                    <a:pt x="444" y="139"/>
                  </a:cubicBezTo>
                  <a:close/>
                  <a:moveTo>
                    <a:pt x="536" y="8"/>
                  </a:moveTo>
                  <a:cubicBezTo>
                    <a:pt x="537" y="5"/>
                    <a:pt x="522" y="6"/>
                    <a:pt x="526" y="10"/>
                  </a:cubicBezTo>
                  <a:cubicBezTo>
                    <a:pt x="527" y="10"/>
                    <a:pt x="535" y="11"/>
                    <a:pt x="536" y="8"/>
                  </a:cubicBezTo>
                  <a:close/>
                  <a:moveTo>
                    <a:pt x="1181" y="168"/>
                  </a:moveTo>
                  <a:cubicBezTo>
                    <a:pt x="1185" y="169"/>
                    <a:pt x="1188" y="165"/>
                    <a:pt x="1192" y="167"/>
                  </a:cubicBezTo>
                  <a:cubicBezTo>
                    <a:pt x="1196" y="169"/>
                    <a:pt x="1204" y="166"/>
                    <a:pt x="1208" y="166"/>
                  </a:cubicBezTo>
                  <a:cubicBezTo>
                    <a:pt x="1211" y="165"/>
                    <a:pt x="1209" y="160"/>
                    <a:pt x="1199" y="159"/>
                  </a:cubicBezTo>
                  <a:cubicBezTo>
                    <a:pt x="1189" y="157"/>
                    <a:pt x="1176" y="165"/>
                    <a:pt x="1181" y="168"/>
                  </a:cubicBezTo>
                  <a:close/>
                  <a:moveTo>
                    <a:pt x="587" y="60"/>
                  </a:moveTo>
                  <a:cubicBezTo>
                    <a:pt x="590" y="62"/>
                    <a:pt x="600" y="59"/>
                    <a:pt x="606" y="59"/>
                  </a:cubicBezTo>
                  <a:cubicBezTo>
                    <a:pt x="613" y="59"/>
                    <a:pt x="632" y="54"/>
                    <a:pt x="632" y="50"/>
                  </a:cubicBezTo>
                  <a:cubicBezTo>
                    <a:pt x="633" y="47"/>
                    <a:pt x="625" y="47"/>
                    <a:pt x="623" y="44"/>
                  </a:cubicBezTo>
                  <a:cubicBezTo>
                    <a:pt x="620" y="41"/>
                    <a:pt x="613" y="44"/>
                    <a:pt x="612" y="46"/>
                  </a:cubicBezTo>
                  <a:cubicBezTo>
                    <a:pt x="610" y="48"/>
                    <a:pt x="609" y="47"/>
                    <a:pt x="612" y="42"/>
                  </a:cubicBezTo>
                  <a:cubicBezTo>
                    <a:pt x="617" y="38"/>
                    <a:pt x="609" y="35"/>
                    <a:pt x="608" y="37"/>
                  </a:cubicBezTo>
                  <a:cubicBezTo>
                    <a:pt x="608" y="40"/>
                    <a:pt x="600" y="37"/>
                    <a:pt x="600" y="40"/>
                  </a:cubicBezTo>
                  <a:cubicBezTo>
                    <a:pt x="600" y="43"/>
                    <a:pt x="598" y="44"/>
                    <a:pt x="598" y="46"/>
                  </a:cubicBezTo>
                  <a:cubicBezTo>
                    <a:pt x="598" y="48"/>
                    <a:pt x="592" y="45"/>
                    <a:pt x="592" y="50"/>
                  </a:cubicBezTo>
                  <a:cubicBezTo>
                    <a:pt x="592" y="56"/>
                    <a:pt x="584" y="59"/>
                    <a:pt x="587" y="60"/>
                  </a:cubicBezTo>
                  <a:close/>
                  <a:moveTo>
                    <a:pt x="870" y="106"/>
                  </a:moveTo>
                  <a:cubicBezTo>
                    <a:pt x="873" y="107"/>
                    <a:pt x="874" y="109"/>
                    <a:pt x="875" y="111"/>
                  </a:cubicBezTo>
                  <a:cubicBezTo>
                    <a:pt x="877" y="112"/>
                    <a:pt x="884" y="110"/>
                    <a:pt x="886" y="109"/>
                  </a:cubicBezTo>
                  <a:cubicBezTo>
                    <a:pt x="889" y="108"/>
                    <a:pt x="889" y="113"/>
                    <a:pt x="894" y="110"/>
                  </a:cubicBezTo>
                  <a:cubicBezTo>
                    <a:pt x="898" y="107"/>
                    <a:pt x="902" y="109"/>
                    <a:pt x="907" y="109"/>
                  </a:cubicBezTo>
                  <a:cubicBezTo>
                    <a:pt x="911" y="109"/>
                    <a:pt x="906" y="103"/>
                    <a:pt x="907" y="100"/>
                  </a:cubicBezTo>
                  <a:cubicBezTo>
                    <a:pt x="907" y="98"/>
                    <a:pt x="912" y="99"/>
                    <a:pt x="910" y="102"/>
                  </a:cubicBezTo>
                  <a:cubicBezTo>
                    <a:pt x="909" y="104"/>
                    <a:pt x="913" y="109"/>
                    <a:pt x="920" y="108"/>
                  </a:cubicBezTo>
                  <a:cubicBezTo>
                    <a:pt x="927" y="108"/>
                    <a:pt x="922" y="104"/>
                    <a:pt x="925" y="102"/>
                  </a:cubicBezTo>
                  <a:cubicBezTo>
                    <a:pt x="929" y="101"/>
                    <a:pt x="928" y="99"/>
                    <a:pt x="923" y="95"/>
                  </a:cubicBezTo>
                  <a:cubicBezTo>
                    <a:pt x="918" y="93"/>
                    <a:pt x="911" y="95"/>
                    <a:pt x="907" y="93"/>
                  </a:cubicBezTo>
                  <a:cubicBezTo>
                    <a:pt x="902" y="91"/>
                    <a:pt x="897" y="91"/>
                    <a:pt x="897" y="95"/>
                  </a:cubicBezTo>
                  <a:cubicBezTo>
                    <a:pt x="897" y="100"/>
                    <a:pt x="887" y="90"/>
                    <a:pt x="883" y="89"/>
                  </a:cubicBezTo>
                  <a:cubicBezTo>
                    <a:pt x="877" y="87"/>
                    <a:pt x="862" y="102"/>
                    <a:pt x="870" y="106"/>
                  </a:cubicBezTo>
                  <a:close/>
                  <a:moveTo>
                    <a:pt x="916" y="134"/>
                  </a:moveTo>
                  <a:cubicBezTo>
                    <a:pt x="920" y="133"/>
                    <a:pt x="913" y="126"/>
                    <a:pt x="906" y="125"/>
                  </a:cubicBezTo>
                  <a:cubicBezTo>
                    <a:pt x="899" y="124"/>
                    <a:pt x="893" y="130"/>
                    <a:pt x="894" y="131"/>
                  </a:cubicBezTo>
                  <a:cubicBezTo>
                    <a:pt x="896" y="133"/>
                    <a:pt x="911" y="135"/>
                    <a:pt x="916" y="134"/>
                  </a:cubicBezTo>
                  <a:close/>
                  <a:moveTo>
                    <a:pt x="898" y="119"/>
                  </a:moveTo>
                  <a:cubicBezTo>
                    <a:pt x="898" y="116"/>
                    <a:pt x="886" y="120"/>
                    <a:pt x="891" y="122"/>
                  </a:cubicBezTo>
                  <a:cubicBezTo>
                    <a:pt x="894" y="123"/>
                    <a:pt x="898" y="123"/>
                    <a:pt x="898" y="119"/>
                  </a:cubicBezTo>
                  <a:close/>
                  <a:moveTo>
                    <a:pt x="936" y="106"/>
                  </a:moveTo>
                  <a:cubicBezTo>
                    <a:pt x="942" y="107"/>
                    <a:pt x="945" y="111"/>
                    <a:pt x="955" y="112"/>
                  </a:cubicBezTo>
                  <a:cubicBezTo>
                    <a:pt x="965" y="112"/>
                    <a:pt x="972" y="110"/>
                    <a:pt x="972" y="108"/>
                  </a:cubicBezTo>
                  <a:cubicBezTo>
                    <a:pt x="972" y="107"/>
                    <a:pt x="963" y="103"/>
                    <a:pt x="960" y="105"/>
                  </a:cubicBezTo>
                  <a:cubicBezTo>
                    <a:pt x="958" y="107"/>
                    <a:pt x="955" y="102"/>
                    <a:pt x="952" y="103"/>
                  </a:cubicBezTo>
                  <a:cubicBezTo>
                    <a:pt x="948" y="104"/>
                    <a:pt x="943" y="104"/>
                    <a:pt x="942" y="101"/>
                  </a:cubicBezTo>
                  <a:cubicBezTo>
                    <a:pt x="940" y="97"/>
                    <a:pt x="934" y="106"/>
                    <a:pt x="936" y="106"/>
                  </a:cubicBezTo>
                  <a:close/>
                  <a:moveTo>
                    <a:pt x="204" y="17"/>
                  </a:moveTo>
                  <a:cubicBezTo>
                    <a:pt x="208" y="12"/>
                    <a:pt x="215" y="16"/>
                    <a:pt x="216" y="14"/>
                  </a:cubicBezTo>
                  <a:cubicBezTo>
                    <a:pt x="217" y="12"/>
                    <a:pt x="207" y="11"/>
                    <a:pt x="203" y="13"/>
                  </a:cubicBezTo>
                  <a:cubicBezTo>
                    <a:pt x="199" y="15"/>
                    <a:pt x="190" y="13"/>
                    <a:pt x="192" y="16"/>
                  </a:cubicBezTo>
                  <a:cubicBezTo>
                    <a:pt x="192" y="18"/>
                    <a:pt x="198" y="22"/>
                    <a:pt x="204" y="17"/>
                  </a:cubicBezTo>
                  <a:close/>
                  <a:moveTo>
                    <a:pt x="914" y="387"/>
                  </a:moveTo>
                  <a:cubicBezTo>
                    <a:pt x="911" y="382"/>
                    <a:pt x="918" y="375"/>
                    <a:pt x="913" y="372"/>
                  </a:cubicBezTo>
                  <a:cubicBezTo>
                    <a:pt x="909" y="369"/>
                    <a:pt x="910" y="361"/>
                    <a:pt x="909" y="363"/>
                  </a:cubicBezTo>
                  <a:cubicBezTo>
                    <a:pt x="906" y="364"/>
                    <a:pt x="909" y="371"/>
                    <a:pt x="905" y="371"/>
                  </a:cubicBezTo>
                  <a:cubicBezTo>
                    <a:pt x="901" y="372"/>
                    <a:pt x="905" y="374"/>
                    <a:pt x="903" y="379"/>
                  </a:cubicBezTo>
                  <a:cubicBezTo>
                    <a:pt x="902" y="384"/>
                    <a:pt x="904" y="390"/>
                    <a:pt x="906" y="394"/>
                  </a:cubicBezTo>
                  <a:cubicBezTo>
                    <a:pt x="908" y="397"/>
                    <a:pt x="903" y="419"/>
                    <a:pt x="905" y="422"/>
                  </a:cubicBezTo>
                  <a:cubicBezTo>
                    <a:pt x="907" y="426"/>
                    <a:pt x="902" y="441"/>
                    <a:pt x="904" y="443"/>
                  </a:cubicBezTo>
                  <a:cubicBezTo>
                    <a:pt x="907" y="446"/>
                    <a:pt x="905" y="439"/>
                    <a:pt x="909" y="438"/>
                  </a:cubicBezTo>
                  <a:cubicBezTo>
                    <a:pt x="912" y="437"/>
                    <a:pt x="912" y="443"/>
                    <a:pt x="915" y="444"/>
                  </a:cubicBezTo>
                  <a:cubicBezTo>
                    <a:pt x="917" y="445"/>
                    <a:pt x="916" y="436"/>
                    <a:pt x="913" y="437"/>
                  </a:cubicBezTo>
                  <a:cubicBezTo>
                    <a:pt x="911" y="437"/>
                    <a:pt x="910" y="432"/>
                    <a:pt x="909" y="428"/>
                  </a:cubicBezTo>
                  <a:cubicBezTo>
                    <a:pt x="908" y="425"/>
                    <a:pt x="910" y="421"/>
                    <a:pt x="910" y="416"/>
                  </a:cubicBezTo>
                  <a:cubicBezTo>
                    <a:pt x="910" y="412"/>
                    <a:pt x="916" y="412"/>
                    <a:pt x="920" y="415"/>
                  </a:cubicBezTo>
                  <a:cubicBezTo>
                    <a:pt x="922" y="419"/>
                    <a:pt x="923" y="417"/>
                    <a:pt x="922" y="414"/>
                  </a:cubicBezTo>
                  <a:cubicBezTo>
                    <a:pt x="921" y="411"/>
                    <a:pt x="916" y="394"/>
                    <a:pt x="914" y="387"/>
                  </a:cubicBezTo>
                  <a:close/>
                  <a:moveTo>
                    <a:pt x="224" y="14"/>
                  </a:moveTo>
                  <a:cubicBezTo>
                    <a:pt x="227" y="17"/>
                    <a:pt x="216" y="16"/>
                    <a:pt x="214" y="18"/>
                  </a:cubicBezTo>
                  <a:cubicBezTo>
                    <a:pt x="212" y="21"/>
                    <a:pt x="206" y="20"/>
                    <a:pt x="207" y="23"/>
                  </a:cubicBezTo>
                  <a:cubicBezTo>
                    <a:pt x="208" y="25"/>
                    <a:pt x="219" y="25"/>
                    <a:pt x="219" y="23"/>
                  </a:cubicBezTo>
                  <a:cubicBezTo>
                    <a:pt x="219" y="21"/>
                    <a:pt x="225" y="23"/>
                    <a:pt x="225" y="21"/>
                  </a:cubicBezTo>
                  <a:cubicBezTo>
                    <a:pt x="225" y="19"/>
                    <a:pt x="228" y="17"/>
                    <a:pt x="234" y="16"/>
                  </a:cubicBezTo>
                  <a:cubicBezTo>
                    <a:pt x="240" y="16"/>
                    <a:pt x="240" y="13"/>
                    <a:pt x="234" y="10"/>
                  </a:cubicBezTo>
                  <a:cubicBezTo>
                    <a:pt x="229" y="8"/>
                    <a:pt x="221" y="12"/>
                    <a:pt x="224" y="14"/>
                  </a:cubicBezTo>
                  <a:close/>
                  <a:moveTo>
                    <a:pt x="215" y="192"/>
                  </a:moveTo>
                  <a:cubicBezTo>
                    <a:pt x="220" y="197"/>
                    <a:pt x="226" y="190"/>
                    <a:pt x="229" y="189"/>
                  </a:cubicBezTo>
                  <a:cubicBezTo>
                    <a:pt x="231" y="189"/>
                    <a:pt x="227" y="186"/>
                    <a:pt x="222" y="184"/>
                  </a:cubicBezTo>
                  <a:cubicBezTo>
                    <a:pt x="217" y="183"/>
                    <a:pt x="210" y="188"/>
                    <a:pt x="215" y="192"/>
                  </a:cubicBezTo>
                  <a:close/>
                  <a:moveTo>
                    <a:pt x="1266" y="229"/>
                  </a:moveTo>
                  <a:cubicBezTo>
                    <a:pt x="1264" y="228"/>
                    <a:pt x="1256" y="224"/>
                    <a:pt x="1255" y="222"/>
                  </a:cubicBezTo>
                  <a:cubicBezTo>
                    <a:pt x="1253" y="219"/>
                    <a:pt x="1244" y="218"/>
                    <a:pt x="1244" y="219"/>
                  </a:cubicBezTo>
                  <a:cubicBezTo>
                    <a:pt x="1244" y="220"/>
                    <a:pt x="1242" y="219"/>
                    <a:pt x="1241" y="217"/>
                  </a:cubicBezTo>
                  <a:cubicBezTo>
                    <a:pt x="1241" y="216"/>
                    <a:pt x="1232" y="216"/>
                    <a:pt x="1232" y="217"/>
                  </a:cubicBezTo>
                  <a:cubicBezTo>
                    <a:pt x="1232" y="219"/>
                    <a:pt x="1233" y="219"/>
                    <a:pt x="1234" y="221"/>
                  </a:cubicBezTo>
                  <a:cubicBezTo>
                    <a:pt x="1236" y="223"/>
                    <a:pt x="1233" y="224"/>
                    <a:pt x="1233" y="226"/>
                  </a:cubicBezTo>
                  <a:cubicBezTo>
                    <a:pt x="1234" y="228"/>
                    <a:pt x="1231" y="225"/>
                    <a:pt x="1229" y="224"/>
                  </a:cubicBezTo>
                  <a:cubicBezTo>
                    <a:pt x="1228" y="222"/>
                    <a:pt x="1228" y="218"/>
                    <a:pt x="1229" y="216"/>
                  </a:cubicBezTo>
                  <a:cubicBezTo>
                    <a:pt x="1229" y="214"/>
                    <a:pt x="1226" y="214"/>
                    <a:pt x="1226" y="212"/>
                  </a:cubicBezTo>
                  <a:cubicBezTo>
                    <a:pt x="1225" y="210"/>
                    <a:pt x="1216" y="205"/>
                    <a:pt x="1211" y="204"/>
                  </a:cubicBezTo>
                  <a:cubicBezTo>
                    <a:pt x="1208" y="202"/>
                    <a:pt x="1202" y="200"/>
                    <a:pt x="1200" y="198"/>
                  </a:cubicBezTo>
                  <a:cubicBezTo>
                    <a:pt x="1199" y="196"/>
                    <a:pt x="1192" y="195"/>
                    <a:pt x="1189" y="192"/>
                  </a:cubicBezTo>
                  <a:cubicBezTo>
                    <a:pt x="1185" y="190"/>
                    <a:pt x="1173" y="184"/>
                    <a:pt x="1168" y="184"/>
                  </a:cubicBezTo>
                  <a:cubicBezTo>
                    <a:pt x="1162" y="183"/>
                    <a:pt x="1164" y="180"/>
                    <a:pt x="1161" y="181"/>
                  </a:cubicBezTo>
                  <a:cubicBezTo>
                    <a:pt x="1159" y="181"/>
                    <a:pt x="1148" y="181"/>
                    <a:pt x="1144" y="180"/>
                  </a:cubicBezTo>
                  <a:cubicBezTo>
                    <a:pt x="1140" y="180"/>
                    <a:pt x="1139" y="182"/>
                    <a:pt x="1137" y="181"/>
                  </a:cubicBezTo>
                  <a:cubicBezTo>
                    <a:pt x="1135" y="180"/>
                    <a:pt x="1122" y="176"/>
                    <a:pt x="1120" y="178"/>
                  </a:cubicBezTo>
                  <a:cubicBezTo>
                    <a:pt x="1118" y="180"/>
                    <a:pt x="1119" y="182"/>
                    <a:pt x="1117" y="182"/>
                  </a:cubicBezTo>
                  <a:cubicBezTo>
                    <a:pt x="1116" y="183"/>
                    <a:pt x="1117" y="185"/>
                    <a:pt x="1121" y="188"/>
                  </a:cubicBezTo>
                  <a:cubicBezTo>
                    <a:pt x="1125" y="192"/>
                    <a:pt x="1123" y="194"/>
                    <a:pt x="1119" y="195"/>
                  </a:cubicBezTo>
                  <a:cubicBezTo>
                    <a:pt x="1116" y="197"/>
                    <a:pt x="1111" y="194"/>
                    <a:pt x="1109" y="192"/>
                  </a:cubicBezTo>
                  <a:cubicBezTo>
                    <a:pt x="1107" y="189"/>
                    <a:pt x="1102" y="191"/>
                    <a:pt x="1101" y="187"/>
                  </a:cubicBezTo>
                  <a:cubicBezTo>
                    <a:pt x="1101" y="183"/>
                    <a:pt x="1103" y="183"/>
                    <a:pt x="1105" y="185"/>
                  </a:cubicBezTo>
                  <a:cubicBezTo>
                    <a:pt x="1107" y="187"/>
                    <a:pt x="1111" y="185"/>
                    <a:pt x="1111" y="183"/>
                  </a:cubicBezTo>
                  <a:cubicBezTo>
                    <a:pt x="1111" y="180"/>
                    <a:pt x="1105" y="179"/>
                    <a:pt x="1101" y="180"/>
                  </a:cubicBezTo>
                  <a:cubicBezTo>
                    <a:pt x="1098" y="180"/>
                    <a:pt x="1096" y="184"/>
                    <a:pt x="1092" y="186"/>
                  </a:cubicBezTo>
                  <a:cubicBezTo>
                    <a:pt x="1089" y="188"/>
                    <a:pt x="1076" y="185"/>
                    <a:pt x="1074" y="184"/>
                  </a:cubicBezTo>
                  <a:cubicBezTo>
                    <a:pt x="1073" y="182"/>
                    <a:pt x="1053" y="184"/>
                    <a:pt x="1052" y="185"/>
                  </a:cubicBezTo>
                  <a:cubicBezTo>
                    <a:pt x="1050" y="187"/>
                    <a:pt x="1051" y="192"/>
                    <a:pt x="1050" y="192"/>
                  </a:cubicBezTo>
                  <a:cubicBezTo>
                    <a:pt x="1049" y="192"/>
                    <a:pt x="1048" y="186"/>
                    <a:pt x="1048" y="185"/>
                  </a:cubicBezTo>
                  <a:cubicBezTo>
                    <a:pt x="1048" y="184"/>
                    <a:pt x="1046" y="183"/>
                    <a:pt x="1042" y="183"/>
                  </a:cubicBezTo>
                  <a:cubicBezTo>
                    <a:pt x="1039" y="183"/>
                    <a:pt x="1037" y="183"/>
                    <a:pt x="1039" y="181"/>
                  </a:cubicBezTo>
                  <a:cubicBezTo>
                    <a:pt x="1040" y="180"/>
                    <a:pt x="1037" y="179"/>
                    <a:pt x="1040" y="177"/>
                  </a:cubicBezTo>
                  <a:cubicBezTo>
                    <a:pt x="1042" y="175"/>
                    <a:pt x="1035" y="169"/>
                    <a:pt x="1028" y="166"/>
                  </a:cubicBezTo>
                  <a:cubicBezTo>
                    <a:pt x="1020" y="163"/>
                    <a:pt x="1004" y="165"/>
                    <a:pt x="1000" y="167"/>
                  </a:cubicBezTo>
                  <a:cubicBezTo>
                    <a:pt x="995" y="168"/>
                    <a:pt x="986" y="168"/>
                    <a:pt x="982" y="168"/>
                  </a:cubicBezTo>
                  <a:cubicBezTo>
                    <a:pt x="978" y="168"/>
                    <a:pt x="982" y="166"/>
                    <a:pt x="981" y="164"/>
                  </a:cubicBezTo>
                  <a:cubicBezTo>
                    <a:pt x="979" y="162"/>
                    <a:pt x="972" y="159"/>
                    <a:pt x="971" y="161"/>
                  </a:cubicBezTo>
                  <a:cubicBezTo>
                    <a:pt x="970" y="163"/>
                    <a:pt x="969" y="161"/>
                    <a:pt x="969" y="159"/>
                  </a:cubicBezTo>
                  <a:cubicBezTo>
                    <a:pt x="969" y="158"/>
                    <a:pt x="961" y="156"/>
                    <a:pt x="958" y="156"/>
                  </a:cubicBezTo>
                  <a:cubicBezTo>
                    <a:pt x="957" y="157"/>
                    <a:pt x="955" y="155"/>
                    <a:pt x="958" y="155"/>
                  </a:cubicBezTo>
                  <a:cubicBezTo>
                    <a:pt x="961" y="155"/>
                    <a:pt x="967" y="155"/>
                    <a:pt x="964" y="151"/>
                  </a:cubicBezTo>
                  <a:cubicBezTo>
                    <a:pt x="962" y="148"/>
                    <a:pt x="942" y="146"/>
                    <a:pt x="940" y="147"/>
                  </a:cubicBezTo>
                  <a:cubicBezTo>
                    <a:pt x="938" y="148"/>
                    <a:pt x="940" y="151"/>
                    <a:pt x="936" y="155"/>
                  </a:cubicBezTo>
                  <a:cubicBezTo>
                    <a:pt x="932" y="158"/>
                    <a:pt x="927" y="155"/>
                    <a:pt x="928" y="154"/>
                  </a:cubicBezTo>
                  <a:cubicBezTo>
                    <a:pt x="929" y="152"/>
                    <a:pt x="934" y="152"/>
                    <a:pt x="934" y="150"/>
                  </a:cubicBezTo>
                  <a:cubicBezTo>
                    <a:pt x="934" y="148"/>
                    <a:pt x="926" y="149"/>
                    <a:pt x="925" y="148"/>
                  </a:cubicBezTo>
                  <a:cubicBezTo>
                    <a:pt x="924" y="146"/>
                    <a:pt x="927" y="145"/>
                    <a:pt x="930" y="145"/>
                  </a:cubicBezTo>
                  <a:cubicBezTo>
                    <a:pt x="933" y="146"/>
                    <a:pt x="937" y="147"/>
                    <a:pt x="937" y="145"/>
                  </a:cubicBezTo>
                  <a:cubicBezTo>
                    <a:pt x="937" y="144"/>
                    <a:pt x="934" y="144"/>
                    <a:pt x="930" y="143"/>
                  </a:cubicBezTo>
                  <a:cubicBezTo>
                    <a:pt x="925" y="143"/>
                    <a:pt x="915" y="141"/>
                    <a:pt x="910" y="141"/>
                  </a:cubicBezTo>
                  <a:cubicBezTo>
                    <a:pt x="904" y="142"/>
                    <a:pt x="901" y="139"/>
                    <a:pt x="898" y="139"/>
                  </a:cubicBezTo>
                  <a:cubicBezTo>
                    <a:pt x="895" y="138"/>
                    <a:pt x="895" y="140"/>
                    <a:pt x="897" y="142"/>
                  </a:cubicBezTo>
                  <a:cubicBezTo>
                    <a:pt x="898" y="143"/>
                    <a:pt x="894" y="144"/>
                    <a:pt x="890" y="144"/>
                  </a:cubicBezTo>
                  <a:cubicBezTo>
                    <a:pt x="886" y="143"/>
                    <a:pt x="881" y="146"/>
                    <a:pt x="883" y="149"/>
                  </a:cubicBezTo>
                  <a:cubicBezTo>
                    <a:pt x="886" y="152"/>
                    <a:pt x="887" y="148"/>
                    <a:pt x="889" y="149"/>
                  </a:cubicBezTo>
                  <a:cubicBezTo>
                    <a:pt x="891" y="150"/>
                    <a:pt x="885" y="152"/>
                    <a:pt x="887" y="153"/>
                  </a:cubicBezTo>
                  <a:cubicBezTo>
                    <a:pt x="889" y="155"/>
                    <a:pt x="889" y="156"/>
                    <a:pt x="889" y="158"/>
                  </a:cubicBezTo>
                  <a:cubicBezTo>
                    <a:pt x="889" y="159"/>
                    <a:pt x="885" y="160"/>
                    <a:pt x="884" y="158"/>
                  </a:cubicBezTo>
                  <a:cubicBezTo>
                    <a:pt x="882" y="156"/>
                    <a:pt x="879" y="157"/>
                    <a:pt x="876" y="157"/>
                  </a:cubicBezTo>
                  <a:cubicBezTo>
                    <a:pt x="874" y="157"/>
                    <a:pt x="871" y="159"/>
                    <a:pt x="874" y="159"/>
                  </a:cubicBezTo>
                  <a:cubicBezTo>
                    <a:pt x="877" y="159"/>
                    <a:pt x="878" y="162"/>
                    <a:pt x="874" y="162"/>
                  </a:cubicBezTo>
                  <a:cubicBezTo>
                    <a:pt x="870" y="163"/>
                    <a:pt x="871" y="158"/>
                    <a:pt x="868" y="158"/>
                  </a:cubicBezTo>
                  <a:cubicBezTo>
                    <a:pt x="865" y="159"/>
                    <a:pt x="860" y="156"/>
                    <a:pt x="857" y="156"/>
                  </a:cubicBezTo>
                  <a:cubicBezTo>
                    <a:pt x="854" y="156"/>
                    <a:pt x="852" y="159"/>
                    <a:pt x="849" y="159"/>
                  </a:cubicBezTo>
                  <a:cubicBezTo>
                    <a:pt x="844" y="160"/>
                    <a:pt x="839" y="157"/>
                    <a:pt x="837" y="155"/>
                  </a:cubicBezTo>
                  <a:cubicBezTo>
                    <a:pt x="836" y="153"/>
                    <a:pt x="835" y="153"/>
                    <a:pt x="833" y="155"/>
                  </a:cubicBezTo>
                  <a:cubicBezTo>
                    <a:pt x="831" y="157"/>
                    <a:pt x="831" y="162"/>
                    <a:pt x="829" y="163"/>
                  </a:cubicBezTo>
                  <a:cubicBezTo>
                    <a:pt x="827" y="163"/>
                    <a:pt x="827" y="168"/>
                    <a:pt x="824" y="168"/>
                  </a:cubicBezTo>
                  <a:cubicBezTo>
                    <a:pt x="822" y="169"/>
                    <a:pt x="822" y="167"/>
                    <a:pt x="819" y="167"/>
                  </a:cubicBezTo>
                  <a:cubicBezTo>
                    <a:pt x="817" y="168"/>
                    <a:pt x="809" y="159"/>
                    <a:pt x="808" y="156"/>
                  </a:cubicBezTo>
                  <a:cubicBezTo>
                    <a:pt x="808" y="155"/>
                    <a:pt x="803" y="150"/>
                    <a:pt x="802" y="149"/>
                  </a:cubicBezTo>
                  <a:cubicBezTo>
                    <a:pt x="801" y="148"/>
                    <a:pt x="803" y="148"/>
                    <a:pt x="804" y="149"/>
                  </a:cubicBezTo>
                  <a:cubicBezTo>
                    <a:pt x="806" y="151"/>
                    <a:pt x="808" y="151"/>
                    <a:pt x="810" y="150"/>
                  </a:cubicBezTo>
                  <a:cubicBezTo>
                    <a:pt x="812" y="149"/>
                    <a:pt x="812" y="145"/>
                    <a:pt x="809" y="145"/>
                  </a:cubicBezTo>
                  <a:cubicBezTo>
                    <a:pt x="805" y="144"/>
                    <a:pt x="807" y="143"/>
                    <a:pt x="808" y="142"/>
                  </a:cubicBezTo>
                  <a:cubicBezTo>
                    <a:pt x="810" y="142"/>
                    <a:pt x="805" y="137"/>
                    <a:pt x="807" y="137"/>
                  </a:cubicBezTo>
                  <a:cubicBezTo>
                    <a:pt x="808" y="136"/>
                    <a:pt x="808" y="134"/>
                    <a:pt x="805" y="134"/>
                  </a:cubicBezTo>
                  <a:cubicBezTo>
                    <a:pt x="803" y="134"/>
                    <a:pt x="801" y="131"/>
                    <a:pt x="801" y="131"/>
                  </a:cubicBezTo>
                  <a:cubicBezTo>
                    <a:pt x="800" y="130"/>
                    <a:pt x="790" y="129"/>
                    <a:pt x="791" y="131"/>
                  </a:cubicBezTo>
                  <a:cubicBezTo>
                    <a:pt x="791" y="132"/>
                    <a:pt x="787" y="131"/>
                    <a:pt x="788" y="131"/>
                  </a:cubicBezTo>
                  <a:cubicBezTo>
                    <a:pt x="788" y="129"/>
                    <a:pt x="784" y="130"/>
                    <a:pt x="779" y="128"/>
                  </a:cubicBezTo>
                  <a:cubicBezTo>
                    <a:pt x="774" y="127"/>
                    <a:pt x="774" y="123"/>
                    <a:pt x="773" y="123"/>
                  </a:cubicBezTo>
                  <a:cubicBezTo>
                    <a:pt x="771" y="123"/>
                    <a:pt x="771" y="128"/>
                    <a:pt x="769" y="127"/>
                  </a:cubicBezTo>
                  <a:cubicBezTo>
                    <a:pt x="767" y="126"/>
                    <a:pt x="764" y="128"/>
                    <a:pt x="766" y="131"/>
                  </a:cubicBezTo>
                  <a:cubicBezTo>
                    <a:pt x="767" y="133"/>
                    <a:pt x="766" y="134"/>
                    <a:pt x="766" y="136"/>
                  </a:cubicBezTo>
                  <a:cubicBezTo>
                    <a:pt x="765" y="139"/>
                    <a:pt x="764" y="138"/>
                    <a:pt x="761" y="137"/>
                  </a:cubicBezTo>
                  <a:cubicBezTo>
                    <a:pt x="758" y="136"/>
                    <a:pt x="758" y="139"/>
                    <a:pt x="752" y="138"/>
                  </a:cubicBezTo>
                  <a:cubicBezTo>
                    <a:pt x="745" y="136"/>
                    <a:pt x="743" y="138"/>
                    <a:pt x="742" y="136"/>
                  </a:cubicBezTo>
                  <a:cubicBezTo>
                    <a:pt x="741" y="133"/>
                    <a:pt x="739" y="133"/>
                    <a:pt x="739" y="135"/>
                  </a:cubicBezTo>
                  <a:cubicBezTo>
                    <a:pt x="739" y="137"/>
                    <a:pt x="729" y="136"/>
                    <a:pt x="729" y="133"/>
                  </a:cubicBezTo>
                  <a:cubicBezTo>
                    <a:pt x="728" y="131"/>
                    <a:pt x="730" y="131"/>
                    <a:pt x="731" y="131"/>
                  </a:cubicBezTo>
                  <a:cubicBezTo>
                    <a:pt x="732" y="130"/>
                    <a:pt x="730" y="129"/>
                    <a:pt x="725" y="129"/>
                  </a:cubicBezTo>
                  <a:cubicBezTo>
                    <a:pt x="719" y="130"/>
                    <a:pt x="716" y="126"/>
                    <a:pt x="711" y="127"/>
                  </a:cubicBezTo>
                  <a:cubicBezTo>
                    <a:pt x="706" y="128"/>
                    <a:pt x="694" y="129"/>
                    <a:pt x="693" y="130"/>
                  </a:cubicBezTo>
                  <a:cubicBezTo>
                    <a:pt x="691" y="130"/>
                    <a:pt x="694" y="133"/>
                    <a:pt x="691" y="133"/>
                  </a:cubicBezTo>
                  <a:cubicBezTo>
                    <a:pt x="689" y="133"/>
                    <a:pt x="691" y="129"/>
                    <a:pt x="690" y="126"/>
                  </a:cubicBezTo>
                  <a:cubicBezTo>
                    <a:pt x="690" y="123"/>
                    <a:pt x="686" y="123"/>
                    <a:pt x="686" y="125"/>
                  </a:cubicBezTo>
                  <a:cubicBezTo>
                    <a:pt x="687" y="127"/>
                    <a:pt x="681" y="128"/>
                    <a:pt x="679" y="126"/>
                  </a:cubicBezTo>
                  <a:cubicBezTo>
                    <a:pt x="677" y="125"/>
                    <a:pt x="674" y="123"/>
                    <a:pt x="671" y="121"/>
                  </a:cubicBezTo>
                  <a:cubicBezTo>
                    <a:pt x="666" y="120"/>
                    <a:pt x="660" y="125"/>
                    <a:pt x="661" y="127"/>
                  </a:cubicBezTo>
                  <a:cubicBezTo>
                    <a:pt x="663" y="128"/>
                    <a:pt x="666" y="127"/>
                    <a:pt x="666" y="128"/>
                  </a:cubicBezTo>
                  <a:cubicBezTo>
                    <a:pt x="667" y="130"/>
                    <a:pt x="658" y="129"/>
                    <a:pt x="658" y="131"/>
                  </a:cubicBezTo>
                  <a:cubicBezTo>
                    <a:pt x="658" y="131"/>
                    <a:pt x="648" y="134"/>
                    <a:pt x="646" y="134"/>
                  </a:cubicBezTo>
                  <a:cubicBezTo>
                    <a:pt x="638" y="135"/>
                    <a:pt x="637" y="135"/>
                    <a:pt x="634" y="138"/>
                  </a:cubicBezTo>
                  <a:cubicBezTo>
                    <a:pt x="630" y="141"/>
                    <a:pt x="633" y="135"/>
                    <a:pt x="636" y="133"/>
                  </a:cubicBezTo>
                  <a:cubicBezTo>
                    <a:pt x="638" y="131"/>
                    <a:pt x="641" y="131"/>
                    <a:pt x="643" y="130"/>
                  </a:cubicBezTo>
                  <a:cubicBezTo>
                    <a:pt x="644" y="127"/>
                    <a:pt x="647" y="128"/>
                    <a:pt x="650" y="127"/>
                  </a:cubicBezTo>
                  <a:cubicBezTo>
                    <a:pt x="655" y="126"/>
                    <a:pt x="655" y="124"/>
                    <a:pt x="657" y="123"/>
                  </a:cubicBezTo>
                  <a:cubicBezTo>
                    <a:pt x="659" y="122"/>
                    <a:pt x="663" y="120"/>
                    <a:pt x="664" y="119"/>
                  </a:cubicBezTo>
                  <a:cubicBezTo>
                    <a:pt x="665" y="116"/>
                    <a:pt x="675" y="113"/>
                    <a:pt x="677" y="113"/>
                  </a:cubicBezTo>
                  <a:cubicBezTo>
                    <a:pt x="679" y="113"/>
                    <a:pt x="680" y="109"/>
                    <a:pt x="681" y="109"/>
                  </a:cubicBezTo>
                  <a:cubicBezTo>
                    <a:pt x="682" y="109"/>
                    <a:pt x="687" y="107"/>
                    <a:pt x="689" y="106"/>
                  </a:cubicBezTo>
                  <a:cubicBezTo>
                    <a:pt x="692" y="105"/>
                    <a:pt x="693" y="103"/>
                    <a:pt x="693" y="101"/>
                  </a:cubicBezTo>
                  <a:cubicBezTo>
                    <a:pt x="693" y="99"/>
                    <a:pt x="690" y="100"/>
                    <a:pt x="690" y="98"/>
                  </a:cubicBezTo>
                  <a:cubicBezTo>
                    <a:pt x="689" y="97"/>
                    <a:pt x="691" y="98"/>
                    <a:pt x="694" y="97"/>
                  </a:cubicBezTo>
                  <a:cubicBezTo>
                    <a:pt x="695" y="96"/>
                    <a:pt x="694" y="94"/>
                    <a:pt x="692" y="94"/>
                  </a:cubicBezTo>
                  <a:cubicBezTo>
                    <a:pt x="690" y="95"/>
                    <a:pt x="693" y="92"/>
                    <a:pt x="691" y="90"/>
                  </a:cubicBezTo>
                  <a:cubicBezTo>
                    <a:pt x="689" y="88"/>
                    <a:pt x="686" y="92"/>
                    <a:pt x="686" y="89"/>
                  </a:cubicBezTo>
                  <a:cubicBezTo>
                    <a:pt x="686" y="87"/>
                    <a:pt x="685" y="84"/>
                    <a:pt x="684" y="83"/>
                  </a:cubicBezTo>
                  <a:cubicBezTo>
                    <a:pt x="684" y="82"/>
                    <a:pt x="681" y="85"/>
                    <a:pt x="678" y="83"/>
                  </a:cubicBezTo>
                  <a:cubicBezTo>
                    <a:pt x="675" y="82"/>
                    <a:pt x="667" y="80"/>
                    <a:pt x="667" y="81"/>
                  </a:cubicBezTo>
                  <a:cubicBezTo>
                    <a:pt x="667" y="82"/>
                    <a:pt x="663" y="80"/>
                    <a:pt x="662" y="81"/>
                  </a:cubicBezTo>
                  <a:cubicBezTo>
                    <a:pt x="661" y="82"/>
                    <a:pt x="656" y="82"/>
                    <a:pt x="653" y="81"/>
                  </a:cubicBezTo>
                  <a:cubicBezTo>
                    <a:pt x="651" y="80"/>
                    <a:pt x="648" y="82"/>
                    <a:pt x="648" y="83"/>
                  </a:cubicBezTo>
                  <a:cubicBezTo>
                    <a:pt x="648" y="85"/>
                    <a:pt x="641" y="84"/>
                    <a:pt x="639" y="84"/>
                  </a:cubicBezTo>
                  <a:cubicBezTo>
                    <a:pt x="638" y="84"/>
                    <a:pt x="645" y="78"/>
                    <a:pt x="645" y="77"/>
                  </a:cubicBezTo>
                  <a:cubicBezTo>
                    <a:pt x="645" y="76"/>
                    <a:pt x="633" y="78"/>
                    <a:pt x="633" y="76"/>
                  </a:cubicBezTo>
                  <a:cubicBezTo>
                    <a:pt x="632" y="75"/>
                    <a:pt x="626" y="75"/>
                    <a:pt x="624" y="75"/>
                  </a:cubicBezTo>
                  <a:cubicBezTo>
                    <a:pt x="622" y="75"/>
                    <a:pt x="624" y="74"/>
                    <a:pt x="626" y="74"/>
                  </a:cubicBezTo>
                  <a:cubicBezTo>
                    <a:pt x="628" y="74"/>
                    <a:pt x="630" y="72"/>
                    <a:pt x="633" y="71"/>
                  </a:cubicBezTo>
                  <a:cubicBezTo>
                    <a:pt x="636" y="71"/>
                    <a:pt x="635" y="71"/>
                    <a:pt x="634" y="69"/>
                  </a:cubicBezTo>
                  <a:cubicBezTo>
                    <a:pt x="633" y="67"/>
                    <a:pt x="630" y="68"/>
                    <a:pt x="627" y="67"/>
                  </a:cubicBezTo>
                  <a:cubicBezTo>
                    <a:pt x="625" y="67"/>
                    <a:pt x="622" y="65"/>
                    <a:pt x="620" y="65"/>
                  </a:cubicBezTo>
                  <a:cubicBezTo>
                    <a:pt x="617" y="65"/>
                    <a:pt x="615" y="67"/>
                    <a:pt x="610" y="68"/>
                  </a:cubicBezTo>
                  <a:cubicBezTo>
                    <a:pt x="605" y="69"/>
                    <a:pt x="604" y="72"/>
                    <a:pt x="601" y="73"/>
                  </a:cubicBezTo>
                  <a:cubicBezTo>
                    <a:pt x="599" y="75"/>
                    <a:pt x="594" y="80"/>
                    <a:pt x="597" y="80"/>
                  </a:cubicBezTo>
                  <a:cubicBezTo>
                    <a:pt x="599" y="81"/>
                    <a:pt x="598" y="82"/>
                    <a:pt x="598" y="83"/>
                  </a:cubicBezTo>
                  <a:cubicBezTo>
                    <a:pt x="599" y="84"/>
                    <a:pt x="597" y="85"/>
                    <a:pt x="594" y="84"/>
                  </a:cubicBezTo>
                  <a:cubicBezTo>
                    <a:pt x="591" y="84"/>
                    <a:pt x="583" y="84"/>
                    <a:pt x="583" y="86"/>
                  </a:cubicBezTo>
                  <a:cubicBezTo>
                    <a:pt x="583" y="88"/>
                    <a:pt x="588" y="89"/>
                    <a:pt x="588" y="90"/>
                  </a:cubicBezTo>
                  <a:cubicBezTo>
                    <a:pt x="588" y="91"/>
                    <a:pt x="584" y="90"/>
                    <a:pt x="582" y="89"/>
                  </a:cubicBezTo>
                  <a:cubicBezTo>
                    <a:pt x="580" y="88"/>
                    <a:pt x="576" y="88"/>
                    <a:pt x="576" y="90"/>
                  </a:cubicBezTo>
                  <a:cubicBezTo>
                    <a:pt x="575" y="92"/>
                    <a:pt x="572" y="92"/>
                    <a:pt x="571" y="91"/>
                  </a:cubicBezTo>
                  <a:cubicBezTo>
                    <a:pt x="570" y="91"/>
                    <a:pt x="567" y="92"/>
                    <a:pt x="565" y="92"/>
                  </a:cubicBezTo>
                  <a:cubicBezTo>
                    <a:pt x="564" y="91"/>
                    <a:pt x="569" y="88"/>
                    <a:pt x="568" y="87"/>
                  </a:cubicBezTo>
                  <a:cubicBezTo>
                    <a:pt x="566" y="86"/>
                    <a:pt x="562" y="87"/>
                    <a:pt x="561" y="89"/>
                  </a:cubicBezTo>
                  <a:cubicBezTo>
                    <a:pt x="560" y="91"/>
                    <a:pt x="557" y="88"/>
                    <a:pt x="556" y="88"/>
                  </a:cubicBezTo>
                  <a:cubicBezTo>
                    <a:pt x="554" y="89"/>
                    <a:pt x="553" y="90"/>
                    <a:pt x="551" y="91"/>
                  </a:cubicBezTo>
                  <a:cubicBezTo>
                    <a:pt x="549" y="92"/>
                    <a:pt x="545" y="90"/>
                    <a:pt x="544" y="92"/>
                  </a:cubicBezTo>
                  <a:cubicBezTo>
                    <a:pt x="543" y="94"/>
                    <a:pt x="548" y="94"/>
                    <a:pt x="549" y="95"/>
                  </a:cubicBezTo>
                  <a:cubicBezTo>
                    <a:pt x="549" y="95"/>
                    <a:pt x="537" y="95"/>
                    <a:pt x="536" y="96"/>
                  </a:cubicBezTo>
                  <a:cubicBezTo>
                    <a:pt x="536" y="97"/>
                    <a:pt x="531" y="97"/>
                    <a:pt x="527" y="97"/>
                  </a:cubicBezTo>
                  <a:cubicBezTo>
                    <a:pt x="522" y="98"/>
                    <a:pt x="524" y="100"/>
                    <a:pt x="520" y="101"/>
                  </a:cubicBezTo>
                  <a:cubicBezTo>
                    <a:pt x="516" y="102"/>
                    <a:pt x="514" y="102"/>
                    <a:pt x="513" y="104"/>
                  </a:cubicBezTo>
                  <a:cubicBezTo>
                    <a:pt x="512" y="106"/>
                    <a:pt x="508" y="107"/>
                    <a:pt x="507" y="105"/>
                  </a:cubicBezTo>
                  <a:cubicBezTo>
                    <a:pt x="505" y="103"/>
                    <a:pt x="502" y="106"/>
                    <a:pt x="505" y="106"/>
                  </a:cubicBezTo>
                  <a:cubicBezTo>
                    <a:pt x="506" y="106"/>
                    <a:pt x="505" y="107"/>
                    <a:pt x="503" y="107"/>
                  </a:cubicBezTo>
                  <a:cubicBezTo>
                    <a:pt x="502" y="107"/>
                    <a:pt x="498" y="109"/>
                    <a:pt x="500" y="109"/>
                  </a:cubicBezTo>
                  <a:cubicBezTo>
                    <a:pt x="503" y="109"/>
                    <a:pt x="504" y="110"/>
                    <a:pt x="503" y="112"/>
                  </a:cubicBezTo>
                  <a:cubicBezTo>
                    <a:pt x="502" y="113"/>
                    <a:pt x="497" y="110"/>
                    <a:pt x="496" y="111"/>
                  </a:cubicBezTo>
                  <a:cubicBezTo>
                    <a:pt x="495" y="113"/>
                    <a:pt x="498" y="114"/>
                    <a:pt x="500" y="114"/>
                  </a:cubicBezTo>
                  <a:cubicBezTo>
                    <a:pt x="502" y="114"/>
                    <a:pt x="503" y="115"/>
                    <a:pt x="504" y="117"/>
                  </a:cubicBezTo>
                  <a:cubicBezTo>
                    <a:pt x="504" y="118"/>
                    <a:pt x="499" y="116"/>
                    <a:pt x="498" y="117"/>
                  </a:cubicBezTo>
                  <a:cubicBezTo>
                    <a:pt x="497" y="118"/>
                    <a:pt x="498" y="119"/>
                    <a:pt x="501" y="119"/>
                  </a:cubicBezTo>
                  <a:cubicBezTo>
                    <a:pt x="503" y="119"/>
                    <a:pt x="501" y="119"/>
                    <a:pt x="503" y="121"/>
                  </a:cubicBezTo>
                  <a:cubicBezTo>
                    <a:pt x="504" y="121"/>
                    <a:pt x="504" y="121"/>
                    <a:pt x="504" y="121"/>
                  </a:cubicBezTo>
                  <a:cubicBezTo>
                    <a:pt x="505" y="123"/>
                    <a:pt x="503" y="123"/>
                    <a:pt x="503" y="125"/>
                  </a:cubicBezTo>
                  <a:cubicBezTo>
                    <a:pt x="503" y="126"/>
                    <a:pt x="501" y="127"/>
                    <a:pt x="501" y="125"/>
                  </a:cubicBezTo>
                  <a:cubicBezTo>
                    <a:pt x="501" y="124"/>
                    <a:pt x="494" y="124"/>
                    <a:pt x="493" y="125"/>
                  </a:cubicBezTo>
                  <a:cubicBezTo>
                    <a:pt x="493" y="127"/>
                    <a:pt x="492" y="128"/>
                    <a:pt x="490" y="126"/>
                  </a:cubicBezTo>
                  <a:cubicBezTo>
                    <a:pt x="489" y="125"/>
                    <a:pt x="484" y="127"/>
                    <a:pt x="479" y="127"/>
                  </a:cubicBezTo>
                  <a:cubicBezTo>
                    <a:pt x="473" y="127"/>
                    <a:pt x="462" y="128"/>
                    <a:pt x="459" y="129"/>
                  </a:cubicBezTo>
                  <a:cubicBezTo>
                    <a:pt x="457" y="130"/>
                    <a:pt x="455" y="133"/>
                    <a:pt x="457" y="136"/>
                  </a:cubicBezTo>
                  <a:cubicBezTo>
                    <a:pt x="459" y="139"/>
                    <a:pt x="457" y="140"/>
                    <a:pt x="457" y="141"/>
                  </a:cubicBezTo>
                  <a:cubicBezTo>
                    <a:pt x="457" y="143"/>
                    <a:pt x="464" y="146"/>
                    <a:pt x="468" y="146"/>
                  </a:cubicBezTo>
                  <a:cubicBezTo>
                    <a:pt x="471" y="147"/>
                    <a:pt x="474" y="151"/>
                    <a:pt x="471" y="154"/>
                  </a:cubicBezTo>
                  <a:cubicBezTo>
                    <a:pt x="469" y="156"/>
                    <a:pt x="463" y="153"/>
                    <a:pt x="459" y="150"/>
                  </a:cubicBezTo>
                  <a:cubicBezTo>
                    <a:pt x="455" y="146"/>
                    <a:pt x="445" y="145"/>
                    <a:pt x="442" y="145"/>
                  </a:cubicBezTo>
                  <a:cubicBezTo>
                    <a:pt x="439" y="145"/>
                    <a:pt x="441" y="143"/>
                    <a:pt x="437" y="143"/>
                  </a:cubicBezTo>
                  <a:cubicBezTo>
                    <a:pt x="433" y="143"/>
                    <a:pt x="429" y="146"/>
                    <a:pt x="432" y="146"/>
                  </a:cubicBezTo>
                  <a:cubicBezTo>
                    <a:pt x="434" y="146"/>
                    <a:pt x="436" y="146"/>
                    <a:pt x="435" y="147"/>
                  </a:cubicBezTo>
                  <a:cubicBezTo>
                    <a:pt x="433" y="149"/>
                    <a:pt x="436" y="148"/>
                    <a:pt x="439" y="150"/>
                  </a:cubicBezTo>
                  <a:cubicBezTo>
                    <a:pt x="443" y="151"/>
                    <a:pt x="436" y="154"/>
                    <a:pt x="433" y="151"/>
                  </a:cubicBezTo>
                  <a:cubicBezTo>
                    <a:pt x="430" y="149"/>
                    <a:pt x="426" y="151"/>
                    <a:pt x="425" y="153"/>
                  </a:cubicBezTo>
                  <a:cubicBezTo>
                    <a:pt x="424" y="155"/>
                    <a:pt x="429" y="159"/>
                    <a:pt x="434" y="160"/>
                  </a:cubicBezTo>
                  <a:cubicBezTo>
                    <a:pt x="441" y="161"/>
                    <a:pt x="439" y="163"/>
                    <a:pt x="442" y="164"/>
                  </a:cubicBezTo>
                  <a:cubicBezTo>
                    <a:pt x="445" y="165"/>
                    <a:pt x="443" y="166"/>
                    <a:pt x="441" y="167"/>
                  </a:cubicBezTo>
                  <a:cubicBezTo>
                    <a:pt x="439" y="167"/>
                    <a:pt x="434" y="164"/>
                    <a:pt x="432" y="162"/>
                  </a:cubicBezTo>
                  <a:cubicBezTo>
                    <a:pt x="429" y="160"/>
                    <a:pt x="421" y="163"/>
                    <a:pt x="420" y="161"/>
                  </a:cubicBezTo>
                  <a:cubicBezTo>
                    <a:pt x="418" y="159"/>
                    <a:pt x="421" y="157"/>
                    <a:pt x="419" y="155"/>
                  </a:cubicBezTo>
                  <a:cubicBezTo>
                    <a:pt x="417" y="155"/>
                    <a:pt x="419" y="152"/>
                    <a:pt x="421" y="148"/>
                  </a:cubicBezTo>
                  <a:cubicBezTo>
                    <a:pt x="422" y="145"/>
                    <a:pt x="421" y="140"/>
                    <a:pt x="418" y="139"/>
                  </a:cubicBezTo>
                  <a:cubicBezTo>
                    <a:pt x="415" y="139"/>
                    <a:pt x="415" y="142"/>
                    <a:pt x="415" y="143"/>
                  </a:cubicBezTo>
                  <a:cubicBezTo>
                    <a:pt x="416" y="143"/>
                    <a:pt x="416" y="147"/>
                    <a:pt x="413" y="150"/>
                  </a:cubicBezTo>
                  <a:cubicBezTo>
                    <a:pt x="411" y="153"/>
                    <a:pt x="405" y="153"/>
                    <a:pt x="405" y="155"/>
                  </a:cubicBezTo>
                  <a:cubicBezTo>
                    <a:pt x="405" y="156"/>
                    <a:pt x="400" y="158"/>
                    <a:pt x="402" y="159"/>
                  </a:cubicBezTo>
                  <a:cubicBezTo>
                    <a:pt x="403" y="161"/>
                    <a:pt x="409" y="168"/>
                    <a:pt x="410" y="169"/>
                  </a:cubicBezTo>
                  <a:cubicBezTo>
                    <a:pt x="411" y="171"/>
                    <a:pt x="405" y="179"/>
                    <a:pt x="406" y="182"/>
                  </a:cubicBezTo>
                  <a:cubicBezTo>
                    <a:pt x="407" y="186"/>
                    <a:pt x="405" y="188"/>
                    <a:pt x="406" y="190"/>
                  </a:cubicBezTo>
                  <a:cubicBezTo>
                    <a:pt x="408" y="192"/>
                    <a:pt x="410" y="190"/>
                    <a:pt x="412" y="191"/>
                  </a:cubicBezTo>
                  <a:cubicBezTo>
                    <a:pt x="413" y="192"/>
                    <a:pt x="417" y="190"/>
                    <a:pt x="421" y="189"/>
                  </a:cubicBezTo>
                  <a:cubicBezTo>
                    <a:pt x="424" y="188"/>
                    <a:pt x="432" y="192"/>
                    <a:pt x="434" y="193"/>
                  </a:cubicBezTo>
                  <a:cubicBezTo>
                    <a:pt x="437" y="195"/>
                    <a:pt x="436" y="197"/>
                    <a:pt x="437" y="199"/>
                  </a:cubicBezTo>
                  <a:cubicBezTo>
                    <a:pt x="439" y="202"/>
                    <a:pt x="434" y="202"/>
                    <a:pt x="434" y="204"/>
                  </a:cubicBezTo>
                  <a:cubicBezTo>
                    <a:pt x="434" y="208"/>
                    <a:pt x="443" y="209"/>
                    <a:pt x="443" y="210"/>
                  </a:cubicBezTo>
                  <a:cubicBezTo>
                    <a:pt x="443" y="211"/>
                    <a:pt x="437" y="211"/>
                    <a:pt x="434" y="210"/>
                  </a:cubicBezTo>
                  <a:cubicBezTo>
                    <a:pt x="432" y="209"/>
                    <a:pt x="432" y="205"/>
                    <a:pt x="431" y="205"/>
                  </a:cubicBezTo>
                  <a:cubicBezTo>
                    <a:pt x="430" y="204"/>
                    <a:pt x="433" y="202"/>
                    <a:pt x="433" y="200"/>
                  </a:cubicBezTo>
                  <a:cubicBezTo>
                    <a:pt x="433" y="197"/>
                    <a:pt x="430" y="196"/>
                    <a:pt x="429" y="195"/>
                  </a:cubicBezTo>
                  <a:cubicBezTo>
                    <a:pt x="428" y="193"/>
                    <a:pt x="426" y="192"/>
                    <a:pt x="424" y="192"/>
                  </a:cubicBezTo>
                  <a:cubicBezTo>
                    <a:pt x="422" y="192"/>
                    <a:pt x="415" y="192"/>
                    <a:pt x="413" y="195"/>
                  </a:cubicBezTo>
                  <a:cubicBezTo>
                    <a:pt x="410" y="197"/>
                    <a:pt x="413" y="203"/>
                    <a:pt x="414" y="205"/>
                  </a:cubicBezTo>
                  <a:cubicBezTo>
                    <a:pt x="416" y="208"/>
                    <a:pt x="408" y="212"/>
                    <a:pt x="409" y="214"/>
                  </a:cubicBezTo>
                  <a:cubicBezTo>
                    <a:pt x="409" y="216"/>
                    <a:pt x="406" y="217"/>
                    <a:pt x="403" y="219"/>
                  </a:cubicBezTo>
                  <a:cubicBezTo>
                    <a:pt x="399" y="221"/>
                    <a:pt x="396" y="222"/>
                    <a:pt x="396" y="225"/>
                  </a:cubicBezTo>
                  <a:cubicBezTo>
                    <a:pt x="396" y="228"/>
                    <a:pt x="392" y="227"/>
                    <a:pt x="389" y="225"/>
                  </a:cubicBezTo>
                  <a:cubicBezTo>
                    <a:pt x="387" y="224"/>
                    <a:pt x="384" y="226"/>
                    <a:pt x="381" y="226"/>
                  </a:cubicBezTo>
                  <a:cubicBezTo>
                    <a:pt x="377" y="226"/>
                    <a:pt x="377" y="223"/>
                    <a:pt x="374" y="224"/>
                  </a:cubicBezTo>
                  <a:cubicBezTo>
                    <a:pt x="372" y="225"/>
                    <a:pt x="371" y="222"/>
                    <a:pt x="371" y="220"/>
                  </a:cubicBezTo>
                  <a:cubicBezTo>
                    <a:pt x="372" y="218"/>
                    <a:pt x="374" y="220"/>
                    <a:pt x="375" y="221"/>
                  </a:cubicBezTo>
                  <a:cubicBezTo>
                    <a:pt x="375" y="223"/>
                    <a:pt x="377" y="222"/>
                    <a:pt x="379" y="221"/>
                  </a:cubicBezTo>
                  <a:cubicBezTo>
                    <a:pt x="382" y="220"/>
                    <a:pt x="381" y="223"/>
                    <a:pt x="384" y="223"/>
                  </a:cubicBezTo>
                  <a:cubicBezTo>
                    <a:pt x="386" y="223"/>
                    <a:pt x="385" y="221"/>
                    <a:pt x="387" y="221"/>
                  </a:cubicBezTo>
                  <a:cubicBezTo>
                    <a:pt x="390" y="222"/>
                    <a:pt x="390" y="221"/>
                    <a:pt x="389" y="219"/>
                  </a:cubicBezTo>
                  <a:cubicBezTo>
                    <a:pt x="388" y="218"/>
                    <a:pt x="391" y="217"/>
                    <a:pt x="393" y="216"/>
                  </a:cubicBezTo>
                  <a:cubicBezTo>
                    <a:pt x="394" y="216"/>
                    <a:pt x="394" y="214"/>
                    <a:pt x="395" y="213"/>
                  </a:cubicBezTo>
                  <a:cubicBezTo>
                    <a:pt x="397" y="212"/>
                    <a:pt x="396" y="211"/>
                    <a:pt x="397" y="211"/>
                  </a:cubicBezTo>
                  <a:cubicBezTo>
                    <a:pt x="398" y="210"/>
                    <a:pt x="399" y="208"/>
                    <a:pt x="400" y="208"/>
                  </a:cubicBezTo>
                  <a:cubicBezTo>
                    <a:pt x="402" y="208"/>
                    <a:pt x="403" y="205"/>
                    <a:pt x="402" y="204"/>
                  </a:cubicBezTo>
                  <a:cubicBezTo>
                    <a:pt x="401" y="204"/>
                    <a:pt x="402" y="200"/>
                    <a:pt x="404" y="200"/>
                  </a:cubicBezTo>
                  <a:cubicBezTo>
                    <a:pt x="405" y="199"/>
                    <a:pt x="405" y="198"/>
                    <a:pt x="404" y="197"/>
                  </a:cubicBezTo>
                  <a:cubicBezTo>
                    <a:pt x="403" y="196"/>
                    <a:pt x="397" y="192"/>
                    <a:pt x="398" y="191"/>
                  </a:cubicBezTo>
                  <a:cubicBezTo>
                    <a:pt x="398" y="189"/>
                    <a:pt x="397" y="184"/>
                    <a:pt x="397" y="183"/>
                  </a:cubicBezTo>
                  <a:cubicBezTo>
                    <a:pt x="398" y="181"/>
                    <a:pt x="398" y="178"/>
                    <a:pt x="397" y="176"/>
                  </a:cubicBezTo>
                  <a:cubicBezTo>
                    <a:pt x="397" y="174"/>
                    <a:pt x="399" y="172"/>
                    <a:pt x="399" y="168"/>
                  </a:cubicBezTo>
                  <a:cubicBezTo>
                    <a:pt x="400" y="165"/>
                    <a:pt x="396" y="161"/>
                    <a:pt x="394" y="159"/>
                  </a:cubicBezTo>
                  <a:cubicBezTo>
                    <a:pt x="391" y="158"/>
                    <a:pt x="393" y="156"/>
                    <a:pt x="396" y="154"/>
                  </a:cubicBezTo>
                  <a:cubicBezTo>
                    <a:pt x="399" y="152"/>
                    <a:pt x="399" y="143"/>
                    <a:pt x="399" y="142"/>
                  </a:cubicBezTo>
                  <a:cubicBezTo>
                    <a:pt x="399" y="140"/>
                    <a:pt x="393" y="138"/>
                    <a:pt x="390" y="138"/>
                  </a:cubicBezTo>
                  <a:cubicBezTo>
                    <a:pt x="387" y="139"/>
                    <a:pt x="378" y="138"/>
                    <a:pt x="376" y="138"/>
                  </a:cubicBezTo>
                  <a:cubicBezTo>
                    <a:pt x="374" y="137"/>
                    <a:pt x="373" y="140"/>
                    <a:pt x="372" y="142"/>
                  </a:cubicBezTo>
                  <a:cubicBezTo>
                    <a:pt x="371" y="144"/>
                    <a:pt x="368" y="147"/>
                    <a:pt x="367" y="153"/>
                  </a:cubicBezTo>
                  <a:cubicBezTo>
                    <a:pt x="365" y="157"/>
                    <a:pt x="360" y="159"/>
                    <a:pt x="357" y="160"/>
                  </a:cubicBezTo>
                  <a:cubicBezTo>
                    <a:pt x="354" y="161"/>
                    <a:pt x="352" y="165"/>
                    <a:pt x="354" y="167"/>
                  </a:cubicBezTo>
                  <a:cubicBezTo>
                    <a:pt x="355" y="168"/>
                    <a:pt x="357" y="167"/>
                    <a:pt x="358" y="168"/>
                  </a:cubicBezTo>
                  <a:cubicBezTo>
                    <a:pt x="359" y="168"/>
                    <a:pt x="358" y="173"/>
                    <a:pt x="357" y="173"/>
                  </a:cubicBezTo>
                  <a:cubicBezTo>
                    <a:pt x="356" y="174"/>
                    <a:pt x="359" y="176"/>
                    <a:pt x="357" y="177"/>
                  </a:cubicBezTo>
                  <a:cubicBezTo>
                    <a:pt x="355" y="178"/>
                    <a:pt x="353" y="180"/>
                    <a:pt x="354" y="182"/>
                  </a:cubicBezTo>
                  <a:cubicBezTo>
                    <a:pt x="355" y="183"/>
                    <a:pt x="361" y="184"/>
                    <a:pt x="362" y="185"/>
                  </a:cubicBezTo>
                  <a:cubicBezTo>
                    <a:pt x="365" y="187"/>
                    <a:pt x="364" y="189"/>
                    <a:pt x="366" y="192"/>
                  </a:cubicBezTo>
                  <a:cubicBezTo>
                    <a:pt x="368" y="193"/>
                    <a:pt x="370" y="192"/>
                    <a:pt x="371" y="193"/>
                  </a:cubicBezTo>
                  <a:cubicBezTo>
                    <a:pt x="372" y="195"/>
                    <a:pt x="367" y="201"/>
                    <a:pt x="366" y="201"/>
                  </a:cubicBezTo>
                  <a:cubicBezTo>
                    <a:pt x="364" y="201"/>
                    <a:pt x="359" y="195"/>
                    <a:pt x="357" y="193"/>
                  </a:cubicBezTo>
                  <a:cubicBezTo>
                    <a:pt x="355" y="192"/>
                    <a:pt x="349" y="191"/>
                    <a:pt x="345" y="189"/>
                  </a:cubicBezTo>
                  <a:cubicBezTo>
                    <a:pt x="341" y="187"/>
                    <a:pt x="338" y="187"/>
                    <a:pt x="335" y="184"/>
                  </a:cubicBezTo>
                  <a:cubicBezTo>
                    <a:pt x="331" y="182"/>
                    <a:pt x="328" y="180"/>
                    <a:pt x="322" y="181"/>
                  </a:cubicBezTo>
                  <a:cubicBezTo>
                    <a:pt x="314" y="181"/>
                    <a:pt x="310" y="180"/>
                    <a:pt x="308" y="180"/>
                  </a:cubicBezTo>
                  <a:cubicBezTo>
                    <a:pt x="305" y="180"/>
                    <a:pt x="306" y="178"/>
                    <a:pt x="302" y="176"/>
                  </a:cubicBezTo>
                  <a:cubicBezTo>
                    <a:pt x="299" y="174"/>
                    <a:pt x="296" y="171"/>
                    <a:pt x="293" y="173"/>
                  </a:cubicBezTo>
                  <a:cubicBezTo>
                    <a:pt x="291" y="174"/>
                    <a:pt x="292" y="179"/>
                    <a:pt x="296" y="179"/>
                  </a:cubicBezTo>
                  <a:cubicBezTo>
                    <a:pt x="299" y="180"/>
                    <a:pt x="297" y="181"/>
                    <a:pt x="301" y="181"/>
                  </a:cubicBezTo>
                  <a:cubicBezTo>
                    <a:pt x="304" y="180"/>
                    <a:pt x="306" y="182"/>
                    <a:pt x="306" y="184"/>
                  </a:cubicBezTo>
                  <a:cubicBezTo>
                    <a:pt x="305" y="187"/>
                    <a:pt x="307" y="189"/>
                    <a:pt x="309" y="191"/>
                  </a:cubicBezTo>
                  <a:cubicBezTo>
                    <a:pt x="311" y="192"/>
                    <a:pt x="310" y="194"/>
                    <a:pt x="307" y="194"/>
                  </a:cubicBezTo>
                  <a:cubicBezTo>
                    <a:pt x="304" y="194"/>
                    <a:pt x="301" y="195"/>
                    <a:pt x="302" y="197"/>
                  </a:cubicBezTo>
                  <a:cubicBezTo>
                    <a:pt x="303" y="199"/>
                    <a:pt x="301" y="200"/>
                    <a:pt x="298" y="199"/>
                  </a:cubicBezTo>
                  <a:cubicBezTo>
                    <a:pt x="295" y="198"/>
                    <a:pt x="297" y="195"/>
                    <a:pt x="298" y="194"/>
                  </a:cubicBezTo>
                  <a:cubicBezTo>
                    <a:pt x="299" y="193"/>
                    <a:pt x="295" y="192"/>
                    <a:pt x="293" y="191"/>
                  </a:cubicBezTo>
                  <a:cubicBezTo>
                    <a:pt x="291" y="191"/>
                    <a:pt x="284" y="196"/>
                    <a:pt x="282" y="197"/>
                  </a:cubicBezTo>
                  <a:cubicBezTo>
                    <a:pt x="280" y="197"/>
                    <a:pt x="275" y="195"/>
                    <a:pt x="269" y="197"/>
                  </a:cubicBezTo>
                  <a:cubicBezTo>
                    <a:pt x="265" y="198"/>
                    <a:pt x="265" y="202"/>
                    <a:pt x="263" y="202"/>
                  </a:cubicBezTo>
                  <a:cubicBezTo>
                    <a:pt x="261" y="202"/>
                    <a:pt x="254" y="203"/>
                    <a:pt x="253" y="201"/>
                  </a:cubicBezTo>
                  <a:cubicBezTo>
                    <a:pt x="251" y="200"/>
                    <a:pt x="253" y="199"/>
                    <a:pt x="254" y="199"/>
                  </a:cubicBezTo>
                  <a:cubicBezTo>
                    <a:pt x="257" y="199"/>
                    <a:pt x="257" y="198"/>
                    <a:pt x="256" y="197"/>
                  </a:cubicBezTo>
                  <a:cubicBezTo>
                    <a:pt x="255" y="195"/>
                    <a:pt x="258" y="192"/>
                    <a:pt x="258" y="192"/>
                  </a:cubicBezTo>
                  <a:cubicBezTo>
                    <a:pt x="258" y="191"/>
                    <a:pt x="249" y="193"/>
                    <a:pt x="248" y="194"/>
                  </a:cubicBezTo>
                  <a:cubicBezTo>
                    <a:pt x="246" y="196"/>
                    <a:pt x="248" y="198"/>
                    <a:pt x="246" y="199"/>
                  </a:cubicBezTo>
                  <a:cubicBezTo>
                    <a:pt x="245" y="200"/>
                    <a:pt x="245" y="197"/>
                    <a:pt x="243" y="197"/>
                  </a:cubicBezTo>
                  <a:cubicBezTo>
                    <a:pt x="242" y="196"/>
                    <a:pt x="229" y="199"/>
                    <a:pt x="226" y="202"/>
                  </a:cubicBezTo>
                  <a:cubicBezTo>
                    <a:pt x="224" y="204"/>
                    <a:pt x="219" y="204"/>
                    <a:pt x="219" y="206"/>
                  </a:cubicBezTo>
                  <a:cubicBezTo>
                    <a:pt x="219" y="208"/>
                    <a:pt x="213" y="208"/>
                    <a:pt x="211" y="209"/>
                  </a:cubicBezTo>
                  <a:cubicBezTo>
                    <a:pt x="208" y="210"/>
                    <a:pt x="210" y="215"/>
                    <a:pt x="209" y="216"/>
                  </a:cubicBezTo>
                  <a:cubicBezTo>
                    <a:pt x="208" y="219"/>
                    <a:pt x="199" y="218"/>
                    <a:pt x="196" y="218"/>
                  </a:cubicBezTo>
                  <a:cubicBezTo>
                    <a:pt x="194" y="218"/>
                    <a:pt x="193" y="213"/>
                    <a:pt x="191" y="213"/>
                  </a:cubicBezTo>
                  <a:cubicBezTo>
                    <a:pt x="188" y="213"/>
                    <a:pt x="190" y="209"/>
                    <a:pt x="191" y="208"/>
                  </a:cubicBezTo>
                  <a:cubicBezTo>
                    <a:pt x="191" y="206"/>
                    <a:pt x="193" y="208"/>
                    <a:pt x="195" y="206"/>
                  </a:cubicBezTo>
                  <a:cubicBezTo>
                    <a:pt x="198" y="204"/>
                    <a:pt x="201" y="207"/>
                    <a:pt x="202" y="205"/>
                  </a:cubicBezTo>
                  <a:cubicBezTo>
                    <a:pt x="204" y="204"/>
                    <a:pt x="198" y="202"/>
                    <a:pt x="197" y="199"/>
                  </a:cubicBezTo>
                  <a:cubicBezTo>
                    <a:pt x="197" y="196"/>
                    <a:pt x="192" y="195"/>
                    <a:pt x="188" y="196"/>
                  </a:cubicBezTo>
                  <a:cubicBezTo>
                    <a:pt x="185" y="197"/>
                    <a:pt x="182" y="196"/>
                    <a:pt x="179" y="195"/>
                  </a:cubicBezTo>
                  <a:cubicBezTo>
                    <a:pt x="177" y="193"/>
                    <a:pt x="177" y="197"/>
                    <a:pt x="181" y="198"/>
                  </a:cubicBezTo>
                  <a:cubicBezTo>
                    <a:pt x="183" y="199"/>
                    <a:pt x="182" y="202"/>
                    <a:pt x="183" y="203"/>
                  </a:cubicBezTo>
                  <a:cubicBezTo>
                    <a:pt x="183" y="204"/>
                    <a:pt x="182" y="208"/>
                    <a:pt x="180" y="211"/>
                  </a:cubicBezTo>
                  <a:cubicBezTo>
                    <a:pt x="178" y="214"/>
                    <a:pt x="179" y="214"/>
                    <a:pt x="183" y="214"/>
                  </a:cubicBezTo>
                  <a:cubicBezTo>
                    <a:pt x="185" y="214"/>
                    <a:pt x="185" y="217"/>
                    <a:pt x="185" y="220"/>
                  </a:cubicBezTo>
                  <a:cubicBezTo>
                    <a:pt x="185" y="223"/>
                    <a:pt x="183" y="224"/>
                    <a:pt x="183" y="226"/>
                  </a:cubicBezTo>
                  <a:cubicBezTo>
                    <a:pt x="183" y="228"/>
                    <a:pt x="180" y="225"/>
                    <a:pt x="180" y="226"/>
                  </a:cubicBezTo>
                  <a:cubicBezTo>
                    <a:pt x="179" y="227"/>
                    <a:pt x="178" y="226"/>
                    <a:pt x="177" y="224"/>
                  </a:cubicBezTo>
                  <a:cubicBezTo>
                    <a:pt x="177" y="222"/>
                    <a:pt x="172" y="223"/>
                    <a:pt x="170" y="222"/>
                  </a:cubicBezTo>
                  <a:cubicBezTo>
                    <a:pt x="167" y="222"/>
                    <a:pt x="166" y="223"/>
                    <a:pt x="165" y="225"/>
                  </a:cubicBezTo>
                  <a:cubicBezTo>
                    <a:pt x="164" y="227"/>
                    <a:pt x="160" y="228"/>
                    <a:pt x="159" y="228"/>
                  </a:cubicBezTo>
                  <a:cubicBezTo>
                    <a:pt x="157" y="228"/>
                    <a:pt x="153" y="231"/>
                    <a:pt x="151" y="233"/>
                  </a:cubicBezTo>
                  <a:cubicBezTo>
                    <a:pt x="149" y="234"/>
                    <a:pt x="149" y="237"/>
                    <a:pt x="152" y="240"/>
                  </a:cubicBezTo>
                  <a:cubicBezTo>
                    <a:pt x="155" y="241"/>
                    <a:pt x="155" y="243"/>
                    <a:pt x="155" y="245"/>
                  </a:cubicBezTo>
                  <a:cubicBezTo>
                    <a:pt x="155" y="246"/>
                    <a:pt x="147" y="246"/>
                    <a:pt x="146" y="244"/>
                  </a:cubicBezTo>
                  <a:cubicBezTo>
                    <a:pt x="145" y="243"/>
                    <a:pt x="140" y="242"/>
                    <a:pt x="138" y="242"/>
                  </a:cubicBezTo>
                  <a:cubicBezTo>
                    <a:pt x="136" y="243"/>
                    <a:pt x="132" y="238"/>
                    <a:pt x="130" y="238"/>
                  </a:cubicBezTo>
                  <a:cubicBezTo>
                    <a:pt x="127" y="238"/>
                    <a:pt x="126" y="240"/>
                    <a:pt x="125" y="241"/>
                  </a:cubicBezTo>
                  <a:cubicBezTo>
                    <a:pt x="124" y="243"/>
                    <a:pt x="126" y="243"/>
                    <a:pt x="127" y="246"/>
                  </a:cubicBezTo>
                  <a:cubicBezTo>
                    <a:pt x="129" y="249"/>
                    <a:pt x="133" y="249"/>
                    <a:pt x="135" y="249"/>
                  </a:cubicBezTo>
                  <a:cubicBezTo>
                    <a:pt x="136" y="249"/>
                    <a:pt x="136" y="252"/>
                    <a:pt x="135" y="253"/>
                  </a:cubicBezTo>
                  <a:cubicBezTo>
                    <a:pt x="135" y="254"/>
                    <a:pt x="131" y="255"/>
                    <a:pt x="130" y="254"/>
                  </a:cubicBezTo>
                  <a:cubicBezTo>
                    <a:pt x="129" y="252"/>
                    <a:pt x="124" y="254"/>
                    <a:pt x="124" y="252"/>
                  </a:cubicBezTo>
                  <a:cubicBezTo>
                    <a:pt x="123" y="251"/>
                    <a:pt x="121" y="248"/>
                    <a:pt x="117" y="249"/>
                  </a:cubicBezTo>
                  <a:cubicBezTo>
                    <a:pt x="113" y="249"/>
                    <a:pt x="113" y="247"/>
                    <a:pt x="113" y="244"/>
                  </a:cubicBezTo>
                  <a:cubicBezTo>
                    <a:pt x="113" y="241"/>
                    <a:pt x="111" y="240"/>
                    <a:pt x="111" y="239"/>
                  </a:cubicBezTo>
                  <a:cubicBezTo>
                    <a:pt x="111" y="238"/>
                    <a:pt x="110" y="235"/>
                    <a:pt x="111" y="234"/>
                  </a:cubicBezTo>
                  <a:cubicBezTo>
                    <a:pt x="113" y="233"/>
                    <a:pt x="112" y="231"/>
                    <a:pt x="112" y="229"/>
                  </a:cubicBezTo>
                  <a:cubicBezTo>
                    <a:pt x="112" y="228"/>
                    <a:pt x="110" y="225"/>
                    <a:pt x="107" y="225"/>
                  </a:cubicBezTo>
                  <a:cubicBezTo>
                    <a:pt x="104" y="225"/>
                    <a:pt x="104" y="222"/>
                    <a:pt x="102" y="222"/>
                  </a:cubicBezTo>
                  <a:cubicBezTo>
                    <a:pt x="99" y="221"/>
                    <a:pt x="95" y="217"/>
                    <a:pt x="95" y="216"/>
                  </a:cubicBezTo>
                  <a:cubicBezTo>
                    <a:pt x="95" y="214"/>
                    <a:pt x="91" y="214"/>
                    <a:pt x="92" y="213"/>
                  </a:cubicBezTo>
                  <a:cubicBezTo>
                    <a:pt x="93" y="213"/>
                    <a:pt x="96" y="214"/>
                    <a:pt x="99" y="216"/>
                  </a:cubicBezTo>
                  <a:cubicBezTo>
                    <a:pt x="100" y="217"/>
                    <a:pt x="103" y="219"/>
                    <a:pt x="109" y="220"/>
                  </a:cubicBezTo>
                  <a:cubicBezTo>
                    <a:pt x="113" y="220"/>
                    <a:pt x="116" y="223"/>
                    <a:pt x="122" y="224"/>
                  </a:cubicBezTo>
                  <a:cubicBezTo>
                    <a:pt x="127" y="225"/>
                    <a:pt x="131" y="226"/>
                    <a:pt x="139" y="227"/>
                  </a:cubicBezTo>
                  <a:cubicBezTo>
                    <a:pt x="147" y="228"/>
                    <a:pt x="158" y="219"/>
                    <a:pt x="160" y="217"/>
                  </a:cubicBezTo>
                  <a:cubicBezTo>
                    <a:pt x="162" y="215"/>
                    <a:pt x="159" y="210"/>
                    <a:pt x="159" y="208"/>
                  </a:cubicBezTo>
                  <a:cubicBezTo>
                    <a:pt x="159" y="206"/>
                    <a:pt x="156" y="206"/>
                    <a:pt x="156" y="205"/>
                  </a:cubicBezTo>
                  <a:cubicBezTo>
                    <a:pt x="155" y="204"/>
                    <a:pt x="152" y="202"/>
                    <a:pt x="149" y="202"/>
                  </a:cubicBezTo>
                  <a:cubicBezTo>
                    <a:pt x="146" y="202"/>
                    <a:pt x="146" y="198"/>
                    <a:pt x="143" y="198"/>
                  </a:cubicBezTo>
                  <a:cubicBezTo>
                    <a:pt x="140" y="198"/>
                    <a:pt x="139" y="197"/>
                    <a:pt x="132" y="192"/>
                  </a:cubicBezTo>
                  <a:cubicBezTo>
                    <a:pt x="125" y="188"/>
                    <a:pt x="116" y="185"/>
                    <a:pt x="115" y="186"/>
                  </a:cubicBezTo>
                  <a:cubicBezTo>
                    <a:pt x="113" y="187"/>
                    <a:pt x="112" y="187"/>
                    <a:pt x="111" y="185"/>
                  </a:cubicBezTo>
                  <a:cubicBezTo>
                    <a:pt x="110" y="183"/>
                    <a:pt x="108" y="184"/>
                    <a:pt x="106" y="185"/>
                  </a:cubicBezTo>
                  <a:cubicBezTo>
                    <a:pt x="104" y="187"/>
                    <a:pt x="102" y="184"/>
                    <a:pt x="99" y="185"/>
                  </a:cubicBezTo>
                  <a:cubicBezTo>
                    <a:pt x="96" y="186"/>
                    <a:pt x="94" y="183"/>
                    <a:pt x="95" y="182"/>
                  </a:cubicBezTo>
                  <a:cubicBezTo>
                    <a:pt x="96" y="181"/>
                    <a:pt x="100" y="182"/>
                    <a:pt x="100" y="180"/>
                  </a:cubicBezTo>
                  <a:cubicBezTo>
                    <a:pt x="100" y="179"/>
                    <a:pt x="99" y="180"/>
                    <a:pt x="95" y="179"/>
                  </a:cubicBezTo>
                  <a:cubicBezTo>
                    <a:pt x="92" y="177"/>
                    <a:pt x="90" y="178"/>
                    <a:pt x="90" y="180"/>
                  </a:cubicBezTo>
                  <a:cubicBezTo>
                    <a:pt x="89" y="181"/>
                    <a:pt x="87" y="180"/>
                    <a:pt x="86" y="180"/>
                  </a:cubicBezTo>
                  <a:cubicBezTo>
                    <a:pt x="86" y="180"/>
                    <a:pt x="85" y="180"/>
                    <a:pt x="85" y="179"/>
                  </a:cubicBezTo>
                  <a:cubicBezTo>
                    <a:pt x="85" y="181"/>
                    <a:pt x="83" y="182"/>
                    <a:pt x="81" y="181"/>
                  </a:cubicBezTo>
                  <a:cubicBezTo>
                    <a:pt x="79" y="181"/>
                    <a:pt x="77" y="184"/>
                    <a:pt x="75" y="184"/>
                  </a:cubicBezTo>
                  <a:cubicBezTo>
                    <a:pt x="73" y="184"/>
                    <a:pt x="71" y="187"/>
                    <a:pt x="70" y="189"/>
                  </a:cubicBezTo>
                  <a:cubicBezTo>
                    <a:pt x="70" y="191"/>
                    <a:pt x="67" y="190"/>
                    <a:pt x="67" y="192"/>
                  </a:cubicBezTo>
                  <a:cubicBezTo>
                    <a:pt x="67" y="192"/>
                    <a:pt x="67" y="193"/>
                    <a:pt x="66" y="195"/>
                  </a:cubicBezTo>
                  <a:cubicBezTo>
                    <a:pt x="65" y="196"/>
                    <a:pt x="66" y="197"/>
                    <a:pt x="67" y="199"/>
                  </a:cubicBezTo>
                  <a:cubicBezTo>
                    <a:pt x="68" y="202"/>
                    <a:pt x="71" y="202"/>
                    <a:pt x="72" y="202"/>
                  </a:cubicBezTo>
                  <a:cubicBezTo>
                    <a:pt x="73" y="203"/>
                    <a:pt x="77" y="206"/>
                    <a:pt x="77" y="207"/>
                  </a:cubicBezTo>
                  <a:cubicBezTo>
                    <a:pt x="77" y="209"/>
                    <a:pt x="74" y="212"/>
                    <a:pt x="73" y="213"/>
                  </a:cubicBezTo>
                  <a:cubicBezTo>
                    <a:pt x="71" y="214"/>
                    <a:pt x="69" y="216"/>
                    <a:pt x="70" y="217"/>
                  </a:cubicBezTo>
                  <a:cubicBezTo>
                    <a:pt x="71" y="218"/>
                    <a:pt x="75" y="224"/>
                    <a:pt x="77" y="228"/>
                  </a:cubicBezTo>
                  <a:cubicBezTo>
                    <a:pt x="80" y="233"/>
                    <a:pt x="76" y="231"/>
                    <a:pt x="75" y="233"/>
                  </a:cubicBezTo>
                  <a:cubicBezTo>
                    <a:pt x="74" y="235"/>
                    <a:pt x="75" y="238"/>
                    <a:pt x="75" y="239"/>
                  </a:cubicBezTo>
                  <a:cubicBezTo>
                    <a:pt x="76" y="240"/>
                    <a:pt x="74" y="240"/>
                    <a:pt x="75" y="240"/>
                  </a:cubicBezTo>
                  <a:cubicBezTo>
                    <a:pt x="75" y="242"/>
                    <a:pt x="77" y="242"/>
                    <a:pt x="78" y="243"/>
                  </a:cubicBezTo>
                  <a:cubicBezTo>
                    <a:pt x="78" y="244"/>
                    <a:pt x="75" y="245"/>
                    <a:pt x="76" y="247"/>
                  </a:cubicBezTo>
                  <a:cubicBezTo>
                    <a:pt x="78" y="249"/>
                    <a:pt x="80" y="249"/>
                    <a:pt x="81" y="251"/>
                  </a:cubicBezTo>
                  <a:cubicBezTo>
                    <a:pt x="81" y="253"/>
                    <a:pt x="75" y="253"/>
                    <a:pt x="76" y="255"/>
                  </a:cubicBezTo>
                  <a:cubicBezTo>
                    <a:pt x="76" y="257"/>
                    <a:pt x="83" y="259"/>
                    <a:pt x="86" y="263"/>
                  </a:cubicBezTo>
                  <a:cubicBezTo>
                    <a:pt x="88" y="265"/>
                    <a:pt x="88" y="266"/>
                    <a:pt x="87" y="268"/>
                  </a:cubicBezTo>
                  <a:cubicBezTo>
                    <a:pt x="87" y="272"/>
                    <a:pt x="78" y="275"/>
                    <a:pt x="76" y="278"/>
                  </a:cubicBezTo>
                  <a:cubicBezTo>
                    <a:pt x="75" y="283"/>
                    <a:pt x="68" y="285"/>
                    <a:pt x="65" y="288"/>
                  </a:cubicBezTo>
                  <a:cubicBezTo>
                    <a:pt x="64" y="289"/>
                    <a:pt x="63" y="291"/>
                    <a:pt x="62" y="292"/>
                  </a:cubicBezTo>
                  <a:cubicBezTo>
                    <a:pt x="63" y="292"/>
                    <a:pt x="64" y="292"/>
                    <a:pt x="64" y="291"/>
                  </a:cubicBezTo>
                  <a:cubicBezTo>
                    <a:pt x="66" y="290"/>
                    <a:pt x="68" y="295"/>
                    <a:pt x="69" y="296"/>
                  </a:cubicBezTo>
                  <a:cubicBezTo>
                    <a:pt x="71" y="298"/>
                    <a:pt x="75" y="296"/>
                    <a:pt x="75" y="298"/>
                  </a:cubicBezTo>
                  <a:cubicBezTo>
                    <a:pt x="77" y="299"/>
                    <a:pt x="75" y="299"/>
                    <a:pt x="73" y="299"/>
                  </a:cubicBezTo>
                  <a:cubicBezTo>
                    <a:pt x="70" y="299"/>
                    <a:pt x="69" y="300"/>
                    <a:pt x="65" y="301"/>
                  </a:cubicBezTo>
                  <a:cubicBezTo>
                    <a:pt x="63" y="302"/>
                    <a:pt x="63" y="303"/>
                    <a:pt x="62" y="304"/>
                  </a:cubicBezTo>
                  <a:cubicBezTo>
                    <a:pt x="64" y="306"/>
                    <a:pt x="61" y="307"/>
                    <a:pt x="60" y="309"/>
                  </a:cubicBezTo>
                  <a:cubicBezTo>
                    <a:pt x="59" y="311"/>
                    <a:pt x="58" y="312"/>
                    <a:pt x="58" y="313"/>
                  </a:cubicBezTo>
                  <a:cubicBezTo>
                    <a:pt x="57" y="314"/>
                    <a:pt x="58" y="315"/>
                    <a:pt x="58" y="317"/>
                  </a:cubicBezTo>
                  <a:cubicBezTo>
                    <a:pt x="58" y="319"/>
                    <a:pt x="59" y="319"/>
                    <a:pt x="60" y="321"/>
                  </a:cubicBezTo>
                  <a:cubicBezTo>
                    <a:pt x="61" y="323"/>
                    <a:pt x="59" y="323"/>
                    <a:pt x="58" y="324"/>
                  </a:cubicBezTo>
                  <a:cubicBezTo>
                    <a:pt x="57" y="325"/>
                    <a:pt x="57" y="326"/>
                    <a:pt x="59" y="327"/>
                  </a:cubicBezTo>
                  <a:cubicBezTo>
                    <a:pt x="60" y="328"/>
                    <a:pt x="60" y="330"/>
                    <a:pt x="60" y="331"/>
                  </a:cubicBezTo>
                  <a:cubicBezTo>
                    <a:pt x="59" y="333"/>
                    <a:pt x="61" y="335"/>
                    <a:pt x="62" y="336"/>
                  </a:cubicBezTo>
                  <a:cubicBezTo>
                    <a:pt x="64" y="337"/>
                    <a:pt x="63" y="340"/>
                    <a:pt x="64" y="341"/>
                  </a:cubicBezTo>
                  <a:cubicBezTo>
                    <a:pt x="65" y="341"/>
                    <a:pt x="66" y="342"/>
                    <a:pt x="68" y="342"/>
                  </a:cubicBezTo>
                  <a:cubicBezTo>
                    <a:pt x="70" y="341"/>
                    <a:pt x="71" y="342"/>
                    <a:pt x="72" y="344"/>
                  </a:cubicBezTo>
                  <a:cubicBezTo>
                    <a:pt x="73" y="345"/>
                    <a:pt x="74" y="345"/>
                    <a:pt x="75" y="344"/>
                  </a:cubicBezTo>
                  <a:cubicBezTo>
                    <a:pt x="77" y="343"/>
                    <a:pt x="82" y="345"/>
                    <a:pt x="83" y="346"/>
                  </a:cubicBezTo>
                  <a:cubicBezTo>
                    <a:pt x="84" y="346"/>
                    <a:pt x="83" y="349"/>
                    <a:pt x="83" y="350"/>
                  </a:cubicBezTo>
                  <a:cubicBezTo>
                    <a:pt x="83" y="352"/>
                    <a:pt x="82" y="355"/>
                    <a:pt x="84" y="356"/>
                  </a:cubicBezTo>
                  <a:cubicBezTo>
                    <a:pt x="86" y="357"/>
                    <a:pt x="86" y="360"/>
                    <a:pt x="87" y="361"/>
                  </a:cubicBezTo>
                  <a:cubicBezTo>
                    <a:pt x="89" y="361"/>
                    <a:pt x="90" y="364"/>
                    <a:pt x="92" y="365"/>
                  </a:cubicBezTo>
                  <a:cubicBezTo>
                    <a:pt x="93" y="365"/>
                    <a:pt x="96" y="367"/>
                    <a:pt x="96" y="369"/>
                  </a:cubicBezTo>
                  <a:cubicBezTo>
                    <a:pt x="96" y="370"/>
                    <a:pt x="94" y="372"/>
                    <a:pt x="92" y="372"/>
                  </a:cubicBezTo>
                  <a:cubicBezTo>
                    <a:pt x="90" y="373"/>
                    <a:pt x="87" y="370"/>
                    <a:pt x="87" y="372"/>
                  </a:cubicBezTo>
                  <a:cubicBezTo>
                    <a:pt x="86" y="373"/>
                    <a:pt x="87" y="374"/>
                    <a:pt x="87" y="378"/>
                  </a:cubicBezTo>
                  <a:cubicBezTo>
                    <a:pt x="88" y="382"/>
                    <a:pt x="89" y="382"/>
                    <a:pt x="91" y="382"/>
                  </a:cubicBezTo>
                  <a:cubicBezTo>
                    <a:pt x="93" y="382"/>
                    <a:pt x="93" y="381"/>
                    <a:pt x="95" y="380"/>
                  </a:cubicBezTo>
                  <a:cubicBezTo>
                    <a:pt x="96" y="380"/>
                    <a:pt x="99" y="381"/>
                    <a:pt x="99" y="380"/>
                  </a:cubicBezTo>
                  <a:cubicBezTo>
                    <a:pt x="100" y="380"/>
                    <a:pt x="105" y="379"/>
                    <a:pt x="106" y="381"/>
                  </a:cubicBezTo>
                  <a:cubicBezTo>
                    <a:pt x="106" y="382"/>
                    <a:pt x="107" y="385"/>
                    <a:pt x="107" y="386"/>
                  </a:cubicBezTo>
                  <a:cubicBezTo>
                    <a:pt x="106" y="387"/>
                    <a:pt x="108" y="389"/>
                    <a:pt x="108" y="390"/>
                  </a:cubicBezTo>
                  <a:cubicBezTo>
                    <a:pt x="109" y="392"/>
                    <a:pt x="112" y="391"/>
                    <a:pt x="113" y="392"/>
                  </a:cubicBezTo>
                  <a:cubicBezTo>
                    <a:pt x="115" y="392"/>
                    <a:pt x="117" y="396"/>
                    <a:pt x="117" y="397"/>
                  </a:cubicBezTo>
                  <a:cubicBezTo>
                    <a:pt x="116" y="399"/>
                    <a:pt x="119" y="399"/>
                    <a:pt x="120" y="399"/>
                  </a:cubicBezTo>
                  <a:cubicBezTo>
                    <a:pt x="121" y="398"/>
                    <a:pt x="122" y="400"/>
                    <a:pt x="123" y="400"/>
                  </a:cubicBezTo>
                  <a:cubicBezTo>
                    <a:pt x="124" y="401"/>
                    <a:pt x="126" y="401"/>
                    <a:pt x="127" y="400"/>
                  </a:cubicBezTo>
                  <a:cubicBezTo>
                    <a:pt x="128" y="399"/>
                    <a:pt x="131" y="399"/>
                    <a:pt x="131" y="400"/>
                  </a:cubicBezTo>
                  <a:cubicBezTo>
                    <a:pt x="132" y="401"/>
                    <a:pt x="135" y="403"/>
                    <a:pt x="135" y="404"/>
                  </a:cubicBezTo>
                  <a:cubicBezTo>
                    <a:pt x="135" y="405"/>
                    <a:pt x="138" y="404"/>
                    <a:pt x="141" y="405"/>
                  </a:cubicBezTo>
                  <a:cubicBezTo>
                    <a:pt x="143" y="406"/>
                    <a:pt x="145" y="406"/>
                    <a:pt x="147" y="407"/>
                  </a:cubicBezTo>
                  <a:cubicBezTo>
                    <a:pt x="149" y="408"/>
                    <a:pt x="151" y="408"/>
                    <a:pt x="151" y="409"/>
                  </a:cubicBezTo>
                  <a:cubicBezTo>
                    <a:pt x="151" y="410"/>
                    <a:pt x="149" y="411"/>
                    <a:pt x="149" y="412"/>
                  </a:cubicBezTo>
                  <a:cubicBezTo>
                    <a:pt x="149" y="413"/>
                    <a:pt x="151" y="413"/>
                    <a:pt x="151" y="414"/>
                  </a:cubicBezTo>
                  <a:cubicBezTo>
                    <a:pt x="151" y="416"/>
                    <a:pt x="148" y="416"/>
                    <a:pt x="148" y="416"/>
                  </a:cubicBezTo>
                  <a:cubicBezTo>
                    <a:pt x="147" y="417"/>
                    <a:pt x="149" y="419"/>
                    <a:pt x="150" y="419"/>
                  </a:cubicBezTo>
                  <a:cubicBezTo>
                    <a:pt x="150" y="420"/>
                    <a:pt x="148" y="422"/>
                    <a:pt x="148" y="423"/>
                  </a:cubicBezTo>
                  <a:cubicBezTo>
                    <a:pt x="148" y="424"/>
                    <a:pt x="144" y="423"/>
                    <a:pt x="143" y="423"/>
                  </a:cubicBezTo>
                  <a:cubicBezTo>
                    <a:pt x="141" y="423"/>
                    <a:pt x="138" y="427"/>
                    <a:pt x="136" y="427"/>
                  </a:cubicBezTo>
                  <a:cubicBezTo>
                    <a:pt x="135" y="428"/>
                    <a:pt x="136" y="430"/>
                    <a:pt x="136" y="431"/>
                  </a:cubicBezTo>
                  <a:cubicBezTo>
                    <a:pt x="140" y="430"/>
                    <a:pt x="144" y="430"/>
                    <a:pt x="144" y="431"/>
                  </a:cubicBezTo>
                  <a:cubicBezTo>
                    <a:pt x="145" y="432"/>
                    <a:pt x="136" y="435"/>
                    <a:pt x="135" y="436"/>
                  </a:cubicBezTo>
                  <a:cubicBezTo>
                    <a:pt x="134" y="436"/>
                    <a:pt x="138" y="439"/>
                    <a:pt x="137" y="440"/>
                  </a:cubicBezTo>
                  <a:cubicBezTo>
                    <a:pt x="137" y="442"/>
                    <a:pt x="133" y="442"/>
                    <a:pt x="134" y="445"/>
                  </a:cubicBezTo>
                  <a:cubicBezTo>
                    <a:pt x="134" y="447"/>
                    <a:pt x="132" y="447"/>
                    <a:pt x="129" y="447"/>
                  </a:cubicBezTo>
                  <a:cubicBezTo>
                    <a:pt x="127" y="447"/>
                    <a:pt x="126" y="449"/>
                    <a:pt x="127" y="449"/>
                  </a:cubicBezTo>
                  <a:cubicBezTo>
                    <a:pt x="128" y="450"/>
                    <a:pt x="128" y="453"/>
                    <a:pt x="133" y="454"/>
                  </a:cubicBezTo>
                  <a:cubicBezTo>
                    <a:pt x="138" y="456"/>
                    <a:pt x="143" y="460"/>
                    <a:pt x="147" y="464"/>
                  </a:cubicBezTo>
                  <a:cubicBezTo>
                    <a:pt x="147" y="465"/>
                    <a:pt x="148" y="465"/>
                    <a:pt x="148" y="466"/>
                  </a:cubicBezTo>
                  <a:cubicBezTo>
                    <a:pt x="150" y="465"/>
                    <a:pt x="151" y="465"/>
                    <a:pt x="152" y="465"/>
                  </a:cubicBezTo>
                  <a:cubicBezTo>
                    <a:pt x="154" y="464"/>
                    <a:pt x="159" y="466"/>
                    <a:pt x="160" y="467"/>
                  </a:cubicBezTo>
                  <a:cubicBezTo>
                    <a:pt x="163" y="469"/>
                    <a:pt x="171" y="467"/>
                    <a:pt x="172" y="468"/>
                  </a:cubicBezTo>
                  <a:cubicBezTo>
                    <a:pt x="173" y="470"/>
                    <a:pt x="175" y="471"/>
                    <a:pt x="177" y="471"/>
                  </a:cubicBezTo>
                  <a:cubicBezTo>
                    <a:pt x="178" y="471"/>
                    <a:pt x="180" y="474"/>
                    <a:pt x="182" y="473"/>
                  </a:cubicBezTo>
                  <a:cubicBezTo>
                    <a:pt x="183" y="472"/>
                    <a:pt x="187" y="472"/>
                    <a:pt x="189" y="472"/>
                  </a:cubicBezTo>
                  <a:cubicBezTo>
                    <a:pt x="190" y="472"/>
                    <a:pt x="190" y="473"/>
                    <a:pt x="192" y="473"/>
                  </a:cubicBezTo>
                  <a:cubicBezTo>
                    <a:pt x="193" y="473"/>
                    <a:pt x="193" y="478"/>
                    <a:pt x="194" y="478"/>
                  </a:cubicBezTo>
                  <a:cubicBezTo>
                    <a:pt x="195" y="478"/>
                    <a:pt x="198" y="481"/>
                    <a:pt x="201" y="482"/>
                  </a:cubicBezTo>
                  <a:cubicBezTo>
                    <a:pt x="203" y="482"/>
                    <a:pt x="206" y="485"/>
                    <a:pt x="207" y="485"/>
                  </a:cubicBezTo>
                  <a:cubicBezTo>
                    <a:pt x="207" y="485"/>
                    <a:pt x="209" y="487"/>
                    <a:pt x="209" y="485"/>
                  </a:cubicBezTo>
                  <a:cubicBezTo>
                    <a:pt x="210" y="483"/>
                    <a:pt x="213" y="484"/>
                    <a:pt x="214" y="482"/>
                  </a:cubicBezTo>
                  <a:cubicBezTo>
                    <a:pt x="210" y="477"/>
                    <a:pt x="206" y="471"/>
                    <a:pt x="206" y="469"/>
                  </a:cubicBezTo>
                  <a:cubicBezTo>
                    <a:pt x="206" y="465"/>
                    <a:pt x="207" y="462"/>
                    <a:pt x="203" y="458"/>
                  </a:cubicBezTo>
                  <a:cubicBezTo>
                    <a:pt x="198" y="455"/>
                    <a:pt x="204" y="452"/>
                    <a:pt x="207" y="448"/>
                  </a:cubicBezTo>
                  <a:cubicBezTo>
                    <a:pt x="209" y="445"/>
                    <a:pt x="216" y="443"/>
                    <a:pt x="219" y="440"/>
                  </a:cubicBezTo>
                  <a:cubicBezTo>
                    <a:pt x="219" y="439"/>
                    <a:pt x="219" y="439"/>
                    <a:pt x="218" y="438"/>
                  </a:cubicBezTo>
                  <a:cubicBezTo>
                    <a:pt x="215" y="437"/>
                    <a:pt x="214" y="435"/>
                    <a:pt x="216" y="435"/>
                  </a:cubicBezTo>
                  <a:cubicBezTo>
                    <a:pt x="219" y="434"/>
                    <a:pt x="217" y="433"/>
                    <a:pt x="215" y="431"/>
                  </a:cubicBezTo>
                  <a:cubicBezTo>
                    <a:pt x="212" y="428"/>
                    <a:pt x="211" y="425"/>
                    <a:pt x="210" y="425"/>
                  </a:cubicBezTo>
                  <a:cubicBezTo>
                    <a:pt x="209" y="425"/>
                    <a:pt x="207" y="425"/>
                    <a:pt x="205" y="425"/>
                  </a:cubicBezTo>
                  <a:cubicBezTo>
                    <a:pt x="203" y="426"/>
                    <a:pt x="204" y="424"/>
                    <a:pt x="204" y="421"/>
                  </a:cubicBezTo>
                  <a:cubicBezTo>
                    <a:pt x="204" y="420"/>
                    <a:pt x="200" y="420"/>
                    <a:pt x="199" y="419"/>
                  </a:cubicBezTo>
                  <a:cubicBezTo>
                    <a:pt x="199" y="418"/>
                    <a:pt x="200" y="414"/>
                    <a:pt x="201" y="414"/>
                  </a:cubicBezTo>
                  <a:cubicBezTo>
                    <a:pt x="202" y="414"/>
                    <a:pt x="204" y="413"/>
                    <a:pt x="204" y="411"/>
                  </a:cubicBezTo>
                  <a:cubicBezTo>
                    <a:pt x="204" y="410"/>
                    <a:pt x="200" y="410"/>
                    <a:pt x="201" y="409"/>
                  </a:cubicBezTo>
                  <a:cubicBezTo>
                    <a:pt x="203" y="406"/>
                    <a:pt x="206" y="406"/>
                    <a:pt x="206" y="404"/>
                  </a:cubicBezTo>
                  <a:cubicBezTo>
                    <a:pt x="206" y="401"/>
                    <a:pt x="207" y="399"/>
                    <a:pt x="209" y="401"/>
                  </a:cubicBezTo>
                  <a:cubicBezTo>
                    <a:pt x="212" y="402"/>
                    <a:pt x="213" y="407"/>
                    <a:pt x="216" y="406"/>
                  </a:cubicBezTo>
                  <a:cubicBezTo>
                    <a:pt x="219" y="405"/>
                    <a:pt x="217" y="402"/>
                    <a:pt x="216" y="401"/>
                  </a:cubicBezTo>
                  <a:cubicBezTo>
                    <a:pt x="216" y="400"/>
                    <a:pt x="215" y="397"/>
                    <a:pt x="219" y="397"/>
                  </a:cubicBezTo>
                  <a:cubicBezTo>
                    <a:pt x="221" y="397"/>
                    <a:pt x="219" y="394"/>
                    <a:pt x="222" y="394"/>
                  </a:cubicBezTo>
                  <a:cubicBezTo>
                    <a:pt x="224" y="394"/>
                    <a:pt x="229" y="391"/>
                    <a:pt x="230" y="390"/>
                  </a:cubicBezTo>
                  <a:cubicBezTo>
                    <a:pt x="231" y="389"/>
                    <a:pt x="234" y="387"/>
                    <a:pt x="235" y="388"/>
                  </a:cubicBezTo>
                  <a:cubicBezTo>
                    <a:pt x="237" y="389"/>
                    <a:pt x="239" y="391"/>
                    <a:pt x="240" y="388"/>
                  </a:cubicBezTo>
                  <a:cubicBezTo>
                    <a:pt x="241" y="386"/>
                    <a:pt x="244" y="387"/>
                    <a:pt x="244" y="388"/>
                  </a:cubicBezTo>
                  <a:cubicBezTo>
                    <a:pt x="245" y="390"/>
                    <a:pt x="252" y="390"/>
                    <a:pt x="254" y="391"/>
                  </a:cubicBezTo>
                  <a:cubicBezTo>
                    <a:pt x="255" y="392"/>
                    <a:pt x="259" y="395"/>
                    <a:pt x="259" y="397"/>
                  </a:cubicBezTo>
                  <a:cubicBezTo>
                    <a:pt x="259" y="397"/>
                    <a:pt x="262" y="399"/>
                    <a:pt x="262" y="397"/>
                  </a:cubicBezTo>
                  <a:cubicBezTo>
                    <a:pt x="262" y="395"/>
                    <a:pt x="263" y="396"/>
                    <a:pt x="266" y="397"/>
                  </a:cubicBezTo>
                  <a:cubicBezTo>
                    <a:pt x="268" y="399"/>
                    <a:pt x="272" y="398"/>
                    <a:pt x="273" y="397"/>
                  </a:cubicBezTo>
                  <a:cubicBezTo>
                    <a:pt x="273" y="395"/>
                    <a:pt x="278" y="393"/>
                    <a:pt x="280" y="395"/>
                  </a:cubicBezTo>
                  <a:cubicBezTo>
                    <a:pt x="281" y="396"/>
                    <a:pt x="282" y="397"/>
                    <a:pt x="284" y="395"/>
                  </a:cubicBezTo>
                  <a:cubicBezTo>
                    <a:pt x="286" y="393"/>
                    <a:pt x="290" y="393"/>
                    <a:pt x="291" y="395"/>
                  </a:cubicBezTo>
                  <a:cubicBezTo>
                    <a:pt x="292" y="397"/>
                    <a:pt x="294" y="397"/>
                    <a:pt x="296" y="397"/>
                  </a:cubicBezTo>
                  <a:cubicBezTo>
                    <a:pt x="299" y="397"/>
                    <a:pt x="299" y="400"/>
                    <a:pt x="300" y="399"/>
                  </a:cubicBezTo>
                  <a:cubicBezTo>
                    <a:pt x="302" y="399"/>
                    <a:pt x="301" y="396"/>
                    <a:pt x="302" y="396"/>
                  </a:cubicBezTo>
                  <a:cubicBezTo>
                    <a:pt x="304" y="397"/>
                    <a:pt x="305" y="398"/>
                    <a:pt x="308" y="398"/>
                  </a:cubicBezTo>
                  <a:cubicBezTo>
                    <a:pt x="311" y="398"/>
                    <a:pt x="313" y="397"/>
                    <a:pt x="313" y="396"/>
                  </a:cubicBezTo>
                  <a:cubicBezTo>
                    <a:pt x="313" y="394"/>
                    <a:pt x="313" y="390"/>
                    <a:pt x="311" y="390"/>
                  </a:cubicBezTo>
                  <a:cubicBezTo>
                    <a:pt x="309" y="390"/>
                    <a:pt x="308" y="388"/>
                    <a:pt x="305" y="388"/>
                  </a:cubicBezTo>
                  <a:cubicBezTo>
                    <a:pt x="303" y="388"/>
                    <a:pt x="302" y="385"/>
                    <a:pt x="303" y="385"/>
                  </a:cubicBezTo>
                  <a:cubicBezTo>
                    <a:pt x="305" y="384"/>
                    <a:pt x="309" y="383"/>
                    <a:pt x="308" y="381"/>
                  </a:cubicBezTo>
                  <a:cubicBezTo>
                    <a:pt x="308" y="379"/>
                    <a:pt x="307" y="376"/>
                    <a:pt x="310" y="375"/>
                  </a:cubicBezTo>
                  <a:cubicBezTo>
                    <a:pt x="313" y="375"/>
                    <a:pt x="318" y="375"/>
                    <a:pt x="317" y="374"/>
                  </a:cubicBezTo>
                  <a:cubicBezTo>
                    <a:pt x="317" y="373"/>
                    <a:pt x="312" y="373"/>
                    <a:pt x="311" y="371"/>
                  </a:cubicBezTo>
                  <a:cubicBezTo>
                    <a:pt x="310" y="369"/>
                    <a:pt x="310" y="365"/>
                    <a:pt x="311" y="364"/>
                  </a:cubicBezTo>
                  <a:cubicBezTo>
                    <a:pt x="312" y="364"/>
                    <a:pt x="314" y="365"/>
                    <a:pt x="317" y="364"/>
                  </a:cubicBezTo>
                  <a:cubicBezTo>
                    <a:pt x="319" y="363"/>
                    <a:pt x="323" y="365"/>
                    <a:pt x="326" y="363"/>
                  </a:cubicBezTo>
                  <a:cubicBezTo>
                    <a:pt x="328" y="361"/>
                    <a:pt x="334" y="361"/>
                    <a:pt x="337" y="361"/>
                  </a:cubicBezTo>
                  <a:cubicBezTo>
                    <a:pt x="340" y="361"/>
                    <a:pt x="342" y="359"/>
                    <a:pt x="345" y="359"/>
                  </a:cubicBezTo>
                  <a:cubicBezTo>
                    <a:pt x="347" y="359"/>
                    <a:pt x="353" y="358"/>
                    <a:pt x="355" y="357"/>
                  </a:cubicBezTo>
                  <a:cubicBezTo>
                    <a:pt x="357" y="356"/>
                    <a:pt x="365" y="355"/>
                    <a:pt x="366" y="353"/>
                  </a:cubicBezTo>
                  <a:cubicBezTo>
                    <a:pt x="366" y="351"/>
                    <a:pt x="374" y="350"/>
                    <a:pt x="375" y="351"/>
                  </a:cubicBezTo>
                  <a:cubicBezTo>
                    <a:pt x="377" y="352"/>
                    <a:pt x="379" y="352"/>
                    <a:pt x="381" y="352"/>
                  </a:cubicBezTo>
                  <a:cubicBezTo>
                    <a:pt x="383" y="351"/>
                    <a:pt x="385" y="353"/>
                    <a:pt x="385" y="355"/>
                  </a:cubicBezTo>
                  <a:cubicBezTo>
                    <a:pt x="385" y="357"/>
                    <a:pt x="387" y="359"/>
                    <a:pt x="387" y="360"/>
                  </a:cubicBezTo>
                  <a:cubicBezTo>
                    <a:pt x="386" y="361"/>
                    <a:pt x="385" y="362"/>
                    <a:pt x="386" y="363"/>
                  </a:cubicBezTo>
                  <a:cubicBezTo>
                    <a:pt x="387" y="364"/>
                    <a:pt x="392" y="363"/>
                    <a:pt x="393" y="362"/>
                  </a:cubicBezTo>
                  <a:cubicBezTo>
                    <a:pt x="394" y="361"/>
                    <a:pt x="396" y="362"/>
                    <a:pt x="396" y="364"/>
                  </a:cubicBezTo>
                  <a:cubicBezTo>
                    <a:pt x="396" y="365"/>
                    <a:pt x="397" y="366"/>
                    <a:pt x="397" y="364"/>
                  </a:cubicBezTo>
                  <a:cubicBezTo>
                    <a:pt x="397" y="362"/>
                    <a:pt x="400" y="364"/>
                    <a:pt x="401" y="365"/>
                  </a:cubicBezTo>
                  <a:cubicBezTo>
                    <a:pt x="402" y="366"/>
                    <a:pt x="405" y="363"/>
                    <a:pt x="405" y="365"/>
                  </a:cubicBezTo>
                  <a:cubicBezTo>
                    <a:pt x="405" y="367"/>
                    <a:pt x="400" y="368"/>
                    <a:pt x="402" y="370"/>
                  </a:cubicBezTo>
                  <a:cubicBezTo>
                    <a:pt x="405" y="372"/>
                    <a:pt x="406" y="368"/>
                    <a:pt x="409" y="369"/>
                  </a:cubicBezTo>
                  <a:cubicBezTo>
                    <a:pt x="410" y="370"/>
                    <a:pt x="414" y="366"/>
                    <a:pt x="416" y="365"/>
                  </a:cubicBezTo>
                  <a:cubicBezTo>
                    <a:pt x="419" y="365"/>
                    <a:pt x="421" y="362"/>
                    <a:pt x="423" y="361"/>
                  </a:cubicBezTo>
                  <a:cubicBezTo>
                    <a:pt x="425" y="361"/>
                    <a:pt x="429" y="361"/>
                    <a:pt x="428" y="362"/>
                  </a:cubicBezTo>
                  <a:cubicBezTo>
                    <a:pt x="427" y="363"/>
                    <a:pt x="425" y="366"/>
                    <a:pt x="430" y="368"/>
                  </a:cubicBezTo>
                  <a:cubicBezTo>
                    <a:pt x="435" y="370"/>
                    <a:pt x="441" y="379"/>
                    <a:pt x="444" y="384"/>
                  </a:cubicBezTo>
                  <a:cubicBezTo>
                    <a:pt x="446" y="388"/>
                    <a:pt x="450" y="397"/>
                    <a:pt x="451" y="397"/>
                  </a:cubicBezTo>
                  <a:cubicBezTo>
                    <a:pt x="453" y="397"/>
                    <a:pt x="454" y="393"/>
                    <a:pt x="456" y="393"/>
                  </a:cubicBezTo>
                  <a:cubicBezTo>
                    <a:pt x="457" y="392"/>
                    <a:pt x="459" y="397"/>
                    <a:pt x="461" y="397"/>
                  </a:cubicBezTo>
                  <a:cubicBezTo>
                    <a:pt x="464" y="397"/>
                    <a:pt x="467" y="398"/>
                    <a:pt x="469" y="397"/>
                  </a:cubicBezTo>
                  <a:cubicBezTo>
                    <a:pt x="470" y="397"/>
                    <a:pt x="475" y="395"/>
                    <a:pt x="476" y="396"/>
                  </a:cubicBezTo>
                  <a:cubicBezTo>
                    <a:pt x="478" y="397"/>
                    <a:pt x="480" y="397"/>
                    <a:pt x="481" y="399"/>
                  </a:cubicBezTo>
                  <a:cubicBezTo>
                    <a:pt x="482" y="403"/>
                    <a:pt x="484" y="403"/>
                    <a:pt x="485" y="403"/>
                  </a:cubicBezTo>
                  <a:cubicBezTo>
                    <a:pt x="487" y="403"/>
                    <a:pt x="487" y="405"/>
                    <a:pt x="487" y="406"/>
                  </a:cubicBezTo>
                  <a:cubicBezTo>
                    <a:pt x="487" y="408"/>
                    <a:pt x="490" y="409"/>
                    <a:pt x="491" y="409"/>
                  </a:cubicBezTo>
                  <a:cubicBezTo>
                    <a:pt x="493" y="409"/>
                    <a:pt x="495" y="409"/>
                    <a:pt x="497" y="409"/>
                  </a:cubicBezTo>
                  <a:cubicBezTo>
                    <a:pt x="498" y="408"/>
                    <a:pt x="499" y="407"/>
                    <a:pt x="499" y="409"/>
                  </a:cubicBezTo>
                  <a:cubicBezTo>
                    <a:pt x="500" y="409"/>
                    <a:pt x="502" y="412"/>
                    <a:pt x="503" y="412"/>
                  </a:cubicBezTo>
                  <a:cubicBezTo>
                    <a:pt x="505" y="412"/>
                    <a:pt x="506" y="413"/>
                    <a:pt x="507" y="412"/>
                  </a:cubicBezTo>
                  <a:cubicBezTo>
                    <a:pt x="507" y="411"/>
                    <a:pt x="511" y="410"/>
                    <a:pt x="512" y="410"/>
                  </a:cubicBezTo>
                  <a:cubicBezTo>
                    <a:pt x="514" y="410"/>
                    <a:pt x="518" y="409"/>
                    <a:pt x="519" y="408"/>
                  </a:cubicBezTo>
                  <a:cubicBezTo>
                    <a:pt x="520" y="405"/>
                    <a:pt x="524" y="405"/>
                    <a:pt x="525" y="404"/>
                  </a:cubicBezTo>
                  <a:cubicBezTo>
                    <a:pt x="526" y="403"/>
                    <a:pt x="529" y="402"/>
                    <a:pt x="529" y="400"/>
                  </a:cubicBezTo>
                  <a:cubicBezTo>
                    <a:pt x="530" y="399"/>
                    <a:pt x="534" y="399"/>
                    <a:pt x="534" y="398"/>
                  </a:cubicBezTo>
                  <a:cubicBezTo>
                    <a:pt x="535" y="397"/>
                    <a:pt x="538" y="397"/>
                    <a:pt x="540" y="397"/>
                  </a:cubicBezTo>
                  <a:cubicBezTo>
                    <a:pt x="541" y="398"/>
                    <a:pt x="549" y="399"/>
                    <a:pt x="550" y="399"/>
                  </a:cubicBezTo>
                  <a:cubicBezTo>
                    <a:pt x="552" y="399"/>
                    <a:pt x="552" y="403"/>
                    <a:pt x="552" y="404"/>
                  </a:cubicBezTo>
                  <a:cubicBezTo>
                    <a:pt x="553" y="404"/>
                    <a:pt x="557" y="407"/>
                    <a:pt x="559" y="406"/>
                  </a:cubicBezTo>
                  <a:cubicBezTo>
                    <a:pt x="560" y="405"/>
                    <a:pt x="563" y="404"/>
                    <a:pt x="564" y="406"/>
                  </a:cubicBezTo>
                  <a:cubicBezTo>
                    <a:pt x="566" y="407"/>
                    <a:pt x="569" y="409"/>
                    <a:pt x="570" y="407"/>
                  </a:cubicBezTo>
                  <a:cubicBezTo>
                    <a:pt x="571" y="406"/>
                    <a:pt x="576" y="405"/>
                    <a:pt x="576" y="404"/>
                  </a:cubicBezTo>
                  <a:cubicBezTo>
                    <a:pt x="576" y="403"/>
                    <a:pt x="577" y="400"/>
                    <a:pt x="576" y="399"/>
                  </a:cubicBezTo>
                  <a:cubicBezTo>
                    <a:pt x="575" y="398"/>
                    <a:pt x="574" y="395"/>
                    <a:pt x="574" y="394"/>
                  </a:cubicBezTo>
                  <a:cubicBezTo>
                    <a:pt x="573" y="392"/>
                    <a:pt x="576" y="391"/>
                    <a:pt x="576" y="390"/>
                  </a:cubicBezTo>
                  <a:cubicBezTo>
                    <a:pt x="577" y="388"/>
                    <a:pt x="579" y="388"/>
                    <a:pt x="580" y="387"/>
                  </a:cubicBezTo>
                  <a:cubicBezTo>
                    <a:pt x="581" y="386"/>
                    <a:pt x="582" y="385"/>
                    <a:pt x="583" y="385"/>
                  </a:cubicBezTo>
                  <a:cubicBezTo>
                    <a:pt x="585" y="385"/>
                    <a:pt x="588" y="386"/>
                    <a:pt x="588" y="386"/>
                  </a:cubicBezTo>
                  <a:cubicBezTo>
                    <a:pt x="589" y="387"/>
                    <a:pt x="592" y="388"/>
                    <a:pt x="593" y="388"/>
                  </a:cubicBezTo>
                  <a:cubicBezTo>
                    <a:pt x="595" y="388"/>
                    <a:pt x="597" y="389"/>
                    <a:pt x="599" y="390"/>
                  </a:cubicBezTo>
                  <a:cubicBezTo>
                    <a:pt x="600" y="391"/>
                    <a:pt x="605" y="391"/>
                    <a:pt x="606" y="392"/>
                  </a:cubicBezTo>
                  <a:cubicBezTo>
                    <a:pt x="607" y="394"/>
                    <a:pt x="606" y="397"/>
                    <a:pt x="607" y="398"/>
                  </a:cubicBezTo>
                  <a:cubicBezTo>
                    <a:pt x="608" y="400"/>
                    <a:pt x="611" y="403"/>
                    <a:pt x="612" y="402"/>
                  </a:cubicBezTo>
                  <a:cubicBezTo>
                    <a:pt x="612" y="401"/>
                    <a:pt x="616" y="404"/>
                    <a:pt x="618" y="404"/>
                  </a:cubicBezTo>
                  <a:cubicBezTo>
                    <a:pt x="620" y="404"/>
                    <a:pt x="622" y="401"/>
                    <a:pt x="624" y="401"/>
                  </a:cubicBezTo>
                  <a:cubicBezTo>
                    <a:pt x="624" y="401"/>
                    <a:pt x="629" y="400"/>
                    <a:pt x="630" y="400"/>
                  </a:cubicBezTo>
                  <a:cubicBezTo>
                    <a:pt x="632" y="401"/>
                    <a:pt x="636" y="403"/>
                    <a:pt x="637" y="402"/>
                  </a:cubicBezTo>
                  <a:cubicBezTo>
                    <a:pt x="637" y="402"/>
                    <a:pt x="642" y="402"/>
                    <a:pt x="643" y="404"/>
                  </a:cubicBezTo>
                  <a:cubicBezTo>
                    <a:pt x="643" y="405"/>
                    <a:pt x="648" y="405"/>
                    <a:pt x="648" y="407"/>
                  </a:cubicBezTo>
                  <a:cubicBezTo>
                    <a:pt x="648" y="409"/>
                    <a:pt x="652" y="409"/>
                    <a:pt x="653" y="410"/>
                  </a:cubicBezTo>
                  <a:cubicBezTo>
                    <a:pt x="654" y="412"/>
                    <a:pt x="660" y="411"/>
                    <a:pt x="662" y="412"/>
                  </a:cubicBezTo>
                  <a:cubicBezTo>
                    <a:pt x="663" y="413"/>
                    <a:pt x="672" y="413"/>
                    <a:pt x="672" y="412"/>
                  </a:cubicBezTo>
                  <a:cubicBezTo>
                    <a:pt x="672" y="411"/>
                    <a:pt x="680" y="411"/>
                    <a:pt x="682" y="410"/>
                  </a:cubicBezTo>
                  <a:cubicBezTo>
                    <a:pt x="684" y="409"/>
                    <a:pt x="687" y="409"/>
                    <a:pt x="687" y="408"/>
                  </a:cubicBezTo>
                  <a:cubicBezTo>
                    <a:pt x="688" y="407"/>
                    <a:pt x="692" y="405"/>
                    <a:pt x="694" y="404"/>
                  </a:cubicBezTo>
                  <a:cubicBezTo>
                    <a:pt x="695" y="403"/>
                    <a:pt x="702" y="403"/>
                    <a:pt x="703" y="404"/>
                  </a:cubicBezTo>
                  <a:cubicBezTo>
                    <a:pt x="703" y="406"/>
                    <a:pt x="707" y="407"/>
                    <a:pt x="709" y="406"/>
                  </a:cubicBezTo>
                  <a:cubicBezTo>
                    <a:pt x="711" y="405"/>
                    <a:pt x="716" y="406"/>
                    <a:pt x="716" y="408"/>
                  </a:cubicBezTo>
                  <a:cubicBezTo>
                    <a:pt x="717" y="409"/>
                    <a:pt x="722" y="409"/>
                    <a:pt x="723" y="409"/>
                  </a:cubicBezTo>
                  <a:cubicBezTo>
                    <a:pt x="725" y="409"/>
                    <a:pt x="729" y="406"/>
                    <a:pt x="731" y="406"/>
                  </a:cubicBezTo>
                  <a:cubicBezTo>
                    <a:pt x="731" y="406"/>
                    <a:pt x="734" y="404"/>
                    <a:pt x="733" y="402"/>
                  </a:cubicBezTo>
                  <a:cubicBezTo>
                    <a:pt x="733" y="401"/>
                    <a:pt x="737" y="397"/>
                    <a:pt x="737" y="395"/>
                  </a:cubicBezTo>
                  <a:cubicBezTo>
                    <a:pt x="738" y="393"/>
                    <a:pt x="741" y="388"/>
                    <a:pt x="742" y="387"/>
                  </a:cubicBezTo>
                  <a:cubicBezTo>
                    <a:pt x="743" y="387"/>
                    <a:pt x="745" y="385"/>
                    <a:pt x="745" y="384"/>
                  </a:cubicBezTo>
                  <a:cubicBezTo>
                    <a:pt x="745" y="383"/>
                    <a:pt x="744" y="379"/>
                    <a:pt x="743" y="379"/>
                  </a:cubicBezTo>
                  <a:cubicBezTo>
                    <a:pt x="742" y="379"/>
                    <a:pt x="739" y="379"/>
                    <a:pt x="743" y="374"/>
                  </a:cubicBezTo>
                  <a:cubicBezTo>
                    <a:pt x="745" y="371"/>
                    <a:pt x="751" y="372"/>
                    <a:pt x="752" y="372"/>
                  </a:cubicBezTo>
                  <a:cubicBezTo>
                    <a:pt x="753" y="372"/>
                    <a:pt x="759" y="370"/>
                    <a:pt x="763" y="371"/>
                  </a:cubicBezTo>
                  <a:cubicBezTo>
                    <a:pt x="766" y="372"/>
                    <a:pt x="767" y="371"/>
                    <a:pt x="771" y="373"/>
                  </a:cubicBezTo>
                  <a:cubicBezTo>
                    <a:pt x="774" y="373"/>
                    <a:pt x="779" y="373"/>
                    <a:pt x="780" y="374"/>
                  </a:cubicBezTo>
                  <a:cubicBezTo>
                    <a:pt x="781" y="376"/>
                    <a:pt x="785" y="377"/>
                    <a:pt x="785" y="380"/>
                  </a:cubicBezTo>
                  <a:cubicBezTo>
                    <a:pt x="784" y="383"/>
                    <a:pt x="787" y="382"/>
                    <a:pt x="789" y="387"/>
                  </a:cubicBezTo>
                  <a:cubicBezTo>
                    <a:pt x="790" y="393"/>
                    <a:pt x="792" y="393"/>
                    <a:pt x="792" y="396"/>
                  </a:cubicBezTo>
                  <a:cubicBezTo>
                    <a:pt x="793" y="398"/>
                    <a:pt x="797" y="403"/>
                    <a:pt x="796" y="405"/>
                  </a:cubicBezTo>
                  <a:cubicBezTo>
                    <a:pt x="796" y="407"/>
                    <a:pt x="795" y="409"/>
                    <a:pt x="799" y="409"/>
                  </a:cubicBezTo>
                  <a:cubicBezTo>
                    <a:pt x="803" y="409"/>
                    <a:pt x="805" y="412"/>
                    <a:pt x="806" y="411"/>
                  </a:cubicBezTo>
                  <a:cubicBezTo>
                    <a:pt x="807" y="411"/>
                    <a:pt x="812" y="413"/>
                    <a:pt x="814" y="415"/>
                  </a:cubicBezTo>
                  <a:cubicBezTo>
                    <a:pt x="816" y="417"/>
                    <a:pt x="819" y="416"/>
                    <a:pt x="819" y="419"/>
                  </a:cubicBezTo>
                  <a:cubicBezTo>
                    <a:pt x="819" y="421"/>
                    <a:pt x="821" y="422"/>
                    <a:pt x="821" y="425"/>
                  </a:cubicBezTo>
                  <a:cubicBezTo>
                    <a:pt x="821" y="427"/>
                    <a:pt x="825" y="428"/>
                    <a:pt x="828" y="428"/>
                  </a:cubicBezTo>
                  <a:cubicBezTo>
                    <a:pt x="831" y="427"/>
                    <a:pt x="833" y="429"/>
                    <a:pt x="835" y="426"/>
                  </a:cubicBezTo>
                  <a:cubicBezTo>
                    <a:pt x="836" y="423"/>
                    <a:pt x="840" y="424"/>
                    <a:pt x="842" y="423"/>
                  </a:cubicBezTo>
                  <a:cubicBezTo>
                    <a:pt x="843" y="422"/>
                    <a:pt x="848" y="421"/>
                    <a:pt x="848" y="425"/>
                  </a:cubicBezTo>
                  <a:cubicBezTo>
                    <a:pt x="848" y="429"/>
                    <a:pt x="850" y="430"/>
                    <a:pt x="848" y="431"/>
                  </a:cubicBezTo>
                  <a:cubicBezTo>
                    <a:pt x="846" y="433"/>
                    <a:pt x="845" y="438"/>
                    <a:pt x="844" y="441"/>
                  </a:cubicBezTo>
                  <a:cubicBezTo>
                    <a:pt x="843" y="443"/>
                    <a:pt x="840" y="444"/>
                    <a:pt x="839" y="446"/>
                  </a:cubicBezTo>
                  <a:cubicBezTo>
                    <a:pt x="839" y="449"/>
                    <a:pt x="836" y="449"/>
                    <a:pt x="836" y="451"/>
                  </a:cubicBezTo>
                  <a:cubicBezTo>
                    <a:pt x="836" y="453"/>
                    <a:pt x="832" y="453"/>
                    <a:pt x="829" y="451"/>
                  </a:cubicBezTo>
                  <a:cubicBezTo>
                    <a:pt x="827" y="449"/>
                    <a:pt x="826" y="454"/>
                    <a:pt x="824" y="454"/>
                  </a:cubicBezTo>
                  <a:cubicBezTo>
                    <a:pt x="822" y="454"/>
                    <a:pt x="822" y="458"/>
                    <a:pt x="822" y="459"/>
                  </a:cubicBezTo>
                  <a:cubicBezTo>
                    <a:pt x="823" y="461"/>
                    <a:pt x="822" y="463"/>
                    <a:pt x="823" y="466"/>
                  </a:cubicBezTo>
                  <a:cubicBezTo>
                    <a:pt x="824" y="467"/>
                    <a:pt x="823" y="470"/>
                    <a:pt x="823" y="472"/>
                  </a:cubicBezTo>
                  <a:cubicBezTo>
                    <a:pt x="826" y="470"/>
                    <a:pt x="828" y="470"/>
                    <a:pt x="829" y="470"/>
                  </a:cubicBezTo>
                  <a:cubicBezTo>
                    <a:pt x="832" y="470"/>
                    <a:pt x="835" y="474"/>
                    <a:pt x="838" y="474"/>
                  </a:cubicBezTo>
                  <a:cubicBezTo>
                    <a:pt x="841" y="474"/>
                    <a:pt x="855" y="465"/>
                    <a:pt x="855" y="463"/>
                  </a:cubicBezTo>
                  <a:cubicBezTo>
                    <a:pt x="855" y="462"/>
                    <a:pt x="863" y="454"/>
                    <a:pt x="867" y="450"/>
                  </a:cubicBezTo>
                  <a:cubicBezTo>
                    <a:pt x="871" y="445"/>
                    <a:pt x="876" y="440"/>
                    <a:pt x="878" y="435"/>
                  </a:cubicBezTo>
                  <a:cubicBezTo>
                    <a:pt x="879" y="433"/>
                    <a:pt x="885" y="427"/>
                    <a:pt x="886" y="424"/>
                  </a:cubicBezTo>
                  <a:cubicBezTo>
                    <a:pt x="887" y="422"/>
                    <a:pt x="888" y="422"/>
                    <a:pt x="890" y="417"/>
                  </a:cubicBezTo>
                  <a:cubicBezTo>
                    <a:pt x="893" y="412"/>
                    <a:pt x="893" y="398"/>
                    <a:pt x="894" y="397"/>
                  </a:cubicBezTo>
                  <a:cubicBezTo>
                    <a:pt x="895" y="397"/>
                    <a:pt x="894" y="395"/>
                    <a:pt x="895" y="393"/>
                  </a:cubicBezTo>
                  <a:cubicBezTo>
                    <a:pt x="897" y="392"/>
                    <a:pt x="896" y="389"/>
                    <a:pt x="898" y="387"/>
                  </a:cubicBezTo>
                  <a:cubicBezTo>
                    <a:pt x="900" y="385"/>
                    <a:pt x="899" y="385"/>
                    <a:pt x="899" y="383"/>
                  </a:cubicBezTo>
                  <a:cubicBezTo>
                    <a:pt x="898" y="382"/>
                    <a:pt x="899" y="378"/>
                    <a:pt x="898" y="377"/>
                  </a:cubicBezTo>
                  <a:cubicBezTo>
                    <a:pt x="898" y="376"/>
                    <a:pt x="898" y="375"/>
                    <a:pt x="899" y="375"/>
                  </a:cubicBezTo>
                  <a:cubicBezTo>
                    <a:pt x="901" y="374"/>
                    <a:pt x="898" y="373"/>
                    <a:pt x="897" y="372"/>
                  </a:cubicBezTo>
                  <a:cubicBezTo>
                    <a:pt x="895" y="371"/>
                    <a:pt x="893" y="370"/>
                    <a:pt x="892" y="368"/>
                  </a:cubicBezTo>
                  <a:cubicBezTo>
                    <a:pt x="892" y="365"/>
                    <a:pt x="889" y="363"/>
                    <a:pt x="886" y="363"/>
                  </a:cubicBezTo>
                  <a:cubicBezTo>
                    <a:pt x="884" y="363"/>
                    <a:pt x="880" y="361"/>
                    <a:pt x="880" y="363"/>
                  </a:cubicBezTo>
                  <a:cubicBezTo>
                    <a:pt x="881" y="365"/>
                    <a:pt x="880" y="366"/>
                    <a:pt x="879" y="366"/>
                  </a:cubicBezTo>
                  <a:cubicBezTo>
                    <a:pt x="877" y="366"/>
                    <a:pt x="877" y="367"/>
                    <a:pt x="875" y="369"/>
                  </a:cubicBezTo>
                  <a:cubicBezTo>
                    <a:pt x="874" y="371"/>
                    <a:pt x="869" y="372"/>
                    <a:pt x="872" y="369"/>
                  </a:cubicBezTo>
                  <a:cubicBezTo>
                    <a:pt x="874" y="367"/>
                    <a:pt x="871" y="367"/>
                    <a:pt x="871" y="365"/>
                  </a:cubicBezTo>
                  <a:cubicBezTo>
                    <a:pt x="872" y="362"/>
                    <a:pt x="874" y="361"/>
                    <a:pt x="871" y="361"/>
                  </a:cubicBezTo>
                  <a:cubicBezTo>
                    <a:pt x="868" y="363"/>
                    <a:pt x="868" y="367"/>
                    <a:pt x="866" y="367"/>
                  </a:cubicBezTo>
                  <a:cubicBezTo>
                    <a:pt x="864" y="368"/>
                    <a:pt x="864" y="361"/>
                    <a:pt x="865" y="360"/>
                  </a:cubicBezTo>
                  <a:cubicBezTo>
                    <a:pt x="866" y="358"/>
                    <a:pt x="862" y="360"/>
                    <a:pt x="857" y="360"/>
                  </a:cubicBezTo>
                  <a:cubicBezTo>
                    <a:pt x="852" y="359"/>
                    <a:pt x="853" y="356"/>
                    <a:pt x="857" y="354"/>
                  </a:cubicBezTo>
                  <a:cubicBezTo>
                    <a:pt x="861" y="352"/>
                    <a:pt x="861" y="350"/>
                    <a:pt x="862" y="349"/>
                  </a:cubicBezTo>
                  <a:cubicBezTo>
                    <a:pt x="864" y="349"/>
                    <a:pt x="869" y="345"/>
                    <a:pt x="872" y="344"/>
                  </a:cubicBezTo>
                  <a:cubicBezTo>
                    <a:pt x="874" y="342"/>
                    <a:pt x="875" y="340"/>
                    <a:pt x="875" y="338"/>
                  </a:cubicBezTo>
                  <a:cubicBezTo>
                    <a:pt x="876" y="337"/>
                    <a:pt x="882" y="334"/>
                    <a:pt x="886" y="330"/>
                  </a:cubicBezTo>
                  <a:cubicBezTo>
                    <a:pt x="891" y="326"/>
                    <a:pt x="893" y="325"/>
                    <a:pt x="895" y="322"/>
                  </a:cubicBezTo>
                  <a:cubicBezTo>
                    <a:pt x="896" y="320"/>
                    <a:pt x="902" y="316"/>
                    <a:pt x="903" y="315"/>
                  </a:cubicBezTo>
                  <a:cubicBezTo>
                    <a:pt x="903" y="313"/>
                    <a:pt x="911" y="309"/>
                    <a:pt x="917" y="308"/>
                  </a:cubicBezTo>
                  <a:cubicBezTo>
                    <a:pt x="922" y="307"/>
                    <a:pt x="931" y="308"/>
                    <a:pt x="933" y="310"/>
                  </a:cubicBezTo>
                  <a:cubicBezTo>
                    <a:pt x="934" y="312"/>
                    <a:pt x="935" y="311"/>
                    <a:pt x="936" y="310"/>
                  </a:cubicBezTo>
                  <a:cubicBezTo>
                    <a:pt x="937" y="309"/>
                    <a:pt x="940" y="309"/>
                    <a:pt x="944" y="310"/>
                  </a:cubicBezTo>
                  <a:cubicBezTo>
                    <a:pt x="947" y="310"/>
                    <a:pt x="948" y="308"/>
                    <a:pt x="951" y="309"/>
                  </a:cubicBezTo>
                  <a:cubicBezTo>
                    <a:pt x="953" y="309"/>
                    <a:pt x="956" y="310"/>
                    <a:pt x="957" y="307"/>
                  </a:cubicBezTo>
                  <a:cubicBezTo>
                    <a:pt x="958" y="303"/>
                    <a:pt x="966" y="304"/>
                    <a:pt x="968" y="305"/>
                  </a:cubicBezTo>
                  <a:cubicBezTo>
                    <a:pt x="969" y="307"/>
                    <a:pt x="970" y="308"/>
                    <a:pt x="973" y="307"/>
                  </a:cubicBezTo>
                  <a:cubicBezTo>
                    <a:pt x="975" y="305"/>
                    <a:pt x="975" y="309"/>
                    <a:pt x="978" y="309"/>
                  </a:cubicBezTo>
                  <a:cubicBezTo>
                    <a:pt x="981" y="310"/>
                    <a:pt x="979" y="312"/>
                    <a:pt x="977" y="312"/>
                  </a:cubicBezTo>
                  <a:cubicBezTo>
                    <a:pt x="974" y="312"/>
                    <a:pt x="971" y="313"/>
                    <a:pt x="974" y="314"/>
                  </a:cubicBezTo>
                  <a:cubicBezTo>
                    <a:pt x="977" y="315"/>
                    <a:pt x="980" y="313"/>
                    <a:pt x="982" y="313"/>
                  </a:cubicBezTo>
                  <a:cubicBezTo>
                    <a:pt x="983" y="313"/>
                    <a:pt x="987" y="313"/>
                    <a:pt x="990" y="312"/>
                  </a:cubicBezTo>
                  <a:cubicBezTo>
                    <a:pt x="993" y="310"/>
                    <a:pt x="993" y="313"/>
                    <a:pt x="994" y="312"/>
                  </a:cubicBezTo>
                  <a:cubicBezTo>
                    <a:pt x="996" y="310"/>
                    <a:pt x="1001" y="310"/>
                    <a:pt x="1003" y="310"/>
                  </a:cubicBezTo>
                  <a:cubicBezTo>
                    <a:pt x="1005" y="310"/>
                    <a:pt x="1003" y="307"/>
                    <a:pt x="999" y="307"/>
                  </a:cubicBezTo>
                  <a:cubicBezTo>
                    <a:pt x="996" y="307"/>
                    <a:pt x="996" y="305"/>
                    <a:pt x="999" y="301"/>
                  </a:cubicBezTo>
                  <a:cubicBezTo>
                    <a:pt x="1002" y="297"/>
                    <a:pt x="1006" y="294"/>
                    <a:pt x="1010" y="291"/>
                  </a:cubicBezTo>
                  <a:cubicBezTo>
                    <a:pt x="1013" y="288"/>
                    <a:pt x="1016" y="290"/>
                    <a:pt x="1016" y="288"/>
                  </a:cubicBezTo>
                  <a:cubicBezTo>
                    <a:pt x="1016" y="287"/>
                    <a:pt x="1017" y="281"/>
                    <a:pt x="1019" y="281"/>
                  </a:cubicBezTo>
                  <a:cubicBezTo>
                    <a:pt x="1021" y="281"/>
                    <a:pt x="1028" y="282"/>
                    <a:pt x="1031" y="280"/>
                  </a:cubicBezTo>
                  <a:cubicBezTo>
                    <a:pt x="1035" y="278"/>
                    <a:pt x="1035" y="282"/>
                    <a:pt x="1036" y="282"/>
                  </a:cubicBezTo>
                  <a:cubicBezTo>
                    <a:pt x="1038" y="283"/>
                    <a:pt x="1040" y="279"/>
                    <a:pt x="1041" y="280"/>
                  </a:cubicBezTo>
                  <a:cubicBezTo>
                    <a:pt x="1043" y="281"/>
                    <a:pt x="1039" y="284"/>
                    <a:pt x="1038" y="288"/>
                  </a:cubicBezTo>
                  <a:cubicBezTo>
                    <a:pt x="1037" y="290"/>
                    <a:pt x="1041" y="289"/>
                    <a:pt x="1042" y="290"/>
                  </a:cubicBezTo>
                  <a:cubicBezTo>
                    <a:pt x="1044" y="291"/>
                    <a:pt x="1040" y="292"/>
                    <a:pt x="1041" y="293"/>
                  </a:cubicBezTo>
                  <a:cubicBezTo>
                    <a:pt x="1041" y="294"/>
                    <a:pt x="1044" y="294"/>
                    <a:pt x="1049" y="289"/>
                  </a:cubicBezTo>
                  <a:cubicBezTo>
                    <a:pt x="1054" y="285"/>
                    <a:pt x="1058" y="283"/>
                    <a:pt x="1062" y="283"/>
                  </a:cubicBezTo>
                  <a:cubicBezTo>
                    <a:pt x="1065" y="284"/>
                    <a:pt x="1063" y="280"/>
                    <a:pt x="1063" y="276"/>
                  </a:cubicBezTo>
                  <a:cubicBezTo>
                    <a:pt x="1064" y="272"/>
                    <a:pt x="1073" y="270"/>
                    <a:pt x="1076" y="272"/>
                  </a:cubicBezTo>
                  <a:cubicBezTo>
                    <a:pt x="1079" y="273"/>
                    <a:pt x="1078" y="274"/>
                    <a:pt x="1076" y="274"/>
                  </a:cubicBezTo>
                  <a:cubicBezTo>
                    <a:pt x="1073" y="273"/>
                    <a:pt x="1070" y="276"/>
                    <a:pt x="1070" y="279"/>
                  </a:cubicBezTo>
                  <a:cubicBezTo>
                    <a:pt x="1070" y="283"/>
                    <a:pt x="1067" y="284"/>
                    <a:pt x="1069" y="286"/>
                  </a:cubicBezTo>
                  <a:cubicBezTo>
                    <a:pt x="1070" y="287"/>
                    <a:pt x="1066" y="288"/>
                    <a:pt x="1066" y="288"/>
                  </a:cubicBezTo>
                  <a:cubicBezTo>
                    <a:pt x="1066" y="290"/>
                    <a:pt x="1066" y="291"/>
                    <a:pt x="1065" y="292"/>
                  </a:cubicBezTo>
                  <a:cubicBezTo>
                    <a:pt x="1063" y="293"/>
                    <a:pt x="1055" y="293"/>
                    <a:pt x="1054" y="296"/>
                  </a:cubicBezTo>
                  <a:cubicBezTo>
                    <a:pt x="1054" y="300"/>
                    <a:pt x="1051" y="300"/>
                    <a:pt x="1049" y="303"/>
                  </a:cubicBezTo>
                  <a:cubicBezTo>
                    <a:pt x="1047" y="307"/>
                    <a:pt x="1040" y="309"/>
                    <a:pt x="1035" y="315"/>
                  </a:cubicBezTo>
                  <a:cubicBezTo>
                    <a:pt x="1030" y="323"/>
                    <a:pt x="1023" y="323"/>
                    <a:pt x="1023" y="324"/>
                  </a:cubicBezTo>
                  <a:cubicBezTo>
                    <a:pt x="1023" y="325"/>
                    <a:pt x="1017" y="325"/>
                    <a:pt x="1016" y="325"/>
                  </a:cubicBezTo>
                  <a:cubicBezTo>
                    <a:pt x="1014" y="325"/>
                    <a:pt x="1017" y="330"/>
                    <a:pt x="1014" y="335"/>
                  </a:cubicBezTo>
                  <a:cubicBezTo>
                    <a:pt x="1009" y="339"/>
                    <a:pt x="1006" y="345"/>
                    <a:pt x="1006" y="351"/>
                  </a:cubicBezTo>
                  <a:cubicBezTo>
                    <a:pt x="1006" y="358"/>
                    <a:pt x="1009" y="375"/>
                    <a:pt x="1011" y="379"/>
                  </a:cubicBezTo>
                  <a:cubicBezTo>
                    <a:pt x="1013" y="382"/>
                    <a:pt x="1011" y="390"/>
                    <a:pt x="1013" y="392"/>
                  </a:cubicBezTo>
                  <a:cubicBezTo>
                    <a:pt x="1015" y="393"/>
                    <a:pt x="1014" y="396"/>
                    <a:pt x="1015" y="397"/>
                  </a:cubicBezTo>
                  <a:cubicBezTo>
                    <a:pt x="1016" y="397"/>
                    <a:pt x="1020" y="393"/>
                    <a:pt x="1023" y="390"/>
                  </a:cubicBezTo>
                  <a:cubicBezTo>
                    <a:pt x="1026" y="388"/>
                    <a:pt x="1025" y="387"/>
                    <a:pt x="1027" y="386"/>
                  </a:cubicBezTo>
                  <a:cubicBezTo>
                    <a:pt x="1029" y="385"/>
                    <a:pt x="1028" y="380"/>
                    <a:pt x="1028" y="378"/>
                  </a:cubicBezTo>
                  <a:cubicBezTo>
                    <a:pt x="1029" y="377"/>
                    <a:pt x="1032" y="376"/>
                    <a:pt x="1033" y="375"/>
                  </a:cubicBezTo>
                  <a:cubicBezTo>
                    <a:pt x="1034" y="373"/>
                    <a:pt x="1037" y="374"/>
                    <a:pt x="1039" y="373"/>
                  </a:cubicBezTo>
                  <a:cubicBezTo>
                    <a:pt x="1041" y="373"/>
                    <a:pt x="1039" y="370"/>
                    <a:pt x="1038" y="368"/>
                  </a:cubicBezTo>
                  <a:cubicBezTo>
                    <a:pt x="1038" y="365"/>
                    <a:pt x="1042" y="362"/>
                    <a:pt x="1045" y="361"/>
                  </a:cubicBezTo>
                  <a:cubicBezTo>
                    <a:pt x="1048" y="359"/>
                    <a:pt x="1051" y="362"/>
                    <a:pt x="1054" y="360"/>
                  </a:cubicBezTo>
                  <a:cubicBezTo>
                    <a:pt x="1057" y="357"/>
                    <a:pt x="1053" y="353"/>
                    <a:pt x="1053" y="352"/>
                  </a:cubicBezTo>
                  <a:cubicBezTo>
                    <a:pt x="1052" y="350"/>
                    <a:pt x="1055" y="344"/>
                    <a:pt x="1058" y="343"/>
                  </a:cubicBezTo>
                  <a:cubicBezTo>
                    <a:pt x="1060" y="342"/>
                    <a:pt x="1062" y="345"/>
                    <a:pt x="1064" y="343"/>
                  </a:cubicBezTo>
                  <a:cubicBezTo>
                    <a:pt x="1065" y="340"/>
                    <a:pt x="1062" y="337"/>
                    <a:pt x="1060" y="337"/>
                  </a:cubicBezTo>
                  <a:cubicBezTo>
                    <a:pt x="1059" y="337"/>
                    <a:pt x="1058" y="332"/>
                    <a:pt x="1062" y="329"/>
                  </a:cubicBezTo>
                  <a:cubicBezTo>
                    <a:pt x="1065" y="326"/>
                    <a:pt x="1064" y="326"/>
                    <a:pt x="1062" y="325"/>
                  </a:cubicBezTo>
                  <a:cubicBezTo>
                    <a:pt x="1059" y="325"/>
                    <a:pt x="1059" y="325"/>
                    <a:pt x="1057" y="325"/>
                  </a:cubicBezTo>
                  <a:cubicBezTo>
                    <a:pt x="1055" y="325"/>
                    <a:pt x="1053" y="322"/>
                    <a:pt x="1056" y="318"/>
                  </a:cubicBezTo>
                  <a:cubicBezTo>
                    <a:pt x="1059" y="314"/>
                    <a:pt x="1062" y="314"/>
                    <a:pt x="1062" y="312"/>
                  </a:cubicBezTo>
                  <a:cubicBezTo>
                    <a:pt x="1063" y="308"/>
                    <a:pt x="1066" y="303"/>
                    <a:pt x="1067" y="302"/>
                  </a:cubicBezTo>
                  <a:cubicBezTo>
                    <a:pt x="1068" y="300"/>
                    <a:pt x="1073" y="302"/>
                    <a:pt x="1074" y="301"/>
                  </a:cubicBezTo>
                  <a:cubicBezTo>
                    <a:pt x="1076" y="301"/>
                    <a:pt x="1076" y="305"/>
                    <a:pt x="1077" y="303"/>
                  </a:cubicBezTo>
                  <a:cubicBezTo>
                    <a:pt x="1079" y="301"/>
                    <a:pt x="1082" y="296"/>
                    <a:pt x="1085" y="296"/>
                  </a:cubicBezTo>
                  <a:cubicBezTo>
                    <a:pt x="1087" y="296"/>
                    <a:pt x="1086" y="300"/>
                    <a:pt x="1086" y="302"/>
                  </a:cubicBezTo>
                  <a:cubicBezTo>
                    <a:pt x="1087" y="305"/>
                    <a:pt x="1089" y="301"/>
                    <a:pt x="1093" y="299"/>
                  </a:cubicBezTo>
                  <a:cubicBezTo>
                    <a:pt x="1098" y="295"/>
                    <a:pt x="1108" y="296"/>
                    <a:pt x="1112" y="297"/>
                  </a:cubicBezTo>
                  <a:cubicBezTo>
                    <a:pt x="1114" y="299"/>
                    <a:pt x="1115" y="302"/>
                    <a:pt x="1117" y="301"/>
                  </a:cubicBezTo>
                  <a:cubicBezTo>
                    <a:pt x="1120" y="301"/>
                    <a:pt x="1117" y="298"/>
                    <a:pt x="1120" y="298"/>
                  </a:cubicBezTo>
                  <a:cubicBezTo>
                    <a:pt x="1123" y="297"/>
                    <a:pt x="1127" y="294"/>
                    <a:pt x="1131" y="291"/>
                  </a:cubicBezTo>
                  <a:cubicBezTo>
                    <a:pt x="1135" y="288"/>
                    <a:pt x="1134" y="290"/>
                    <a:pt x="1136" y="288"/>
                  </a:cubicBezTo>
                  <a:cubicBezTo>
                    <a:pt x="1137" y="286"/>
                    <a:pt x="1139" y="287"/>
                    <a:pt x="1139" y="286"/>
                  </a:cubicBezTo>
                  <a:cubicBezTo>
                    <a:pt x="1140" y="284"/>
                    <a:pt x="1145" y="281"/>
                    <a:pt x="1152" y="280"/>
                  </a:cubicBezTo>
                  <a:cubicBezTo>
                    <a:pt x="1159" y="278"/>
                    <a:pt x="1168" y="274"/>
                    <a:pt x="1167" y="272"/>
                  </a:cubicBezTo>
                  <a:cubicBezTo>
                    <a:pt x="1167" y="271"/>
                    <a:pt x="1170" y="270"/>
                    <a:pt x="1171" y="272"/>
                  </a:cubicBezTo>
                  <a:cubicBezTo>
                    <a:pt x="1171" y="273"/>
                    <a:pt x="1173" y="273"/>
                    <a:pt x="1177" y="274"/>
                  </a:cubicBezTo>
                  <a:cubicBezTo>
                    <a:pt x="1181" y="274"/>
                    <a:pt x="1183" y="276"/>
                    <a:pt x="1185" y="273"/>
                  </a:cubicBezTo>
                  <a:cubicBezTo>
                    <a:pt x="1188" y="270"/>
                    <a:pt x="1184" y="269"/>
                    <a:pt x="1184" y="266"/>
                  </a:cubicBezTo>
                  <a:cubicBezTo>
                    <a:pt x="1185" y="264"/>
                    <a:pt x="1180" y="262"/>
                    <a:pt x="1181" y="260"/>
                  </a:cubicBezTo>
                  <a:cubicBezTo>
                    <a:pt x="1181" y="257"/>
                    <a:pt x="1177" y="252"/>
                    <a:pt x="1175" y="252"/>
                  </a:cubicBezTo>
                  <a:cubicBezTo>
                    <a:pt x="1174" y="253"/>
                    <a:pt x="1172" y="252"/>
                    <a:pt x="1172" y="250"/>
                  </a:cubicBezTo>
                  <a:cubicBezTo>
                    <a:pt x="1172" y="248"/>
                    <a:pt x="1171" y="246"/>
                    <a:pt x="1169" y="247"/>
                  </a:cubicBezTo>
                  <a:cubicBezTo>
                    <a:pt x="1167" y="249"/>
                    <a:pt x="1163" y="248"/>
                    <a:pt x="1162" y="246"/>
                  </a:cubicBezTo>
                  <a:cubicBezTo>
                    <a:pt x="1162" y="244"/>
                    <a:pt x="1167" y="242"/>
                    <a:pt x="1170" y="244"/>
                  </a:cubicBezTo>
                  <a:cubicBezTo>
                    <a:pt x="1173" y="245"/>
                    <a:pt x="1172" y="247"/>
                    <a:pt x="1174" y="248"/>
                  </a:cubicBezTo>
                  <a:cubicBezTo>
                    <a:pt x="1175" y="249"/>
                    <a:pt x="1180" y="248"/>
                    <a:pt x="1183" y="247"/>
                  </a:cubicBezTo>
                  <a:cubicBezTo>
                    <a:pt x="1184" y="246"/>
                    <a:pt x="1191" y="244"/>
                    <a:pt x="1192" y="242"/>
                  </a:cubicBezTo>
                  <a:cubicBezTo>
                    <a:pt x="1194" y="240"/>
                    <a:pt x="1192" y="240"/>
                    <a:pt x="1195" y="238"/>
                  </a:cubicBezTo>
                  <a:cubicBezTo>
                    <a:pt x="1196" y="237"/>
                    <a:pt x="1195" y="235"/>
                    <a:pt x="1193" y="234"/>
                  </a:cubicBezTo>
                  <a:cubicBezTo>
                    <a:pt x="1191" y="233"/>
                    <a:pt x="1192" y="230"/>
                    <a:pt x="1194" y="230"/>
                  </a:cubicBezTo>
                  <a:cubicBezTo>
                    <a:pt x="1196" y="230"/>
                    <a:pt x="1195" y="228"/>
                    <a:pt x="1196" y="228"/>
                  </a:cubicBezTo>
                  <a:cubicBezTo>
                    <a:pt x="1197" y="228"/>
                    <a:pt x="1197" y="228"/>
                    <a:pt x="1200" y="228"/>
                  </a:cubicBezTo>
                  <a:cubicBezTo>
                    <a:pt x="1203" y="227"/>
                    <a:pt x="1200" y="229"/>
                    <a:pt x="1199" y="231"/>
                  </a:cubicBezTo>
                  <a:cubicBezTo>
                    <a:pt x="1198" y="233"/>
                    <a:pt x="1201" y="235"/>
                    <a:pt x="1202" y="237"/>
                  </a:cubicBezTo>
                  <a:cubicBezTo>
                    <a:pt x="1202" y="238"/>
                    <a:pt x="1207" y="238"/>
                    <a:pt x="1209" y="237"/>
                  </a:cubicBezTo>
                  <a:cubicBezTo>
                    <a:pt x="1212" y="235"/>
                    <a:pt x="1220" y="239"/>
                    <a:pt x="1221" y="240"/>
                  </a:cubicBezTo>
                  <a:cubicBezTo>
                    <a:pt x="1221" y="242"/>
                    <a:pt x="1223" y="245"/>
                    <a:pt x="1226" y="247"/>
                  </a:cubicBezTo>
                  <a:cubicBezTo>
                    <a:pt x="1230" y="249"/>
                    <a:pt x="1233" y="248"/>
                    <a:pt x="1233" y="250"/>
                  </a:cubicBezTo>
                  <a:cubicBezTo>
                    <a:pt x="1234" y="252"/>
                    <a:pt x="1236" y="252"/>
                    <a:pt x="1238" y="252"/>
                  </a:cubicBezTo>
                  <a:cubicBezTo>
                    <a:pt x="1240" y="252"/>
                    <a:pt x="1241" y="253"/>
                    <a:pt x="1243" y="252"/>
                  </a:cubicBezTo>
                  <a:cubicBezTo>
                    <a:pt x="1244" y="251"/>
                    <a:pt x="1244" y="252"/>
                    <a:pt x="1246" y="252"/>
                  </a:cubicBezTo>
                  <a:cubicBezTo>
                    <a:pt x="1248" y="250"/>
                    <a:pt x="1243" y="249"/>
                    <a:pt x="1243" y="247"/>
                  </a:cubicBezTo>
                  <a:cubicBezTo>
                    <a:pt x="1244" y="246"/>
                    <a:pt x="1245" y="248"/>
                    <a:pt x="1246" y="248"/>
                  </a:cubicBezTo>
                  <a:cubicBezTo>
                    <a:pt x="1248" y="248"/>
                    <a:pt x="1246" y="244"/>
                    <a:pt x="1247" y="244"/>
                  </a:cubicBezTo>
                  <a:cubicBezTo>
                    <a:pt x="1248" y="244"/>
                    <a:pt x="1247" y="238"/>
                    <a:pt x="1246" y="237"/>
                  </a:cubicBezTo>
                  <a:cubicBezTo>
                    <a:pt x="1245" y="237"/>
                    <a:pt x="1246" y="234"/>
                    <a:pt x="1248" y="236"/>
                  </a:cubicBezTo>
                  <a:cubicBezTo>
                    <a:pt x="1251" y="238"/>
                    <a:pt x="1255" y="238"/>
                    <a:pt x="1257" y="238"/>
                  </a:cubicBezTo>
                  <a:cubicBezTo>
                    <a:pt x="1259" y="238"/>
                    <a:pt x="1257" y="236"/>
                    <a:pt x="1256" y="236"/>
                  </a:cubicBezTo>
                  <a:cubicBezTo>
                    <a:pt x="1254" y="236"/>
                    <a:pt x="1256" y="234"/>
                    <a:pt x="1256" y="235"/>
                  </a:cubicBezTo>
                  <a:cubicBezTo>
                    <a:pt x="1258" y="236"/>
                    <a:pt x="1261" y="237"/>
                    <a:pt x="1261" y="236"/>
                  </a:cubicBezTo>
                  <a:cubicBezTo>
                    <a:pt x="1261" y="234"/>
                    <a:pt x="1262" y="231"/>
                    <a:pt x="1265" y="231"/>
                  </a:cubicBezTo>
                  <a:cubicBezTo>
                    <a:pt x="1267" y="231"/>
                    <a:pt x="1268" y="230"/>
                    <a:pt x="1266" y="229"/>
                  </a:cubicBezTo>
                  <a:close/>
                  <a:moveTo>
                    <a:pt x="654" y="373"/>
                  </a:moveTo>
                  <a:cubicBezTo>
                    <a:pt x="648" y="379"/>
                    <a:pt x="635" y="381"/>
                    <a:pt x="635" y="385"/>
                  </a:cubicBezTo>
                  <a:cubicBezTo>
                    <a:pt x="635" y="390"/>
                    <a:pt x="620" y="392"/>
                    <a:pt x="619" y="390"/>
                  </a:cubicBezTo>
                  <a:cubicBezTo>
                    <a:pt x="617" y="388"/>
                    <a:pt x="630" y="387"/>
                    <a:pt x="633" y="381"/>
                  </a:cubicBezTo>
                  <a:cubicBezTo>
                    <a:pt x="636" y="374"/>
                    <a:pt x="647" y="371"/>
                    <a:pt x="652" y="362"/>
                  </a:cubicBezTo>
                  <a:cubicBezTo>
                    <a:pt x="657" y="356"/>
                    <a:pt x="660" y="347"/>
                    <a:pt x="662" y="348"/>
                  </a:cubicBezTo>
                  <a:cubicBezTo>
                    <a:pt x="664" y="348"/>
                    <a:pt x="660" y="368"/>
                    <a:pt x="654" y="373"/>
                  </a:cubicBezTo>
                  <a:close/>
                  <a:moveTo>
                    <a:pt x="682" y="116"/>
                  </a:moveTo>
                  <a:cubicBezTo>
                    <a:pt x="681" y="118"/>
                    <a:pt x="676" y="118"/>
                    <a:pt x="677" y="119"/>
                  </a:cubicBezTo>
                  <a:cubicBezTo>
                    <a:pt x="680" y="122"/>
                    <a:pt x="691" y="120"/>
                    <a:pt x="691" y="117"/>
                  </a:cubicBezTo>
                  <a:cubicBezTo>
                    <a:pt x="691" y="113"/>
                    <a:pt x="683" y="114"/>
                    <a:pt x="682" y="116"/>
                  </a:cubicBezTo>
                  <a:close/>
                  <a:moveTo>
                    <a:pt x="282" y="7"/>
                  </a:moveTo>
                  <a:cubicBezTo>
                    <a:pt x="288" y="7"/>
                    <a:pt x="286" y="4"/>
                    <a:pt x="290" y="4"/>
                  </a:cubicBezTo>
                  <a:cubicBezTo>
                    <a:pt x="293" y="5"/>
                    <a:pt x="298" y="4"/>
                    <a:pt x="296" y="2"/>
                  </a:cubicBezTo>
                  <a:cubicBezTo>
                    <a:pt x="294" y="0"/>
                    <a:pt x="281" y="1"/>
                    <a:pt x="282" y="3"/>
                  </a:cubicBezTo>
                  <a:cubicBezTo>
                    <a:pt x="284" y="4"/>
                    <a:pt x="272" y="4"/>
                    <a:pt x="273" y="4"/>
                  </a:cubicBezTo>
                  <a:cubicBezTo>
                    <a:pt x="273" y="6"/>
                    <a:pt x="277" y="7"/>
                    <a:pt x="282" y="7"/>
                  </a:cubicBezTo>
                  <a:close/>
                  <a:moveTo>
                    <a:pt x="255" y="22"/>
                  </a:moveTo>
                  <a:cubicBezTo>
                    <a:pt x="255" y="18"/>
                    <a:pt x="243" y="23"/>
                    <a:pt x="246" y="23"/>
                  </a:cubicBezTo>
                  <a:cubicBezTo>
                    <a:pt x="248" y="23"/>
                    <a:pt x="255" y="25"/>
                    <a:pt x="255" y="22"/>
                  </a:cubicBezTo>
                  <a:close/>
                  <a:moveTo>
                    <a:pt x="283" y="19"/>
                  </a:moveTo>
                  <a:cubicBezTo>
                    <a:pt x="284" y="21"/>
                    <a:pt x="282" y="21"/>
                    <a:pt x="278" y="21"/>
                  </a:cubicBezTo>
                  <a:cubicBezTo>
                    <a:pt x="273" y="21"/>
                    <a:pt x="271" y="23"/>
                    <a:pt x="273" y="25"/>
                  </a:cubicBezTo>
                  <a:cubicBezTo>
                    <a:pt x="276" y="27"/>
                    <a:pt x="288" y="26"/>
                    <a:pt x="290" y="24"/>
                  </a:cubicBezTo>
                  <a:cubicBezTo>
                    <a:pt x="291" y="22"/>
                    <a:pt x="297" y="23"/>
                    <a:pt x="298" y="21"/>
                  </a:cubicBezTo>
                  <a:cubicBezTo>
                    <a:pt x="299" y="18"/>
                    <a:pt x="282" y="17"/>
                    <a:pt x="283" y="19"/>
                  </a:cubicBezTo>
                  <a:close/>
                  <a:moveTo>
                    <a:pt x="321" y="15"/>
                  </a:moveTo>
                  <a:cubicBezTo>
                    <a:pt x="323" y="12"/>
                    <a:pt x="318" y="12"/>
                    <a:pt x="317" y="10"/>
                  </a:cubicBezTo>
                  <a:cubicBezTo>
                    <a:pt x="317" y="9"/>
                    <a:pt x="304" y="9"/>
                    <a:pt x="305" y="10"/>
                  </a:cubicBezTo>
                  <a:cubicBezTo>
                    <a:pt x="306" y="12"/>
                    <a:pt x="297" y="15"/>
                    <a:pt x="300" y="17"/>
                  </a:cubicBezTo>
                  <a:cubicBezTo>
                    <a:pt x="305" y="22"/>
                    <a:pt x="319" y="17"/>
                    <a:pt x="321" y="15"/>
                  </a:cubicBezTo>
                  <a:close/>
                  <a:moveTo>
                    <a:pt x="286" y="11"/>
                  </a:moveTo>
                  <a:cubicBezTo>
                    <a:pt x="287" y="7"/>
                    <a:pt x="278" y="10"/>
                    <a:pt x="273" y="8"/>
                  </a:cubicBezTo>
                  <a:cubicBezTo>
                    <a:pt x="267" y="6"/>
                    <a:pt x="264" y="6"/>
                    <a:pt x="268" y="9"/>
                  </a:cubicBezTo>
                  <a:cubicBezTo>
                    <a:pt x="269" y="10"/>
                    <a:pt x="258" y="11"/>
                    <a:pt x="260" y="13"/>
                  </a:cubicBezTo>
                  <a:cubicBezTo>
                    <a:pt x="264" y="18"/>
                    <a:pt x="285" y="16"/>
                    <a:pt x="286" y="11"/>
                  </a:cubicBezTo>
                  <a:close/>
                  <a:moveTo>
                    <a:pt x="254" y="133"/>
                  </a:moveTo>
                  <a:cubicBezTo>
                    <a:pt x="254" y="135"/>
                    <a:pt x="252" y="137"/>
                    <a:pt x="248" y="137"/>
                  </a:cubicBezTo>
                  <a:cubicBezTo>
                    <a:pt x="243" y="137"/>
                    <a:pt x="250" y="140"/>
                    <a:pt x="251" y="142"/>
                  </a:cubicBezTo>
                  <a:cubicBezTo>
                    <a:pt x="251" y="144"/>
                    <a:pt x="246" y="143"/>
                    <a:pt x="246" y="146"/>
                  </a:cubicBezTo>
                  <a:cubicBezTo>
                    <a:pt x="246" y="150"/>
                    <a:pt x="238" y="146"/>
                    <a:pt x="237" y="151"/>
                  </a:cubicBezTo>
                  <a:cubicBezTo>
                    <a:pt x="236" y="156"/>
                    <a:pt x="241" y="155"/>
                    <a:pt x="244" y="155"/>
                  </a:cubicBezTo>
                  <a:cubicBezTo>
                    <a:pt x="248" y="155"/>
                    <a:pt x="242" y="159"/>
                    <a:pt x="245" y="161"/>
                  </a:cubicBezTo>
                  <a:cubicBezTo>
                    <a:pt x="248" y="163"/>
                    <a:pt x="250" y="162"/>
                    <a:pt x="248" y="158"/>
                  </a:cubicBezTo>
                  <a:cubicBezTo>
                    <a:pt x="246" y="155"/>
                    <a:pt x="257" y="160"/>
                    <a:pt x="254" y="163"/>
                  </a:cubicBezTo>
                  <a:cubicBezTo>
                    <a:pt x="251" y="166"/>
                    <a:pt x="259" y="168"/>
                    <a:pt x="264" y="168"/>
                  </a:cubicBezTo>
                  <a:cubicBezTo>
                    <a:pt x="268" y="168"/>
                    <a:pt x="283" y="171"/>
                    <a:pt x="283" y="168"/>
                  </a:cubicBezTo>
                  <a:cubicBezTo>
                    <a:pt x="283" y="166"/>
                    <a:pt x="278" y="164"/>
                    <a:pt x="273" y="159"/>
                  </a:cubicBezTo>
                  <a:cubicBezTo>
                    <a:pt x="268" y="155"/>
                    <a:pt x="265" y="146"/>
                    <a:pt x="270" y="143"/>
                  </a:cubicBezTo>
                  <a:cubicBezTo>
                    <a:pt x="276" y="140"/>
                    <a:pt x="271" y="138"/>
                    <a:pt x="277" y="134"/>
                  </a:cubicBezTo>
                  <a:cubicBezTo>
                    <a:pt x="281" y="131"/>
                    <a:pt x="278" y="127"/>
                    <a:pt x="283" y="127"/>
                  </a:cubicBezTo>
                  <a:cubicBezTo>
                    <a:pt x="287" y="126"/>
                    <a:pt x="282" y="122"/>
                    <a:pt x="287" y="121"/>
                  </a:cubicBezTo>
                  <a:cubicBezTo>
                    <a:pt x="291" y="121"/>
                    <a:pt x="292" y="116"/>
                    <a:pt x="291" y="115"/>
                  </a:cubicBezTo>
                  <a:cubicBezTo>
                    <a:pt x="290" y="113"/>
                    <a:pt x="296" y="115"/>
                    <a:pt x="299" y="112"/>
                  </a:cubicBezTo>
                  <a:cubicBezTo>
                    <a:pt x="301" y="109"/>
                    <a:pt x="306" y="111"/>
                    <a:pt x="308" y="107"/>
                  </a:cubicBezTo>
                  <a:cubicBezTo>
                    <a:pt x="310" y="104"/>
                    <a:pt x="336" y="95"/>
                    <a:pt x="350" y="92"/>
                  </a:cubicBezTo>
                  <a:cubicBezTo>
                    <a:pt x="363" y="89"/>
                    <a:pt x="374" y="83"/>
                    <a:pt x="369" y="79"/>
                  </a:cubicBezTo>
                  <a:cubicBezTo>
                    <a:pt x="363" y="75"/>
                    <a:pt x="350" y="80"/>
                    <a:pt x="346" y="83"/>
                  </a:cubicBezTo>
                  <a:cubicBezTo>
                    <a:pt x="342" y="86"/>
                    <a:pt x="338" y="84"/>
                    <a:pt x="334" y="86"/>
                  </a:cubicBezTo>
                  <a:cubicBezTo>
                    <a:pt x="330" y="88"/>
                    <a:pt x="323" y="90"/>
                    <a:pt x="319" y="87"/>
                  </a:cubicBezTo>
                  <a:cubicBezTo>
                    <a:pt x="315" y="84"/>
                    <a:pt x="311" y="90"/>
                    <a:pt x="308" y="90"/>
                  </a:cubicBezTo>
                  <a:cubicBezTo>
                    <a:pt x="305" y="90"/>
                    <a:pt x="302" y="93"/>
                    <a:pt x="299" y="93"/>
                  </a:cubicBezTo>
                  <a:cubicBezTo>
                    <a:pt x="296" y="93"/>
                    <a:pt x="290" y="95"/>
                    <a:pt x="290" y="96"/>
                  </a:cubicBezTo>
                  <a:cubicBezTo>
                    <a:pt x="289" y="98"/>
                    <a:pt x="283" y="98"/>
                    <a:pt x="283" y="100"/>
                  </a:cubicBezTo>
                  <a:cubicBezTo>
                    <a:pt x="283" y="103"/>
                    <a:pt x="279" y="105"/>
                    <a:pt x="278" y="103"/>
                  </a:cubicBezTo>
                  <a:cubicBezTo>
                    <a:pt x="275" y="100"/>
                    <a:pt x="272" y="105"/>
                    <a:pt x="276" y="107"/>
                  </a:cubicBezTo>
                  <a:cubicBezTo>
                    <a:pt x="278" y="110"/>
                    <a:pt x="269" y="110"/>
                    <a:pt x="271" y="112"/>
                  </a:cubicBezTo>
                  <a:cubicBezTo>
                    <a:pt x="273" y="114"/>
                    <a:pt x="268" y="115"/>
                    <a:pt x="269" y="117"/>
                  </a:cubicBezTo>
                  <a:cubicBezTo>
                    <a:pt x="270" y="119"/>
                    <a:pt x="266" y="119"/>
                    <a:pt x="263" y="120"/>
                  </a:cubicBezTo>
                  <a:cubicBezTo>
                    <a:pt x="259" y="121"/>
                    <a:pt x="257" y="125"/>
                    <a:pt x="262" y="126"/>
                  </a:cubicBezTo>
                  <a:cubicBezTo>
                    <a:pt x="266" y="126"/>
                    <a:pt x="259" y="127"/>
                    <a:pt x="260" y="130"/>
                  </a:cubicBezTo>
                  <a:cubicBezTo>
                    <a:pt x="260" y="133"/>
                    <a:pt x="253" y="131"/>
                    <a:pt x="254" y="13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924;p79">
              <a:extLst>
                <a:ext uri="{FF2B5EF4-FFF2-40B4-BE49-F238E27FC236}">
                  <a16:creationId xmlns:a16="http://schemas.microsoft.com/office/drawing/2014/main" id="{8F73D340-C5DD-78C2-A673-F19EB43AC862}"/>
                </a:ext>
              </a:extLst>
            </p:cNvPr>
            <p:cNvSpPr/>
            <p:nvPr/>
          </p:nvSpPr>
          <p:spPr>
            <a:xfrm>
              <a:off x="1102196" y="1558718"/>
              <a:ext cx="786589" cy="581975"/>
            </a:xfrm>
            <a:custGeom>
              <a:avLst/>
              <a:gdLst/>
              <a:ahLst/>
              <a:cxnLst/>
              <a:rect l="l" t="t" r="r" b="b"/>
              <a:pathLst>
                <a:path w="288" h="213" extrusionOk="0">
                  <a:moveTo>
                    <a:pt x="284" y="188"/>
                  </a:moveTo>
                  <a:cubicBezTo>
                    <a:pt x="284" y="186"/>
                    <a:pt x="284" y="184"/>
                    <a:pt x="276" y="180"/>
                  </a:cubicBezTo>
                  <a:cubicBezTo>
                    <a:pt x="268" y="177"/>
                    <a:pt x="269" y="174"/>
                    <a:pt x="263" y="164"/>
                  </a:cubicBezTo>
                  <a:cubicBezTo>
                    <a:pt x="258" y="155"/>
                    <a:pt x="248" y="150"/>
                    <a:pt x="248" y="147"/>
                  </a:cubicBezTo>
                  <a:cubicBezTo>
                    <a:pt x="248" y="143"/>
                    <a:pt x="237" y="143"/>
                    <a:pt x="237" y="146"/>
                  </a:cubicBezTo>
                  <a:cubicBezTo>
                    <a:pt x="237" y="149"/>
                    <a:pt x="233" y="150"/>
                    <a:pt x="230" y="151"/>
                  </a:cubicBezTo>
                  <a:cubicBezTo>
                    <a:pt x="228" y="153"/>
                    <a:pt x="226" y="150"/>
                    <a:pt x="224" y="148"/>
                  </a:cubicBezTo>
                  <a:cubicBezTo>
                    <a:pt x="223" y="145"/>
                    <a:pt x="217" y="142"/>
                    <a:pt x="217" y="140"/>
                  </a:cubicBezTo>
                  <a:cubicBezTo>
                    <a:pt x="217" y="138"/>
                    <a:pt x="216" y="135"/>
                    <a:pt x="212" y="137"/>
                  </a:cubicBezTo>
                  <a:cubicBezTo>
                    <a:pt x="208" y="138"/>
                    <a:pt x="206" y="137"/>
                    <a:pt x="205" y="138"/>
                  </a:cubicBezTo>
                  <a:cubicBezTo>
                    <a:pt x="204" y="139"/>
                    <a:pt x="201" y="137"/>
                    <a:pt x="201" y="137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3"/>
                    <a:pt x="199" y="23"/>
                    <a:pt x="198" y="22"/>
                  </a:cubicBezTo>
                  <a:cubicBezTo>
                    <a:pt x="193" y="20"/>
                    <a:pt x="186" y="17"/>
                    <a:pt x="182" y="18"/>
                  </a:cubicBezTo>
                  <a:cubicBezTo>
                    <a:pt x="178" y="19"/>
                    <a:pt x="171" y="20"/>
                    <a:pt x="168" y="18"/>
                  </a:cubicBezTo>
                  <a:cubicBezTo>
                    <a:pt x="165" y="17"/>
                    <a:pt x="162" y="16"/>
                    <a:pt x="156" y="16"/>
                  </a:cubicBezTo>
                  <a:cubicBezTo>
                    <a:pt x="151" y="17"/>
                    <a:pt x="148" y="14"/>
                    <a:pt x="140" y="12"/>
                  </a:cubicBezTo>
                  <a:cubicBezTo>
                    <a:pt x="134" y="11"/>
                    <a:pt x="124" y="13"/>
                    <a:pt x="122" y="14"/>
                  </a:cubicBezTo>
                  <a:cubicBezTo>
                    <a:pt x="119" y="15"/>
                    <a:pt x="120" y="11"/>
                    <a:pt x="117" y="12"/>
                  </a:cubicBezTo>
                  <a:cubicBezTo>
                    <a:pt x="114" y="12"/>
                    <a:pt x="116" y="10"/>
                    <a:pt x="115" y="7"/>
                  </a:cubicBezTo>
                  <a:cubicBezTo>
                    <a:pt x="113" y="5"/>
                    <a:pt x="104" y="7"/>
                    <a:pt x="102" y="8"/>
                  </a:cubicBezTo>
                  <a:cubicBezTo>
                    <a:pt x="99" y="8"/>
                    <a:pt x="98" y="6"/>
                    <a:pt x="98" y="4"/>
                  </a:cubicBezTo>
                  <a:cubicBezTo>
                    <a:pt x="98" y="3"/>
                    <a:pt x="95" y="3"/>
                    <a:pt x="94" y="5"/>
                  </a:cubicBezTo>
                  <a:cubicBezTo>
                    <a:pt x="93" y="8"/>
                    <a:pt x="90" y="8"/>
                    <a:pt x="89" y="7"/>
                  </a:cubicBezTo>
                  <a:cubicBezTo>
                    <a:pt x="87" y="5"/>
                    <a:pt x="92" y="5"/>
                    <a:pt x="92" y="3"/>
                  </a:cubicBezTo>
                  <a:cubicBezTo>
                    <a:pt x="92" y="2"/>
                    <a:pt x="87" y="1"/>
                    <a:pt x="86" y="1"/>
                  </a:cubicBezTo>
                  <a:cubicBezTo>
                    <a:pt x="84" y="0"/>
                    <a:pt x="81" y="3"/>
                    <a:pt x="78" y="5"/>
                  </a:cubicBezTo>
                  <a:cubicBezTo>
                    <a:pt x="75" y="8"/>
                    <a:pt x="69" y="8"/>
                    <a:pt x="67" y="8"/>
                  </a:cubicBezTo>
                  <a:cubicBezTo>
                    <a:pt x="63" y="7"/>
                    <a:pt x="59" y="8"/>
                    <a:pt x="59" y="10"/>
                  </a:cubicBezTo>
                  <a:cubicBezTo>
                    <a:pt x="59" y="12"/>
                    <a:pt x="63" y="12"/>
                    <a:pt x="61" y="14"/>
                  </a:cubicBezTo>
                  <a:cubicBezTo>
                    <a:pt x="58" y="16"/>
                    <a:pt x="58" y="11"/>
                    <a:pt x="56" y="14"/>
                  </a:cubicBezTo>
                  <a:cubicBezTo>
                    <a:pt x="54" y="15"/>
                    <a:pt x="46" y="15"/>
                    <a:pt x="44" y="15"/>
                  </a:cubicBezTo>
                  <a:cubicBezTo>
                    <a:pt x="44" y="15"/>
                    <a:pt x="38" y="21"/>
                    <a:pt x="36" y="23"/>
                  </a:cubicBezTo>
                  <a:cubicBezTo>
                    <a:pt x="34" y="24"/>
                    <a:pt x="37" y="26"/>
                    <a:pt x="32" y="30"/>
                  </a:cubicBezTo>
                  <a:cubicBezTo>
                    <a:pt x="29" y="35"/>
                    <a:pt x="17" y="34"/>
                    <a:pt x="14" y="34"/>
                  </a:cubicBezTo>
                  <a:cubicBezTo>
                    <a:pt x="11" y="34"/>
                    <a:pt x="13" y="37"/>
                    <a:pt x="12" y="39"/>
                  </a:cubicBezTo>
                  <a:cubicBezTo>
                    <a:pt x="11" y="40"/>
                    <a:pt x="14" y="42"/>
                    <a:pt x="20" y="44"/>
                  </a:cubicBezTo>
                  <a:cubicBezTo>
                    <a:pt x="27" y="46"/>
                    <a:pt x="32" y="55"/>
                    <a:pt x="32" y="57"/>
                  </a:cubicBezTo>
                  <a:cubicBezTo>
                    <a:pt x="33" y="59"/>
                    <a:pt x="42" y="57"/>
                    <a:pt x="45" y="57"/>
                  </a:cubicBezTo>
                  <a:cubicBezTo>
                    <a:pt x="48" y="58"/>
                    <a:pt x="44" y="63"/>
                    <a:pt x="47" y="64"/>
                  </a:cubicBezTo>
                  <a:cubicBezTo>
                    <a:pt x="50" y="65"/>
                    <a:pt x="55" y="64"/>
                    <a:pt x="56" y="65"/>
                  </a:cubicBezTo>
                  <a:cubicBezTo>
                    <a:pt x="56" y="68"/>
                    <a:pt x="50" y="65"/>
                    <a:pt x="46" y="68"/>
                  </a:cubicBezTo>
                  <a:cubicBezTo>
                    <a:pt x="44" y="70"/>
                    <a:pt x="42" y="72"/>
                    <a:pt x="40" y="70"/>
                  </a:cubicBezTo>
                  <a:cubicBezTo>
                    <a:pt x="39" y="68"/>
                    <a:pt x="33" y="69"/>
                    <a:pt x="31" y="69"/>
                  </a:cubicBezTo>
                  <a:cubicBezTo>
                    <a:pt x="28" y="70"/>
                    <a:pt x="31" y="66"/>
                    <a:pt x="31" y="64"/>
                  </a:cubicBezTo>
                  <a:cubicBezTo>
                    <a:pt x="31" y="63"/>
                    <a:pt x="27" y="62"/>
                    <a:pt x="21" y="64"/>
                  </a:cubicBezTo>
                  <a:cubicBezTo>
                    <a:pt x="16" y="68"/>
                    <a:pt x="18" y="66"/>
                    <a:pt x="18" y="69"/>
                  </a:cubicBezTo>
                  <a:cubicBezTo>
                    <a:pt x="17" y="72"/>
                    <a:pt x="14" y="67"/>
                    <a:pt x="11" y="70"/>
                  </a:cubicBezTo>
                  <a:cubicBezTo>
                    <a:pt x="8" y="72"/>
                    <a:pt x="2" y="74"/>
                    <a:pt x="1" y="76"/>
                  </a:cubicBezTo>
                  <a:cubicBezTo>
                    <a:pt x="0" y="77"/>
                    <a:pt x="8" y="79"/>
                    <a:pt x="11" y="80"/>
                  </a:cubicBezTo>
                  <a:cubicBezTo>
                    <a:pt x="15" y="80"/>
                    <a:pt x="8" y="83"/>
                    <a:pt x="10" y="83"/>
                  </a:cubicBezTo>
                  <a:cubicBezTo>
                    <a:pt x="13" y="84"/>
                    <a:pt x="12" y="87"/>
                    <a:pt x="16" y="89"/>
                  </a:cubicBezTo>
                  <a:cubicBezTo>
                    <a:pt x="20" y="91"/>
                    <a:pt x="30" y="89"/>
                    <a:pt x="32" y="89"/>
                  </a:cubicBezTo>
                  <a:cubicBezTo>
                    <a:pt x="34" y="89"/>
                    <a:pt x="36" y="92"/>
                    <a:pt x="39" y="89"/>
                  </a:cubicBezTo>
                  <a:cubicBezTo>
                    <a:pt x="41" y="88"/>
                    <a:pt x="48" y="82"/>
                    <a:pt x="52" y="85"/>
                  </a:cubicBezTo>
                  <a:cubicBezTo>
                    <a:pt x="56" y="89"/>
                    <a:pt x="47" y="88"/>
                    <a:pt x="49" y="90"/>
                  </a:cubicBezTo>
                  <a:cubicBezTo>
                    <a:pt x="52" y="92"/>
                    <a:pt x="54" y="98"/>
                    <a:pt x="50" y="100"/>
                  </a:cubicBezTo>
                  <a:cubicBezTo>
                    <a:pt x="46" y="102"/>
                    <a:pt x="44" y="101"/>
                    <a:pt x="42" y="101"/>
                  </a:cubicBezTo>
                  <a:cubicBezTo>
                    <a:pt x="39" y="101"/>
                    <a:pt x="41" y="104"/>
                    <a:pt x="37" y="107"/>
                  </a:cubicBezTo>
                  <a:cubicBezTo>
                    <a:pt x="34" y="109"/>
                    <a:pt x="32" y="104"/>
                    <a:pt x="28" y="104"/>
                  </a:cubicBezTo>
                  <a:cubicBezTo>
                    <a:pt x="24" y="104"/>
                    <a:pt x="25" y="109"/>
                    <a:pt x="25" y="112"/>
                  </a:cubicBezTo>
                  <a:cubicBezTo>
                    <a:pt x="25" y="114"/>
                    <a:pt x="19" y="112"/>
                    <a:pt x="18" y="117"/>
                  </a:cubicBezTo>
                  <a:cubicBezTo>
                    <a:pt x="16" y="123"/>
                    <a:pt x="9" y="118"/>
                    <a:pt x="14" y="124"/>
                  </a:cubicBezTo>
                  <a:cubicBezTo>
                    <a:pt x="18" y="129"/>
                    <a:pt x="18" y="125"/>
                    <a:pt x="20" y="128"/>
                  </a:cubicBezTo>
                  <a:cubicBezTo>
                    <a:pt x="24" y="130"/>
                    <a:pt x="17" y="135"/>
                    <a:pt x="20" y="136"/>
                  </a:cubicBezTo>
                  <a:cubicBezTo>
                    <a:pt x="23" y="136"/>
                    <a:pt x="27" y="142"/>
                    <a:pt x="30" y="144"/>
                  </a:cubicBezTo>
                  <a:cubicBezTo>
                    <a:pt x="32" y="146"/>
                    <a:pt x="35" y="143"/>
                    <a:pt x="38" y="143"/>
                  </a:cubicBezTo>
                  <a:cubicBezTo>
                    <a:pt x="42" y="142"/>
                    <a:pt x="40" y="138"/>
                    <a:pt x="42" y="139"/>
                  </a:cubicBezTo>
                  <a:cubicBezTo>
                    <a:pt x="44" y="141"/>
                    <a:pt x="47" y="147"/>
                    <a:pt x="45" y="148"/>
                  </a:cubicBezTo>
                  <a:cubicBezTo>
                    <a:pt x="44" y="150"/>
                    <a:pt x="44" y="153"/>
                    <a:pt x="44" y="155"/>
                  </a:cubicBezTo>
                  <a:cubicBezTo>
                    <a:pt x="44" y="158"/>
                    <a:pt x="52" y="157"/>
                    <a:pt x="53" y="154"/>
                  </a:cubicBezTo>
                  <a:cubicBezTo>
                    <a:pt x="53" y="152"/>
                    <a:pt x="59" y="151"/>
                    <a:pt x="63" y="155"/>
                  </a:cubicBezTo>
                  <a:cubicBezTo>
                    <a:pt x="66" y="159"/>
                    <a:pt x="68" y="160"/>
                    <a:pt x="68" y="157"/>
                  </a:cubicBezTo>
                  <a:cubicBezTo>
                    <a:pt x="68" y="154"/>
                    <a:pt x="70" y="150"/>
                    <a:pt x="70" y="153"/>
                  </a:cubicBezTo>
                  <a:cubicBezTo>
                    <a:pt x="70" y="155"/>
                    <a:pt x="73" y="156"/>
                    <a:pt x="79" y="154"/>
                  </a:cubicBezTo>
                  <a:cubicBezTo>
                    <a:pt x="83" y="151"/>
                    <a:pt x="81" y="154"/>
                    <a:pt x="79" y="157"/>
                  </a:cubicBezTo>
                  <a:cubicBezTo>
                    <a:pt x="75" y="162"/>
                    <a:pt x="79" y="168"/>
                    <a:pt x="76" y="169"/>
                  </a:cubicBezTo>
                  <a:cubicBezTo>
                    <a:pt x="73" y="170"/>
                    <a:pt x="71" y="176"/>
                    <a:pt x="67" y="177"/>
                  </a:cubicBezTo>
                  <a:cubicBezTo>
                    <a:pt x="63" y="177"/>
                    <a:pt x="56" y="186"/>
                    <a:pt x="55" y="187"/>
                  </a:cubicBezTo>
                  <a:cubicBezTo>
                    <a:pt x="54" y="188"/>
                    <a:pt x="44" y="185"/>
                    <a:pt x="43" y="188"/>
                  </a:cubicBezTo>
                  <a:cubicBezTo>
                    <a:pt x="42" y="192"/>
                    <a:pt x="36" y="195"/>
                    <a:pt x="37" y="196"/>
                  </a:cubicBezTo>
                  <a:cubicBezTo>
                    <a:pt x="39" y="198"/>
                    <a:pt x="46" y="193"/>
                    <a:pt x="46" y="191"/>
                  </a:cubicBezTo>
                  <a:cubicBezTo>
                    <a:pt x="46" y="189"/>
                    <a:pt x="47" y="190"/>
                    <a:pt x="49" y="191"/>
                  </a:cubicBezTo>
                  <a:cubicBezTo>
                    <a:pt x="50" y="193"/>
                    <a:pt x="54" y="190"/>
                    <a:pt x="56" y="189"/>
                  </a:cubicBezTo>
                  <a:cubicBezTo>
                    <a:pt x="56" y="188"/>
                    <a:pt x="59" y="188"/>
                    <a:pt x="60" y="188"/>
                  </a:cubicBezTo>
                  <a:cubicBezTo>
                    <a:pt x="62" y="188"/>
                    <a:pt x="63" y="187"/>
                    <a:pt x="68" y="186"/>
                  </a:cubicBezTo>
                  <a:cubicBezTo>
                    <a:pt x="71" y="186"/>
                    <a:pt x="70" y="184"/>
                    <a:pt x="71" y="182"/>
                  </a:cubicBezTo>
                  <a:cubicBezTo>
                    <a:pt x="72" y="179"/>
                    <a:pt x="83" y="174"/>
                    <a:pt x="85" y="174"/>
                  </a:cubicBezTo>
                  <a:cubicBezTo>
                    <a:pt x="87" y="174"/>
                    <a:pt x="86" y="170"/>
                    <a:pt x="88" y="170"/>
                  </a:cubicBezTo>
                  <a:cubicBezTo>
                    <a:pt x="91" y="170"/>
                    <a:pt x="93" y="167"/>
                    <a:pt x="96" y="164"/>
                  </a:cubicBezTo>
                  <a:cubicBezTo>
                    <a:pt x="99" y="162"/>
                    <a:pt x="100" y="163"/>
                    <a:pt x="102" y="162"/>
                  </a:cubicBezTo>
                  <a:cubicBezTo>
                    <a:pt x="104" y="162"/>
                    <a:pt x="103" y="158"/>
                    <a:pt x="104" y="157"/>
                  </a:cubicBezTo>
                  <a:cubicBezTo>
                    <a:pt x="106" y="157"/>
                    <a:pt x="108" y="155"/>
                    <a:pt x="108" y="153"/>
                  </a:cubicBezTo>
                  <a:cubicBezTo>
                    <a:pt x="108" y="151"/>
                    <a:pt x="103" y="151"/>
                    <a:pt x="103" y="150"/>
                  </a:cubicBezTo>
                  <a:cubicBezTo>
                    <a:pt x="102" y="150"/>
                    <a:pt x="106" y="145"/>
                    <a:pt x="108" y="145"/>
                  </a:cubicBezTo>
                  <a:cubicBezTo>
                    <a:pt x="110" y="145"/>
                    <a:pt x="113" y="143"/>
                    <a:pt x="114" y="140"/>
                  </a:cubicBezTo>
                  <a:cubicBezTo>
                    <a:pt x="114" y="138"/>
                    <a:pt x="116" y="138"/>
                    <a:pt x="118" y="135"/>
                  </a:cubicBezTo>
                  <a:cubicBezTo>
                    <a:pt x="120" y="133"/>
                    <a:pt x="120" y="131"/>
                    <a:pt x="122" y="131"/>
                  </a:cubicBezTo>
                  <a:cubicBezTo>
                    <a:pt x="124" y="130"/>
                    <a:pt x="127" y="127"/>
                    <a:pt x="128" y="126"/>
                  </a:cubicBezTo>
                  <a:cubicBezTo>
                    <a:pt x="131" y="125"/>
                    <a:pt x="128" y="128"/>
                    <a:pt x="133" y="128"/>
                  </a:cubicBezTo>
                  <a:cubicBezTo>
                    <a:pt x="138" y="128"/>
                    <a:pt x="137" y="132"/>
                    <a:pt x="133" y="131"/>
                  </a:cubicBezTo>
                  <a:cubicBezTo>
                    <a:pt x="129" y="129"/>
                    <a:pt x="128" y="129"/>
                    <a:pt x="126" y="132"/>
                  </a:cubicBezTo>
                  <a:cubicBezTo>
                    <a:pt x="122" y="135"/>
                    <a:pt x="125" y="136"/>
                    <a:pt x="122" y="139"/>
                  </a:cubicBezTo>
                  <a:cubicBezTo>
                    <a:pt x="120" y="142"/>
                    <a:pt x="120" y="144"/>
                    <a:pt x="123" y="145"/>
                  </a:cubicBezTo>
                  <a:cubicBezTo>
                    <a:pt x="126" y="145"/>
                    <a:pt x="123" y="147"/>
                    <a:pt x="120" y="148"/>
                  </a:cubicBezTo>
                  <a:cubicBezTo>
                    <a:pt x="117" y="149"/>
                    <a:pt x="119" y="150"/>
                    <a:pt x="123" y="150"/>
                  </a:cubicBezTo>
                  <a:cubicBezTo>
                    <a:pt x="127" y="150"/>
                    <a:pt x="133" y="145"/>
                    <a:pt x="138" y="142"/>
                  </a:cubicBezTo>
                  <a:cubicBezTo>
                    <a:pt x="143" y="139"/>
                    <a:pt x="147" y="142"/>
                    <a:pt x="149" y="142"/>
                  </a:cubicBezTo>
                  <a:cubicBezTo>
                    <a:pt x="150" y="141"/>
                    <a:pt x="147" y="138"/>
                    <a:pt x="149" y="138"/>
                  </a:cubicBezTo>
                  <a:cubicBezTo>
                    <a:pt x="151" y="138"/>
                    <a:pt x="147" y="137"/>
                    <a:pt x="145" y="134"/>
                  </a:cubicBezTo>
                  <a:cubicBezTo>
                    <a:pt x="144" y="130"/>
                    <a:pt x="147" y="132"/>
                    <a:pt x="148" y="130"/>
                  </a:cubicBezTo>
                  <a:cubicBezTo>
                    <a:pt x="149" y="127"/>
                    <a:pt x="151" y="128"/>
                    <a:pt x="152" y="129"/>
                  </a:cubicBezTo>
                  <a:cubicBezTo>
                    <a:pt x="153" y="131"/>
                    <a:pt x="156" y="128"/>
                    <a:pt x="157" y="132"/>
                  </a:cubicBezTo>
                  <a:cubicBezTo>
                    <a:pt x="159" y="135"/>
                    <a:pt x="161" y="131"/>
                    <a:pt x="164" y="133"/>
                  </a:cubicBezTo>
                  <a:cubicBezTo>
                    <a:pt x="166" y="135"/>
                    <a:pt x="163" y="135"/>
                    <a:pt x="160" y="136"/>
                  </a:cubicBezTo>
                  <a:cubicBezTo>
                    <a:pt x="157" y="136"/>
                    <a:pt x="159" y="139"/>
                    <a:pt x="161" y="138"/>
                  </a:cubicBezTo>
                  <a:cubicBezTo>
                    <a:pt x="163" y="137"/>
                    <a:pt x="164" y="135"/>
                    <a:pt x="166" y="137"/>
                  </a:cubicBezTo>
                  <a:cubicBezTo>
                    <a:pt x="169" y="138"/>
                    <a:pt x="169" y="138"/>
                    <a:pt x="171" y="137"/>
                  </a:cubicBezTo>
                  <a:cubicBezTo>
                    <a:pt x="173" y="135"/>
                    <a:pt x="173" y="137"/>
                    <a:pt x="173" y="138"/>
                  </a:cubicBezTo>
                  <a:cubicBezTo>
                    <a:pt x="173" y="139"/>
                    <a:pt x="176" y="139"/>
                    <a:pt x="181" y="140"/>
                  </a:cubicBezTo>
                  <a:cubicBezTo>
                    <a:pt x="186" y="141"/>
                    <a:pt x="195" y="140"/>
                    <a:pt x="198" y="139"/>
                  </a:cubicBezTo>
                  <a:cubicBezTo>
                    <a:pt x="200" y="139"/>
                    <a:pt x="199" y="143"/>
                    <a:pt x="204" y="144"/>
                  </a:cubicBezTo>
                  <a:cubicBezTo>
                    <a:pt x="209" y="145"/>
                    <a:pt x="211" y="139"/>
                    <a:pt x="213" y="141"/>
                  </a:cubicBezTo>
                  <a:cubicBezTo>
                    <a:pt x="215" y="143"/>
                    <a:pt x="213" y="144"/>
                    <a:pt x="212" y="146"/>
                  </a:cubicBezTo>
                  <a:cubicBezTo>
                    <a:pt x="210" y="148"/>
                    <a:pt x="213" y="148"/>
                    <a:pt x="215" y="149"/>
                  </a:cubicBezTo>
                  <a:cubicBezTo>
                    <a:pt x="217" y="150"/>
                    <a:pt x="222" y="150"/>
                    <a:pt x="224" y="153"/>
                  </a:cubicBezTo>
                  <a:cubicBezTo>
                    <a:pt x="226" y="155"/>
                    <a:pt x="227" y="157"/>
                    <a:pt x="233" y="160"/>
                  </a:cubicBezTo>
                  <a:cubicBezTo>
                    <a:pt x="237" y="162"/>
                    <a:pt x="233" y="153"/>
                    <a:pt x="236" y="156"/>
                  </a:cubicBezTo>
                  <a:cubicBezTo>
                    <a:pt x="241" y="160"/>
                    <a:pt x="239" y="156"/>
                    <a:pt x="243" y="160"/>
                  </a:cubicBezTo>
                  <a:cubicBezTo>
                    <a:pt x="246" y="162"/>
                    <a:pt x="245" y="158"/>
                    <a:pt x="244" y="153"/>
                  </a:cubicBezTo>
                  <a:cubicBezTo>
                    <a:pt x="242" y="149"/>
                    <a:pt x="245" y="151"/>
                    <a:pt x="247" y="154"/>
                  </a:cubicBezTo>
                  <a:cubicBezTo>
                    <a:pt x="248" y="156"/>
                    <a:pt x="248" y="161"/>
                    <a:pt x="247" y="163"/>
                  </a:cubicBezTo>
                  <a:cubicBezTo>
                    <a:pt x="246" y="166"/>
                    <a:pt x="241" y="164"/>
                    <a:pt x="241" y="162"/>
                  </a:cubicBezTo>
                  <a:cubicBezTo>
                    <a:pt x="242" y="161"/>
                    <a:pt x="236" y="162"/>
                    <a:pt x="236" y="163"/>
                  </a:cubicBezTo>
                  <a:cubicBezTo>
                    <a:pt x="236" y="166"/>
                    <a:pt x="240" y="171"/>
                    <a:pt x="242" y="171"/>
                  </a:cubicBezTo>
                  <a:cubicBezTo>
                    <a:pt x="245" y="172"/>
                    <a:pt x="243" y="175"/>
                    <a:pt x="245" y="176"/>
                  </a:cubicBezTo>
                  <a:cubicBezTo>
                    <a:pt x="247" y="176"/>
                    <a:pt x="247" y="181"/>
                    <a:pt x="248" y="180"/>
                  </a:cubicBezTo>
                  <a:cubicBezTo>
                    <a:pt x="249" y="180"/>
                    <a:pt x="249" y="174"/>
                    <a:pt x="248" y="173"/>
                  </a:cubicBezTo>
                  <a:cubicBezTo>
                    <a:pt x="246" y="170"/>
                    <a:pt x="247" y="167"/>
                    <a:pt x="248" y="167"/>
                  </a:cubicBezTo>
                  <a:cubicBezTo>
                    <a:pt x="250" y="168"/>
                    <a:pt x="248" y="172"/>
                    <a:pt x="249" y="173"/>
                  </a:cubicBezTo>
                  <a:cubicBezTo>
                    <a:pt x="250" y="174"/>
                    <a:pt x="252" y="172"/>
                    <a:pt x="254" y="170"/>
                  </a:cubicBezTo>
                  <a:cubicBezTo>
                    <a:pt x="257" y="169"/>
                    <a:pt x="253" y="165"/>
                    <a:pt x="254" y="163"/>
                  </a:cubicBezTo>
                  <a:cubicBezTo>
                    <a:pt x="255" y="161"/>
                    <a:pt x="258" y="164"/>
                    <a:pt x="259" y="168"/>
                  </a:cubicBezTo>
                  <a:cubicBezTo>
                    <a:pt x="260" y="172"/>
                    <a:pt x="256" y="172"/>
                    <a:pt x="256" y="174"/>
                  </a:cubicBezTo>
                  <a:cubicBezTo>
                    <a:pt x="256" y="175"/>
                    <a:pt x="253" y="174"/>
                    <a:pt x="252" y="175"/>
                  </a:cubicBezTo>
                  <a:cubicBezTo>
                    <a:pt x="251" y="176"/>
                    <a:pt x="251" y="183"/>
                    <a:pt x="253" y="183"/>
                  </a:cubicBezTo>
                  <a:cubicBezTo>
                    <a:pt x="254" y="183"/>
                    <a:pt x="255" y="177"/>
                    <a:pt x="256" y="180"/>
                  </a:cubicBezTo>
                  <a:cubicBezTo>
                    <a:pt x="257" y="183"/>
                    <a:pt x="260" y="176"/>
                    <a:pt x="260" y="179"/>
                  </a:cubicBezTo>
                  <a:cubicBezTo>
                    <a:pt x="261" y="182"/>
                    <a:pt x="265" y="185"/>
                    <a:pt x="267" y="185"/>
                  </a:cubicBezTo>
                  <a:cubicBezTo>
                    <a:pt x="268" y="184"/>
                    <a:pt x="266" y="181"/>
                    <a:pt x="263" y="181"/>
                  </a:cubicBezTo>
                  <a:cubicBezTo>
                    <a:pt x="261" y="181"/>
                    <a:pt x="261" y="176"/>
                    <a:pt x="264" y="176"/>
                  </a:cubicBezTo>
                  <a:cubicBezTo>
                    <a:pt x="266" y="176"/>
                    <a:pt x="270" y="182"/>
                    <a:pt x="270" y="184"/>
                  </a:cubicBezTo>
                  <a:cubicBezTo>
                    <a:pt x="270" y="186"/>
                    <a:pt x="268" y="186"/>
                    <a:pt x="266" y="187"/>
                  </a:cubicBezTo>
                  <a:cubicBezTo>
                    <a:pt x="264" y="190"/>
                    <a:pt x="261" y="185"/>
                    <a:pt x="260" y="185"/>
                  </a:cubicBezTo>
                  <a:cubicBezTo>
                    <a:pt x="258" y="185"/>
                    <a:pt x="260" y="188"/>
                    <a:pt x="260" y="190"/>
                  </a:cubicBezTo>
                  <a:cubicBezTo>
                    <a:pt x="261" y="193"/>
                    <a:pt x="258" y="196"/>
                    <a:pt x="260" y="198"/>
                  </a:cubicBezTo>
                  <a:cubicBezTo>
                    <a:pt x="263" y="199"/>
                    <a:pt x="262" y="197"/>
                    <a:pt x="263" y="195"/>
                  </a:cubicBezTo>
                  <a:cubicBezTo>
                    <a:pt x="263" y="194"/>
                    <a:pt x="266" y="196"/>
                    <a:pt x="267" y="197"/>
                  </a:cubicBezTo>
                  <a:cubicBezTo>
                    <a:pt x="269" y="198"/>
                    <a:pt x="269" y="194"/>
                    <a:pt x="269" y="193"/>
                  </a:cubicBezTo>
                  <a:cubicBezTo>
                    <a:pt x="269" y="191"/>
                    <a:pt x="272" y="192"/>
                    <a:pt x="272" y="194"/>
                  </a:cubicBezTo>
                  <a:cubicBezTo>
                    <a:pt x="274" y="196"/>
                    <a:pt x="274" y="192"/>
                    <a:pt x="276" y="192"/>
                  </a:cubicBezTo>
                  <a:cubicBezTo>
                    <a:pt x="278" y="192"/>
                    <a:pt x="277" y="196"/>
                    <a:pt x="277" y="198"/>
                  </a:cubicBezTo>
                  <a:cubicBezTo>
                    <a:pt x="277" y="199"/>
                    <a:pt x="280" y="196"/>
                    <a:pt x="280" y="198"/>
                  </a:cubicBezTo>
                  <a:cubicBezTo>
                    <a:pt x="280" y="199"/>
                    <a:pt x="280" y="199"/>
                    <a:pt x="280" y="199"/>
                  </a:cubicBezTo>
                  <a:cubicBezTo>
                    <a:pt x="282" y="198"/>
                    <a:pt x="284" y="196"/>
                    <a:pt x="284" y="195"/>
                  </a:cubicBezTo>
                  <a:cubicBezTo>
                    <a:pt x="288" y="193"/>
                    <a:pt x="283" y="191"/>
                    <a:pt x="284" y="188"/>
                  </a:cubicBezTo>
                  <a:close/>
                  <a:moveTo>
                    <a:pt x="6" y="211"/>
                  </a:moveTo>
                  <a:cubicBezTo>
                    <a:pt x="9" y="210"/>
                    <a:pt x="11" y="208"/>
                    <a:pt x="9" y="206"/>
                  </a:cubicBezTo>
                  <a:cubicBezTo>
                    <a:pt x="8" y="204"/>
                    <a:pt x="3" y="213"/>
                    <a:pt x="6" y="211"/>
                  </a:cubicBezTo>
                  <a:close/>
                  <a:moveTo>
                    <a:pt x="33" y="197"/>
                  </a:moveTo>
                  <a:cubicBezTo>
                    <a:pt x="30" y="196"/>
                    <a:pt x="20" y="201"/>
                    <a:pt x="23" y="202"/>
                  </a:cubicBezTo>
                  <a:cubicBezTo>
                    <a:pt x="26" y="202"/>
                    <a:pt x="27" y="199"/>
                    <a:pt x="30" y="199"/>
                  </a:cubicBezTo>
                  <a:cubicBezTo>
                    <a:pt x="32" y="199"/>
                    <a:pt x="37" y="199"/>
                    <a:pt x="33" y="197"/>
                  </a:cubicBezTo>
                  <a:close/>
                  <a:moveTo>
                    <a:pt x="117" y="158"/>
                  </a:moveTo>
                  <a:cubicBezTo>
                    <a:pt x="117" y="156"/>
                    <a:pt x="115" y="156"/>
                    <a:pt x="111" y="161"/>
                  </a:cubicBezTo>
                  <a:cubicBezTo>
                    <a:pt x="108" y="164"/>
                    <a:pt x="105" y="166"/>
                    <a:pt x="104" y="168"/>
                  </a:cubicBezTo>
                  <a:cubicBezTo>
                    <a:pt x="104" y="170"/>
                    <a:pt x="101" y="167"/>
                    <a:pt x="99" y="170"/>
                  </a:cubicBezTo>
                  <a:cubicBezTo>
                    <a:pt x="98" y="172"/>
                    <a:pt x="100" y="177"/>
                    <a:pt x="103" y="175"/>
                  </a:cubicBezTo>
                  <a:cubicBezTo>
                    <a:pt x="104" y="174"/>
                    <a:pt x="104" y="175"/>
                    <a:pt x="106" y="175"/>
                  </a:cubicBezTo>
                  <a:cubicBezTo>
                    <a:pt x="108" y="175"/>
                    <a:pt x="115" y="171"/>
                    <a:pt x="116" y="169"/>
                  </a:cubicBezTo>
                  <a:cubicBezTo>
                    <a:pt x="117" y="166"/>
                    <a:pt x="114" y="165"/>
                    <a:pt x="113" y="164"/>
                  </a:cubicBezTo>
                  <a:cubicBezTo>
                    <a:pt x="113" y="162"/>
                    <a:pt x="116" y="162"/>
                    <a:pt x="118" y="162"/>
                  </a:cubicBezTo>
                  <a:cubicBezTo>
                    <a:pt x="120" y="161"/>
                    <a:pt x="116" y="160"/>
                    <a:pt x="117" y="158"/>
                  </a:cubicBezTo>
                  <a:close/>
                  <a:moveTo>
                    <a:pt x="12" y="138"/>
                  </a:moveTo>
                  <a:cubicBezTo>
                    <a:pt x="12" y="136"/>
                    <a:pt x="5" y="138"/>
                    <a:pt x="6" y="141"/>
                  </a:cubicBezTo>
                  <a:cubicBezTo>
                    <a:pt x="7" y="143"/>
                    <a:pt x="13" y="145"/>
                    <a:pt x="16" y="144"/>
                  </a:cubicBezTo>
                  <a:cubicBezTo>
                    <a:pt x="19" y="143"/>
                    <a:pt x="20" y="140"/>
                    <a:pt x="18" y="139"/>
                  </a:cubicBezTo>
                  <a:cubicBezTo>
                    <a:pt x="16" y="138"/>
                    <a:pt x="12" y="141"/>
                    <a:pt x="12" y="13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925;p79">
              <a:extLst>
                <a:ext uri="{FF2B5EF4-FFF2-40B4-BE49-F238E27FC236}">
                  <a16:creationId xmlns:a16="http://schemas.microsoft.com/office/drawing/2014/main" id="{D10A46B9-303F-3EA5-C152-BD11940C8B43}"/>
                </a:ext>
              </a:extLst>
            </p:cNvPr>
            <p:cNvSpPr/>
            <p:nvPr/>
          </p:nvSpPr>
          <p:spPr>
            <a:xfrm>
              <a:off x="1986061" y="2239644"/>
              <a:ext cx="1174012" cy="590359"/>
            </a:xfrm>
            <a:custGeom>
              <a:avLst/>
              <a:gdLst/>
              <a:ahLst/>
              <a:cxnLst/>
              <a:rect l="l" t="t" r="r" b="b"/>
              <a:pathLst>
                <a:path w="430" h="216" extrusionOk="0">
                  <a:moveTo>
                    <a:pt x="425" y="23"/>
                  </a:moveTo>
                  <a:cubicBezTo>
                    <a:pt x="424" y="21"/>
                    <a:pt x="417" y="23"/>
                    <a:pt x="415" y="21"/>
                  </a:cubicBezTo>
                  <a:cubicBezTo>
                    <a:pt x="412" y="18"/>
                    <a:pt x="406" y="29"/>
                    <a:pt x="405" y="34"/>
                  </a:cubicBezTo>
                  <a:cubicBezTo>
                    <a:pt x="404" y="38"/>
                    <a:pt x="396" y="43"/>
                    <a:pt x="396" y="43"/>
                  </a:cubicBezTo>
                  <a:cubicBezTo>
                    <a:pt x="396" y="43"/>
                    <a:pt x="372" y="44"/>
                    <a:pt x="370" y="44"/>
                  </a:cubicBezTo>
                  <a:cubicBezTo>
                    <a:pt x="369" y="44"/>
                    <a:pt x="364" y="48"/>
                    <a:pt x="360" y="51"/>
                  </a:cubicBezTo>
                  <a:cubicBezTo>
                    <a:pt x="361" y="51"/>
                    <a:pt x="361" y="51"/>
                    <a:pt x="361" y="51"/>
                  </a:cubicBezTo>
                  <a:cubicBezTo>
                    <a:pt x="363" y="56"/>
                    <a:pt x="355" y="59"/>
                    <a:pt x="346" y="59"/>
                  </a:cubicBezTo>
                  <a:cubicBezTo>
                    <a:pt x="343" y="59"/>
                    <a:pt x="342" y="59"/>
                    <a:pt x="341" y="60"/>
                  </a:cubicBezTo>
                  <a:cubicBezTo>
                    <a:pt x="341" y="60"/>
                    <a:pt x="341" y="61"/>
                    <a:pt x="341" y="62"/>
                  </a:cubicBezTo>
                  <a:cubicBezTo>
                    <a:pt x="341" y="62"/>
                    <a:pt x="340" y="63"/>
                    <a:pt x="339" y="64"/>
                  </a:cubicBezTo>
                  <a:cubicBezTo>
                    <a:pt x="337" y="67"/>
                    <a:pt x="327" y="72"/>
                    <a:pt x="321" y="74"/>
                  </a:cubicBezTo>
                  <a:cubicBezTo>
                    <a:pt x="315" y="78"/>
                    <a:pt x="307" y="76"/>
                    <a:pt x="307" y="72"/>
                  </a:cubicBezTo>
                  <a:cubicBezTo>
                    <a:pt x="307" y="66"/>
                    <a:pt x="311" y="67"/>
                    <a:pt x="312" y="70"/>
                  </a:cubicBezTo>
                  <a:cubicBezTo>
                    <a:pt x="313" y="71"/>
                    <a:pt x="314" y="70"/>
                    <a:pt x="315" y="69"/>
                  </a:cubicBezTo>
                  <a:cubicBezTo>
                    <a:pt x="314" y="67"/>
                    <a:pt x="314" y="65"/>
                    <a:pt x="314" y="63"/>
                  </a:cubicBezTo>
                  <a:cubicBezTo>
                    <a:pt x="312" y="62"/>
                    <a:pt x="315" y="55"/>
                    <a:pt x="311" y="53"/>
                  </a:cubicBezTo>
                  <a:cubicBezTo>
                    <a:pt x="307" y="52"/>
                    <a:pt x="303" y="59"/>
                    <a:pt x="304" y="55"/>
                  </a:cubicBezTo>
                  <a:cubicBezTo>
                    <a:pt x="304" y="50"/>
                    <a:pt x="310" y="47"/>
                    <a:pt x="307" y="41"/>
                  </a:cubicBezTo>
                  <a:cubicBezTo>
                    <a:pt x="303" y="36"/>
                    <a:pt x="296" y="36"/>
                    <a:pt x="295" y="40"/>
                  </a:cubicBezTo>
                  <a:cubicBezTo>
                    <a:pt x="294" y="44"/>
                    <a:pt x="289" y="42"/>
                    <a:pt x="287" y="46"/>
                  </a:cubicBezTo>
                  <a:cubicBezTo>
                    <a:pt x="285" y="48"/>
                    <a:pt x="284" y="56"/>
                    <a:pt x="285" y="61"/>
                  </a:cubicBezTo>
                  <a:cubicBezTo>
                    <a:pt x="286" y="67"/>
                    <a:pt x="285" y="69"/>
                    <a:pt x="280" y="73"/>
                  </a:cubicBezTo>
                  <a:cubicBezTo>
                    <a:pt x="275" y="75"/>
                    <a:pt x="272" y="68"/>
                    <a:pt x="274" y="58"/>
                  </a:cubicBezTo>
                  <a:cubicBezTo>
                    <a:pt x="276" y="51"/>
                    <a:pt x="280" y="45"/>
                    <a:pt x="276" y="45"/>
                  </a:cubicBezTo>
                  <a:cubicBezTo>
                    <a:pt x="272" y="45"/>
                    <a:pt x="281" y="37"/>
                    <a:pt x="287" y="36"/>
                  </a:cubicBezTo>
                  <a:cubicBezTo>
                    <a:pt x="295" y="34"/>
                    <a:pt x="303" y="35"/>
                    <a:pt x="303" y="33"/>
                  </a:cubicBezTo>
                  <a:cubicBezTo>
                    <a:pt x="303" y="32"/>
                    <a:pt x="303" y="32"/>
                    <a:pt x="304" y="32"/>
                  </a:cubicBezTo>
                  <a:cubicBezTo>
                    <a:pt x="302" y="31"/>
                    <a:pt x="301" y="30"/>
                    <a:pt x="299" y="29"/>
                  </a:cubicBezTo>
                  <a:cubicBezTo>
                    <a:pt x="299" y="29"/>
                    <a:pt x="299" y="30"/>
                    <a:pt x="298" y="30"/>
                  </a:cubicBezTo>
                  <a:cubicBezTo>
                    <a:pt x="295" y="32"/>
                    <a:pt x="296" y="27"/>
                    <a:pt x="292" y="27"/>
                  </a:cubicBezTo>
                  <a:cubicBezTo>
                    <a:pt x="286" y="27"/>
                    <a:pt x="282" y="32"/>
                    <a:pt x="278" y="30"/>
                  </a:cubicBezTo>
                  <a:cubicBezTo>
                    <a:pt x="274" y="27"/>
                    <a:pt x="276" y="25"/>
                    <a:pt x="272" y="25"/>
                  </a:cubicBezTo>
                  <a:cubicBezTo>
                    <a:pt x="269" y="25"/>
                    <a:pt x="275" y="18"/>
                    <a:pt x="270" y="21"/>
                  </a:cubicBezTo>
                  <a:cubicBezTo>
                    <a:pt x="264" y="24"/>
                    <a:pt x="257" y="31"/>
                    <a:pt x="253" y="28"/>
                  </a:cubicBezTo>
                  <a:cubicBezTo>
                    <a:pt x="249" y="24"/>
                    <a:pt x="246" y="29"/>
                    <a:pt x="243" y="26"/>
                  </a:cubicBezTo>
                  <a:cubicBezTo>
                    <a:pt x="241" y="23"/>
                    <a:pt x="252" y="16"/>
                    <a:pt x="258" y="17"/>
                  </a:cubicBezTo>
                  <a:cubicBezTo>
                    <a:pt x="259" y="17"/>
                    <a:pt x="260" y="16"/>
                    <a:pt x="262" y="15"/>
                  </a:cubicBezTo>
                  <a:cubicBezTo>
                    <a:pt x="259" y="14"/>
                    <a:pt x="253" y="11"/>
                    <a:pt x="251" y="14"/>
                  </a:cubicBezTo>
                  <a:cubicBezTo>
                    <a:pt x="249" y="16"/>
                    <a:pt x="247" y="14"/>
                    <a:pt x="245" y="12"/>
                  </a:cubicBezTo>
                  <a:cubicBezTo>
                    <a:pt x="243" y="11"/>
                    <a:pt x="241" y="13"/>
                    <a:pt x="238" y="11"/>
                  </a:cubicBezTo>
                  <a:cubicBezTo>
                    <a:pt x="236" y="7"/>
                    <a:pt x="234" y="10"/>
                    <a:pt x="232" y="10"/>
                  </a:cubicBezTo>
                  <a:cubicBezTo>
                    <a:pt x="230" y="11"/>
                    <a:pt x="228" y="9"/>
                    <a:pt x="225" y="8"/>
                  </a:cubicBezTo>
                  <a:cubicBezTo>
                    <a:pt x="223" y="7"/>
                    <a:pt x="224" y="4"/>
                    <a:pt x="223" y="2"/>
                  </a:cubicBezTo>
                  <a:cubicBezTo>
                    <a:pt x="220" y="0"/>
                    <a:pt x="220" y="6"/>
                    <a:pt x="220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8"/>
                  </a:cubicBezTo>
                  <a:cubicBezTo>
                    <a:pt x="19" y="11"/>
                    <a:pt x="17" y="12"/>
                    <a:pt x="18" y="15"/>
                  </a:cubicBezTo>
                  <a:cubicBezTo>
                    <a:pt x="19" y="19"/>
                    <a:pt x="18" y="23"/>
                    <a:pt x="15" y="23"/>
                  </a:cubicBezTo>
                  <a:cubicBezTo>
                    <a:pt x="12" y="23"/>
                    <a:pt x="12" y="20"/>
                    <a:pt x="14" y="19"/>
                  </a:cubicBezTo>
                  <a:cubicBezTo>
                    <a:pt x="16" y="18"/>
                    <a:pt x="15" y="14"/>
                    <a:pt x="13" y="14"/>
                  </a:cubicBezTo>
                  <a:cubicBezTo>
                    <a:pt x="12" y="14"/>
                    <a:pt x="11" y="13"/>
                    <a:pt x="11" y="11"/>
                  </a:cubicBezTo>
                  <a:cubicBezTo>
                    <a:pt x="8" y="12"/>
                    <a:pt x="5" y="12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"/>
                    <a:pt x="1" y="19"/>
                    <a:pt x="4" y="23"/>
                  </a:cubicBezTo>
                  <a:cubicBezTo>
                    <a:pt x="7" y="25"/>
                    <a:pt x="5" y="28"/>
                    <a:pt x="8" y="29"/>
                  </a:cubicBezTo>
                  <a:cubicBezTo>
                    <a:pt x="9" y="31"/>
                    <a:pt x="9" y="32"/>
                    <a:pt x="8" y="32"/>
                  </a:cubicBezTo>
                  <a:cubicBezTo>
                    <a:pt x="5" y="31"/>
                    <a:pt x="7" y="34"/>
                    <a:pt x="6" y="38"/>
                  </a:cubicBezTo>
                  <a:cubicBezTo>
                    <a:pt x="5" y="43"/>
                    <a:pt x="5" y="53"/>
                    <a:pt x="5" y="57"/>
                  </a:cubicBezTo>
                  <a:cubicBezTo>
                    <a:pt x="4" y="60"/>
                    <a:pt x="0" y="65"/>
                    <a:pt x="3" y="68"/>
                  </a:cubicBezTo>
                  <a:cubicBezTo>
                    <a:pt x="5" y="72"/>
                    <a:pt x="7" y="76"/>
                    <a:pt x="5" y="80"/>
                  </a:cubicBezTo>
                  <a:cubicBezTo>
                    <a:pt x="4" y="85"/>
                    <a:pt x="4" y="87"/>
                    <a:pt x="6" y="90"/>
                  </a:cubicBezTo>
                  <a:cubicBezTo>
                    <a:pt x="8" y="93"/>
                    <a:pt x="7" y="98"/>
                    <a:pt x="8" y="99"/>
                  </a:cubicBezTo>
                  <a:cubicBezTo>
                    <a:pt x="10" y="101"/>
                    <a:pt x="12" y="103"/>
                    <a:pt x="14" y="106"/>
                  </a:cubicBezTo>
                  <a:cubicBezTo>
                    <a:pt x="16" y="109"/>
                    <a:pt x="17" y="108"/>
                    <a:pt x="18" y="110"/>
                  </a:cubicBezTo>
                  <a:cubicBezTo>
                    <a:pt x="18" y="113"/>
                    <a:pt x="18" y="114"/>
                    <a:pt x="20" y="115"/>
                  </a:cubicBezTo>
                  <a:cubicBezTo>
                    <a:pt x="23" y="116"/>
                    <a:pt x="21" y="119"/>
                    <a:pt x="21" y="121"/>
                  </a:cubicBezTo>
                  <a:cubicBezTo>
                    <a:pt x="21" y="122"/>
                    <a:pt x="25" y="125"/>
                    <a:pt x="30" y="129"/>
                  </a:cubicBezTo>
                  <a:cubicBezTo>
                    <a:pt x="33" y="133"/>
                    <a:pt x="30" y="136"/>
                    <a:pt x="33" y="136"/>
                  </a:cubicBezTo>
                  <a:cubicBezTo>
                    <a:pt x="36" y="136"/>
                    <a:pt x="39" y="138"/>
                    <a:pt x="43" y="140"/>
                  </a:cubicBezTo>
                  <a:cubicBezTo>
                    <a:pt x="45" y="142"/>
                    <a:pt x="46" y="141"/>
                    <a:pt x="48" y="141"/>
                  </a:cubicBezTo>
                  <a:cubicBezTo>
                    <a:pt x="51" y="142"/>
                    <a:pt x="55" y="146"/>
                    <a:pt x="56" y="149"/>
                  </a:cubicBezTo>
                  <a:cubicBezTo>
                    <a:pt x="56" y="151"/>
                    <a:pt x="56" y="152"/>
                    <a:pt x="57" y="154"/>
                  </a:cubicBezTo>
                  <a:cubicBezTo>
                    <a:pt x="74" y="152"/>
                    <a:pt x="74" y="152"/>
                    <a:pt x="74" y="152"/>
                  </a:cubicBezTo>
                  <a:cubicBezTo>
                    <a:pt x="74" y="152"/>
                    <a:pt x="80" y="156"/>
                    <a:pt x="82" y="157"/>
                  </a:cubicBezTo>
                  <a:cubicBezTo>
                    <a:pt x="85" y="157"/>
                    <a:pt x="102" y="163"/>
                    <a:pt x="102" y="163"/>
                  </a:cubicBezTo>
                  <a:cubicBezTo>
                    <a:pt x="123" y="163"/>
                    <a:pt x="123" y="163"/>
                    <a:pt x="123" y="163"/>
                  </a:cubicBezTo>
                  <a:cubicBezTo>
                    <a:pt x="125" y="159"/>
                    <a:pt x="125" y="159"/>
                    <a:pt x="125" y="159"/>
                  </a:cubicBezTo>
                  <a:cubicBezTo>
                    <a:pt x="137" y="159"/>
                    <a:pt x="137" y="159"/>
                    <a:pt x="137" y="159"/>
                  </a:cubicBezTo>
                  <a:cubicBezTo>
                    <a:pt x="137" y="159"/>
                    <a:pt x="144" y="167"/>
                    <a:pt x="145" y="167"/>
                  </a:cubicBezTo>
                  <a:cubicBezTo>
                    <a:pt x="146" y="168"/>
                    <a:pt x="150" y="171"/>
                    <a:pt x="150" y="173"/>
                  </a:cubicBezTo>
                  <a:cubicBezTo>
                    <a:pt x="150" y="175"/>
                    <a:pt x="151" y="177"/>
                    <a:pt x="152" y="178"/>
                  </a:cubicBezTo>
                  <a:cubicBezTo>
                    <a:pt x="154" y="179"/>
                    <a:pt x="161" y="183"/>
                    <a:pt x="161" y="183"/>
                  </a:cubicBezTo>
                  <a:cubicBezTo>
                    <a:pt x="162" y="182"/>
                    <a:pt x="163" y="175"/>
                    <a:pt x="167" y="175"/>
                  </a:cubicBezTo>
                  <a:cubicBezTo>
                    <a:pt x="170" y="175"/>
                    <a:pt x="179" y="178"/>
                    <a:pt x="180" y="183"/>
                  </a:cubicBezTo>
                  <a:cubicBezTo>
                    <a:pt x="182" y="188"/>
                    <a:pt x="186" y="192"/>
                    <a:pt x="187" y="193"/>
                  </a:cubicBezTo>
                  <a:cubicBezTo>
                    <a:pt x="188" y="194"/>
                    <a:pt x="187" y="197"/>
                    <a:pt x="189" y="198"/>
                  </a:cubicBezTo>
                  <a:cubicBezTo>
                    <a:pt x="190" y="200"/>
                    <a:pt x="190" y="203"/>
                    <a:pt x="191" y="203"/>
                  </a:cubicBezTo>
                  <a:cubicBezTo>
                    <a:pt x="192" y="203"/>
                    <a:pt x="199" y="207"/>
                    <a:pt x="201" y="207"/>
                  </a:cubicBezTo>
                  <a:cubicBezTo>
                    <a:pt x="202" y="207"/>
                    <a:pt x="203" y="207"/>
                    <a:pt x="204" y="207"/>
                  </a:cubicBezTo>
                  <a:cubicBezTo>
                    <a:pt x="205" y="202"/>
                    <a:pt x="199" y="201"/>
                    <a:pt x="202" y="198"/>
                  </a:cubicBezTo>
                  <a:cubicBezTo>
                    <a:pt x="207" y="195"/>
                    <a:pt x="202" y="193"/>
                    <a:pt x="204" y="191"/>
                  </a:cubicBezTo>
                  <a:cubicBezTo>
                    <a:pt x="206" y="190"/>
                    <a:pt x="210" y="189"/>
                    <a:pt x="210" y="186"/>
                  </a:cubicBezTo>
                  <a:cubicBezTo>
                    <a:pt x="210" y="184"/>
                    <a:pt x="211" y="184"/>
                    <a:pt x="214" y="185"/>
                  </a:cubicBezTo>
                  <a:cubicBezTo>
                    <a:pt x="217" y="185"/>
                    <a:pt x="222" y="181"/>
                    <a:pt x="222" y="179"/>
                  </a:cubicBezTo>
                  <a:cubicBezTo>
                    <a:pt x="221" y="177"/>
                    <a:pt x="222" y="177"/>
                    <a:pt x="225" y="177"/>
                  </a:cubicBezTo>
                  <a:cubicBezTo>
                    <a:pt x="228" y="178"/>
                    <a:pt x="227" y="174"/>
                    <a:pt x="230" y="174"/>
                  </a:cubicBezTo>
                  <a:cubicBezTo>
                    <a:pt x="232" y="175"/>
                    <a:pt x="233" y="176"/>
                    <a:pt x="234" y="175"/>
                  </a:cubicBezTo>
                  <a:cubicBezTo>
                    <a:pt x="234" y="173"/>
                    <a:pt x="235" y="173"/>
                    <a:pt x="237" y="175"/>
                  </a:cubicBezTo>
                  <a:cubicBezTo>
                    <a:pt x="238" y="178"/>
                    <a:pt x="243" y="178"/>
                    <a:pt x="243" y="176"/>
                  </a:cubicBezTo>
                  <a:cubicBezTo>
                    <a:pt x="244" y="173"/>
                    <a:pt x="246" y="176"/>
                    <a:pt x="248" y="178"/>
                  </a:cubicBezTo>
                  <a:cubicBezTo>
                    <a:pt x="250" y="181"/>
                    <a:pt x="251" y="180"/>
                    <a:pt x="254" y="180"/>
                  </a:cubicBezTo>
                  <a:cubicBezTo>
                    <a:pt x="258" y="180"/>
                    <a:pt x="258" y="179"/>
                    <a:pt x="258" y="177"/>
                  </a:cubicBezTo>
                  <a:cubicBezTo>
                    <a:pt x="258" y="175"/>
                    <a:pt x="261" y="182"/>
                    <a:pt x="264" y="182"/>
                  </a:cubicBezTo>
                  <a:cubicBezTo>
                    <a:pt x="267" y="183"/>
                    <a:pt x="265" y="180"/>
                    <a:pt x="262" y="178"/>
                  </a:cubicBezTo>
                  <a:cubicBezTo>
                    <a:pt x="260" y="176"/>
                    <a:pt x="263" y="175"/>
                    <a:pt x="261" y="174"/>
                  </a:cubicBezTo>
                  <a:cubicBezTo>
                    <a:pt x="259" y="172"/>
                    <a:pt x="263" y="171"/>
                    <a:pt x="268" y="171"/>
                  </a:cubicBezTo>
                  <a:cubicBezTo>
                    <a:pt x="271" y="171"/>
                    <a:pt x="271" y="171"/>
                    <a:pt x="272" y="170"/>
                  </a:cubicBezTo>
                  <a:cubicBezTo>
                    <a:pt x="274" y="167"/>
                    <a:pt x="275" y="170"/>
                    <a:pt x="275" y="171"/>
                  </a:cubicBezTo>
                  <a:cubicBezTo>
                    <a:pt x="275" y="173"/>
                    <a:pt x="282" y="171"/>
                    <a:pt x="285" y="171"/>
                  </a:cubicBezTo>
                  <a:cubicBezTo>
                    <a:pt x="289" y="171"/>
                    <a:pt x="292" y="173"/>
                    <a:pt x="293" y="175"/>
                  </a:cubicBezTo>
                  <a:cubicBezTo>
                    <a:pt x="293" y="177"/>
                    <a:pt x="295" y="178"/>
                    <a:pt x="297" y="176"/>
                  </a:cubicBezTo>
                  <a:cubicBezTo>
                    <a:pt x="300" y="174"/>
                    <a:pt x="302" y="171"/>
                    <a:pt x="305" y="174"/>
                  </a:cubicBezTo>
                  <a:cubicBezTo>
                    <a:pt x="307" y="176"/>
                    <a:pt x="309" y="179"/>
                    <a:pt x="312" y="182"/>
                  </a:cubicBezTo>
                  <a:cubicBezTo>
                    <a:pt x="315" y="184"/>
                    <a:pt x="310" y="188"/>
                    <a:pt x="312" y="191"/>
                  </a:cubicBezTo>
                  <a:cubicBezTo>
                    <a:pt x="314" y="193"/>
                    <a:pt x="312" y="195"/>
                    <a:pt x="315" y="198"/>
                  </a:cubicBezTo>
                  <a:cubicBezTo>
                    <a:pt x="319" y="200"/>
                    <a:pt x="316" y="205"/>
                    <a:pt x="319" y="206"/>
                  </a:cubicBezTo>
                  <a:cubicBezTo>
                    <a:pt x="320" y="207"/>
                    <a:pt x="323" y="210"/>
                    <a:pt x="323" y="212"/>
                  </a:cubicBezTo>
                  <a:cubicBezTo>
                    <a:pt x="323" y="214"/>
                    <a:pt x="329" y="216"/>
                    <a:pt x="329" y="213"/>
                  </a:cubicBezTo>
                  <a:cubicBezTo>
                    <a:pt x="329" y="210"/>
                    <a:pt x="331" y="207"/>
                    <a:pt x="332" y="204"/>
                  </a:cubicBezTo>
                  <a:cubicBezTo>
                    <a:pt x="332" y="202"/>
                    <a:pt x="331" y="192"/>
                    <a:pt x="328" y="189"/>
                  </a:cubicBezTo>
                  <a:cubicBezTo>
                    <a:pt x="326" y="186"/>
                    <a:pt x="329" y="185"/>
                    <a:pt x="326" y="183"/>
                  </a:cubicBezTo>
                  <a:cubicBezTo>
                    <a:pt x="323" y="179"/>
                    <a:pt x="321" y="172"/>
                    <a:pt x="321" y="168"/>
                  </a:cubicBezTo>
                  <a:cubicBezTo>
                    <a:pt x="322" y="163"/>
                    <a:pt x="328" y="155"/>
                    <a:pt x="331" y="152"/>
                  </a:cubicBezTo>
                  <a:cubicBezTo>
                    <a:pt x="333" y="149"/>
                    <a:pt x="336" y="151"/>
                    <a:pt x="337" y="148"/>
                  </a:cubicBezTo>
                  <a:cubicBezTo>
                    <a:pt x="338" y="146"/>
                    <a:pt x="341" y="143"/>
                    <a:pt x="343" y="143"/>
                  </a:cubicBezTo>
                  <a:cubicBezTo>
                    <a:pt x="345" y="143"/>
                    <a:pt x="347" y="143"/>
                    <a:pt x="347" y="141"/>
                  </a:cubicBezTo>
                  <a:cubicBezTo>
                    <a:pt x="348" y="139"/>
                    <a:pt x="351" y="136"/>
                    <a:pt x="355" y="135"/>
                  </a:cubicBezTo>
                  <a:cubicBezTo>
                    <a:pt x="360" y="134"/>
                    <a:pt x="357" y="133"/>
                    <a:pt x="356" y="131"/>
                  </a:cubicBezTo>
                  <a:cubicBezTo>
                    <a:pt x="355" y="128"/>
                    <a:pt x="357" y="126"/>
                    <a:pt x="358" y="128"/>
                  </a:cubicBezTo>
                  <a:cubicBezTo>
                    <a:pt x="359" y="129"/>
                    <a:pt x="361" y="129"/>
                    <a:pt x="363" y="128"/>
                  </a:cubicBezTo>
                  <a:cubicBezTo>
                    <a:pt x="365" y="127"/>
                    <a:pt x="368" y="123"/>
                    <a:pt x="365" y="123"/>
                  </a:cubicBezTo>
                  <a:cubicBezTo>
                    <a:pt x="361" y="123"/>
                    <a:pt x="360" y="122"/>
                    <a:pt x="363" y="122"/>
                  </a:cubicBezTo>
                  <a:cubicBezTo>
                    <a:pt x="365" y="121"/>
                    <a:pt x="363" y="116"/>
                    <a:pt x="360" y="116"/>
                  </a:cubicBezTo>
                  <a:cubicBezTo>
                    <a:pt x="357" y="116"/>
                    <a:pt x="358" y="114"/>
                    <a:pt x="360" y="112"/>
                  </a:cubicBezTo>
                  <a:cubicBezTo>
                    <a:pt x="362" y="110"/>
                    <a:pt x="357" y="108"/>
                    <a:pt x="355" y="106"/>
                  </a:cubicBezTo>
                  <a:cubicBezTo>
                    <a:pt x="353" y="105"/>
                    <a:pt x="356" y="104"/>
                    <a:pt x="358" y="104"/>
                  </a:cubicBezTo>
                  <a:cubicBezTo>
                    <a:pt x="359" y="103"/>
                    <a:pt x="358" y="96"/>
                    <a:pt x="359" y="94"/>
                  </a:cubicBezTo>
                  <a:cubicBezTo>
                    <a:pt x="360" y="92"/>
                    <a:pt x="363" y="92"/>
                    <a:pt x="362" y="94"/>
                  </a:cubicBezTo>
                  <a:cubicBezTo>
                    <a:pt x="360" y="96"/>
                    <a:pt x="359" y="98"/>
                    <a:pt x="361" y="101"/>
                  </a:cubicBezTo>
                  <a:cubicBezTo>
                    <a:pt x="363" y="104"/>
                    <a:pt x="364" y="106"/>
                    <a:pt x="363" y="109"/>
                  </a:cubicBezTo>
                  <a:cubicBezTo>
                    <a:pt x="362" y="114"/>
                    <a:pt x="364" y="113"/>
                    <a:pt x="367" y="108"/>
                  </a:cubicBezTo>
                  <a:cubicBezTo>
                    <a:pt x="368" y="103"/>
                    <a:pt x="369" y="98"/>
                    <a:pt x="367" y="98"/>
                  </a:cubicBezTo>
                  <a:cubicBezTo>
                    <a:pt x="366" y="97"/>
                    <a:pt x="366" y="93"/>
                    <a:pt x="367" y="95"/>
                  </a:cubicBezTo>
                  <a:cubicBezTo>
                    <a:pt x="369" y="97"/>
                    <a:pt x="370" y="97"/>
                    <a:pt x="373" y="95"/>
                  </a:cubicBezTo>
                  <a:cubicBezTo>
                    <a:pt x="376" y="92"/>
                    <a:pt x="379" y="86"/>
                    <a:pt x="377" y="85"/>
                  </a:cubicBezTo>
                  <a:cubicBezTo>
                    <a:pt x="375" y="85"/>
                    <a:pt x="378" y="83"/>
                    <a:pt x="381" y="84"/>
                  </a:cubicBezTo>
                  <a:cubicBezTo>
                    <a:pt x="384" y="84"/>
                    <a:pt x="391" y="81"/>
                    <a:pt x="391" y="80"/>
                  </a:cubicBezTo>
                  <a:cubicBezTo>
                    <a:pt x="393" y="77"/>
                    <a:pt x="380" y="82"/>
                    <a:pt x="380" y="80"/>
                  </a:cubicBezTo>
                  <a:cubicBezTo>
                    <a:pt x="380" y="78"/>
                    <a:pt x="389" y="76"/>
                    <a:pt x="392" y="76"/>
                  </a:cubicBezTo>
                  <a:cubicBezTo>
                    <a:pt x="396" y="76"/>
                    <a:pt x="394" y="71"/>
                    <a:pt x="396" y="73"/>
                  </a:cubicBezTo>
                  <a:cubicBezTo>
                    <a:pt x="398" y="75"/>
                    <a:pt x="400" y="74"/>
                    <a:pt x="403" y="73"/>
                  </a:cubicBezTo>
                  <a:cubicBezTo>
                    <a:pt x="404" y="73"/>
                    <a:pt x="403" y="69"/>
                    <a:pt x="401" y="68"/>
                  </a:cubicBezTo>
                  <a:cubicBezTo>
                    <a:pt x="398" y="67"/>
                    <a:pt x="403" y="65"/>
                    <a:pt x="402" y="64"/>
                  </a:cubicBezTo>
                  <a:cubicBezTo>
                    <a:pt x="401" y="62"/>
                    <a:pt x="403" y="57"/>
                    <a:pt x="406" y="56"/>
                  </a:cubicBezTo>
                  <a:cubicBezTo>
                    <a:pt x="409" y="55"/>
                    <a:pt x="408" y="53"/>
                    <a:pt x="411" y="53"/>
                  </a:cubicBezTo>
                  <a:cubicBezTo>
                    <a:pt x="413" y="53"/>
                    <a:pt x="414" y="50"/>
                    <a:pt x="415" y="48"/>
                  </a:cubicBezTo>
                  <a:cubicBezTo>
                    <a:pt x="418" y="46"/>
                    <a:pt x="422" y="51"/>
                    <a:pt x="425" y="48"/>
                  </a:cubicBezTo>
                  <a:cubicBezTo>
                    <a:pt x="427" y="47"/>
                    <a:pt x="428" y="46"/>
                    <a:pt x="430" y="44"/>
                  </a:cubicBezTo>
                  <a:cubicBezTo>
                    <a:pt x="422" y="33"/>
                    <a:pt x="425" y="25"/>
                    <a:pt x="425" y="2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926;p79">
              <a:extLst>
                <a:ext uri="{FF2B5EF4-FFF2-40B4-BE49-F238E27FC236}">
                  <a16:creationId xmlns:a16="http://schemas.microsoft.com/office/drawing/2014/main" id="{4C7F57C7-6760-6072-551A-0E5F518C0AE7}"/>
                </a:ext>
              </a:extLst>
            </p:cNvPr>
            <p:cNvSpPr/>
            <p:nvPr/>
          </p:nvSpPr>
          <p:spPr>
            <a:xfrm>
              <a:off x="4766793" y="3698772"/>
              <a:ext cx="256607" cy="259961"/>
            </a:xfrm>
            <a:custGeom>
              <a:avLst/>
              <a:gdLst/>
              <a:ahLst/>
              <a:cxnLst/>
              <a:rect l="l" t="t" r="r" b="b"/>
              <a:pathLst>
                <a:path w="94" h="95" extrusionOk="0">
                  <a:moveTo>
                    <a:pt x="35" y="91"/>
                  </a:moveTo>
                  <a:cubicBezTo>
                    <a:pt x="35" y="89"/>
                    <a:pt x="38" y="86"/>
                    <a:pt x="39" y="89"/>
                  </a:cubicBezTo>
                  <a:cubicBezTo>
                    <a:pt x="41" y="91"/>
                    <a:pt x="40" y="93"/>
                    <a:pt x="44" y="93"/>
                  </a:cubicBezTo>
                  <a:cubicBezTo>
                    <a:pt x="46" y="93"/>
                    <a:pt x="52" y="95"/>
                    <a:pt x="53" y="93"/>
                  </a:cubicBezTo>
                  <a:cubicBezTo>
                    <a:pt x="54" y="92"/>
                    <a:pt x="57" y="91"/>
                    <a:pt x="57" y="89"/>
                  </a:cubicBezTo>
                  <a:cubicBezTo>
                    <a:pt x="57" y="86"/>
                    <a:pt x="57" y="42"/>
                    <a:pt x="57" y="40"/>
                  </a:cubicBezTo>
                  <a:cubicBezTo>
                    <a:pt x="57" y="38"/>
                    <a:pt x="65" y="40"/>
                    <a:pt x="65" y="37"/>
                  </a:cubicBezTo>
                  <a:cubicBezTo>
                    <a:pt x="65" y="34"/>
                    <a:pt x="65" y="11"/>
                    <a:pt x="65" y="11"/>
                  </a:cubicBezTo>
                  <a:cubicBezTo>
                    <a:pt x="65" y="11"/>
                    <a:pt x="70" y="11"/>
                    <a:pt x="72" y="10"/>
                  </a:cubicBezTo>
                  <a:cubicBezTo>
                    <a:pt x="74" y="10"/>
                    <a:pt x="79" y="7"/>
                    <a:pt x="80" y="8"/>
                  </a:cubicBezTo>
                  <a:cubicBezTo>
                    <a:pt x="81" y="9"/>
                    <a:pt x="83" y="12"/>
                    <a:pt x="84" y="11"/>
                  </a:cubicBezTo>
                  <a:cubicBezTo>
                    <a:pt x="85" y="10"/>
                    <a:pt x="87" y="7"/>
                    <a:pt x="90" y="7"/>
                  </a:cubicBezTo>
                  <a:cubicBezTo>
                    <a:pt x="91" y="7"/>
                    <a:pt x="92" y="7"/>
                    <a:pt x="94" y="7"/>
                  </a:cubicBezTo>
                  <a:cubicBezTo>
                    <a:pt x="94" y="6"/>
                    <a:pt x="94" y="6"/>
                    <a:pt x="94" y="5"/>
                  </a:cubicBezTo>
                  <a:cubicBezTo>
                    <a:pt x="94" y="3"/>
                    <a:pt x="80" y="6"/>
                    <a:pt x="79" y="7"/>
                  </a:cubicBezTo>
                  <a:cubicBezTo>
                    <a:pt x="76" y="7"/>
                    <a:pt x="69" y="8"/>
                    <a:pt x="67" y="7"/>
                  </a:cubicBezTo>
                  <a:cubicBezTo>
                    <a:pt x="65" y="6"/>
                    <a:pt x="51" y="7"/>
                    <a:pt x="51" y="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25" y="5"/>
                    <a:pt x="22" y="5"/>
                  </a:cubicBezTo>
                  <a:cubicBezTo>
                    <a:pt x="20" y="5"/>
                    <a:pt x="18" y="4"/>
                    <a:pt x="16" y="3"/>
                  </a:cubicBezTo>
                  <a:cubicBezTo>
                    <a:pt x="13" y="1"/>
                    <a:pt x="11" y="1"/>
                    <a:pt x="9" y="2"/>
                  </a:cubicBezTo>
                  <a:cubicBezTo>
                    <a:pt x="6" y="3"/>
                    <a:pt x="8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9"/>
                    <a:pt x="5" y="13"/>
                  </a:cubicBezTo>
                  <a:cubicBezTo>
                    <a:pt x="7" y="16"/>
                    <a:pt x="10" y="22"/>
                    <a:pt x="12" y="28"/>
                  </a:cubicBezTo>
                  <a:cubicBezTo>
                    <a:pt x="13" y="33"/>
                    <a:pt x="18" y="39"/>
                    <a:pt x="20" y="43"/>
                  </a:cubicBezTo>
                  <a:cubicBezTo>
                    <a:pt x="20" y="47"/>
                    <a:pt x="19" y="54"/>
                    <a:pt x="20" y="55"/>
                  </a:cubicBezTo>
                  <a:cubicBezTo>
                    <a:pt x="20" y="58"/>
                    <a:pt x="21" y="63"/>
                    <a:pt x="22" y="67"/>
                  </a:cubicBezTo>
                  <a:cubicBezTo>
                    <a:pt x="23" y="72"/>
                    <a:pt x="23" y="81"/>
                    <a:pt x="27" y="86"/>
                  </a:cubicBezTo>
                  <a:cubicBezTo>
                    <a:pt x="29" y="87"/>
                    <a:pt x="31" y="89"/>
                    <a:pt x="32" y="91"/>
                  </a:cubicBezTo>
                  <a:cubicBezTo>
                    <a:pt x="33" y="91"/>
                    <a:pt x="35" y="91"/>
                    <a:pt x="35" y="9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927;p79">
              <a:extLst>
                <a:ext uri="{FF2B5EF4-FFF2-40B4-BE49-F238E27FC236}">
                  <a16:creationId xmlns:a16="http://schemas.microsoft.com/office/drawing/2014/main" id="{99DDEB66-EDA5-EAA1-BBA0-FCFA3F9EF3F8}"/>
                </a:ext>
              </a:extLst>
            </p:cNvPr>
            <p:cNvSpPr/>
            <p:nvPr/>
          </p:nvSpPr>
          <p:spPr>
            <a:xfrm>
              <a:off x="5023399" y="3671937"/>
              <a:ext cx="162685" cy="139205"/>
            </a:xfrm>
            <a:custGeom>
              <a:avLst/>
              <a:gdLst/>
              <a:ahLst/>
              <a:cxnLst/>
              <a:rect l="l" t="t" r="r" b="b"/>
              <a:pathLst>
                <a:path w="60" h="51" extrusionOk="0">
                  <a:moveTo>
                    <a:pt x="40" y="2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1"/>
                    <a:pt x="28" y="2"/>
                    <a:pt x="28" y="3"/>
                  </a:cubicBezTo>
                  <a:cubicBezTo>
                    <a:pt x="28" y="5"/>
                    <a:pt x="24" y="8"/>
                    <a:pt x="22" y="9"/>
                  </a:cubicBezTo>
                  <a:cubicBezTo>
                    <a:pt x="19" y="10"/>
                    <a:pt x="15" y="16"/>
                    <a:pt x="14" y="17"/>
                  </a:cubicBezTo>
                  <a:cubicBezTo>
                    <a:pt x="12" y="18"/>
                    <a:pt x="6" y="16"/>
                    <a:pt x="4" y="16"/>
                  </a:cubicBezTo>
                  <a:cubicBezTo>
                    <a:pt x="4" y="15"/>
                    <a:pt x="2" y="16"/>
                    <a:pt x="0" y="16"/>
                  </a:cubicBezTo>
                  <a:cubicBezTo>
                    <a:pt x="1" y="18"/>
                    <a:pt x="4" y="21"/>
                    <a:pt x="5" y="21"/>
                  </a:cubicBezTo>
                  <a:cubicBezTo>
                    <a:pt x="6" y="21"/>
                    <a:pt x="6" y="28"/>
                    <a:pt x="9" y="29"/>
                  </a:cubicBezTo>
                  <a:cubicBezTo>
                    <a:pt x="11" y="31"/>
                    <a:pt x="16" y="33"/>
                    <a:pt x="16" y="35"/>
                  </a:cubicBezTo>
                  <a:cubicBezTo>
                    <a:pt x="16" y="37"/>
                    <a:pt x="20" y="38"/>
                    <a:pt x="20" y="40"/>
                  </a:cubicBezTo>
                  <a:cubicBezTo>
                    <a:pt x="20" y="42"/>
                    <a:pt x="22" y="46"/>
                    <a:pt x="24" y="46"/>
                  </a:cubicBezTo>
                  <a:cubicBezTo>
                    <a:pt x="29" y="46"/>
                    <a:pt x="30" y="48"/>
                    <a:pt x="30" y="49"/>
                  </a:cubicBezTo>
                  <a:cubicBezTo>
                    <a:pt x="30" y="50"/>
                    <a:pt x="36" y="49"/>
                    <a:pt x="37" y="50"/>
                  </a:cubicBezTo>
                  <a:cubicBezTo>
                    <a:pt x="37" y="51"/>
                    <a:pt x="44" y="50"/>
                    <a:pt x="46" y="51"/>
                  </a:cubicBezTo>
                  <a:cubicBezTo>
                    <a:pt x="47" y="50"/>
                    <a:pt x="51" y="46"/>
                    <a:pt x="53" y="44"/>
                  </a:cubicBezTo>
                  <a:cubicBezTo>
                    <a:pt x="55" y="41"/>
                    <a:pt x="53" y="37"/>
                    <a:pt x="55" y="37"/>
                  </a:cubicBezTo>
                  <a:cubicBezTo>
                    <a:pt x="57" y="36"/>
                    <a:pt x="60" y="32"/>
                    <a:pt x="58" y="31"/>
                  </a:cubicBezTo>
                  <a:cubicBezTo>
                    <a:pt x="58" y="31"/>
                    <a:pt x="58" y="27"/>
                    <a:pt x="57" y="25"/>
                  </a:cubicBezTo>
                  <a:cubicBezTo>
                    <a:pt x="55" y="24"/>
                    <a:pt x="58" y="23"/>
                    <a:pt x="58" y="19"/>
                  </a:cubicBezTo>
                  <a:cubicBezTo>
                    <a:pt x="58" y="15"/>
                    <a:pt x="59" y="8"/>
                    <a:pt x="58" y="8"/>
                  </a:cubicBezTo>
                  <a:cubicBezTo>
                    <a:pt x="57" y="7"/>
                    <a:pt x="52" y="6"/>
                    <a:pt x="49" y="4"/>
                  </a:cubicBezTo>
                  <a:cubicBezTo>
                    <a:pt x="46" y="2"/>
                    <a:pt x="40" y="2"/>
                    <a:pt x="40" y="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928;p79">
              <a:extLst>
                <a:ext uri="{FF2B5EF4-FFF2-40B4-BE49-F238E27FC236}">
                  <a16:creationId xmlns:a16="http://schemas.microsoft.com/office/drawing/2014/main" id="{13567BF3-711F-2C13-0E31-FEA58B5B0FD7}"/>
                </a:ext>
              </a:extLst>
            </p:cNvPr>
            <p:cNvSpPr/>
            <p:nvPr/>
          </p:nvSpPr>
          <p:spPr>
            <a:xfrm>
              <a:off x="4922768" y="3715543"/>
              <a:ext cx="182812" cy="196229"/>
            </a:xfrm>
            <a:custGeom>
              <a:avLst/>
              <a:gdLst/>
              <a:ahLst/>
              <a:cxnLst/>
              <a:rect l="l" t="t" r="r" b="b"/>
              <a:pathLst>
                <a:path w="67" h="72" extrusionOk="0">
                  <a:moveTo>
                    <a:pt x="61" y="30"/>
                  </a:moveTo>
                  <a:cubicBezTo>
                    <a:pt x="59" y="30"/>
                    <a:pt x="56" y="26"/>
                    <a:pt x="56" y="24"/>
                  </a:cubicBezTo>
                  <a:cubicBezTo>
                    <a:pt x="56" y="22"/>
                    <a:pt x="53" y="21"/>
                    <a:pt x="53" y="19"/>
                  </a:cubicBezTo>
                  <a:cubicBezTo>
                    <a:pt x="53" y="17"/>
                    <a:pt x="48" y="15"/>
                    <a:pt x="45" y="13"/>
                  </a:cubicBezTo>
                  <a:cubicBezTo>
                    <a:pt x="43" y="12"/>
                    <a:pt x="43" y="5"/>
                    <a:pt x="42" y="5"/>
                  </a:cubicBezTo>
                  <a:cubicBezTo>
                    <a:pt x="41" y="5"/>
                    <a:pt x="38" y="2"/>
                    <a:pt x="37" y="0"/>
                  </a:cubicBezTo>
                  <a:cubicBezTo>
                    <a:pt x="35" y="1"/>
                    <a:pt x="33" y="1"/>
                    <a:pt x="33" y="1"/>
                  </a:cubicBezTo>
                  <a:cubicBezTo>
                    <a:pt x="30" y="1"/>
                    <a:pt x="28" y="4"/>
                    <a:pt x="27" y="5"/>
                  </a:cubicBezTo>
                  <a:cubicBezTo>
                    <a:pt x="26" y="6"/>
                    <a:pt x="24" y="3"/>
                    <a:pt x="23" y="2"/>
                  </a:cubicBezTo>
                  <a:cubicBezTo>
                    <a:pt x="21" y="1"/>
                    <a:pt x="17" y="4"/>
                    <a:pt x="15" y="4"/>
                  </a:cubicBezTo>
                  <a:cubicBezTo>
                    <a:pt x="13" y="5"/>
                    <a:pt x="8" y="5"/>
                    <a:pt x="8" y="5"/>
                  </a:cubicBezTo>
                  <a:cubicBezTo>
                    <a:pt x="8" y="5"/>
                    <a:pt x="8" y="28"/>
                    <a:pt x="8" y="31"/>
                  </a:cubicBezTo>
                  <a:cubicBezTo>
                    <a:pt x="8" y="34"/>
                    <a:pt x="0" y="32"/>
                    <a:pt x="0" y="34"/>
                  </a:cubicBezTo>
                  <a:cubicBezTo>
                    <a:pt x="0" y="34"/>
                    <a:pt x="0" y="45"/>
                    <a:pt x="0" y="56"/>
                  </a:cubicBezTo>
                  <a:cubicBezTo>
                    <a:pt x="2" y="56"/>
                    <a:pt x="4" y="57"/>
                    <a:pt x="4" y="58"/>
                  </a:cubicBezTo>
                  <a:cubicBezTo>
                    <a:pt x="5" y="59"/>
                    <a:pt x="7" y="65"/>
                    <a:pt x="7" y="66"/>
                  </a:cubicBezTo>
                  <a:cubicBezTo>
                    <a:pt x="6" y="68"/>
                    <a:pt x="5" y="67"/>
                    <a:pt x="5" y="68"/>
                  </a:cubicBezTo>
                  <a:cubicBezTo>
                    <a:pt x="5" y="69"/>
                    <a:pt x="4" y="71"/>
                    <a:pt x="6" y="71"/>
                  </a:cubicBezTo>
                  <a:cubicBezTo>
                    <a:pt x="9" y="71"/>
                    <a:pt x="12" y="72"/>
                    <a:pt x="13" y="70"/>
                  </a:cubicBezTo>
                  <a:cubicBezTo>
                    <a:pt x="15" y="69"/>
                    <a:pt x="21" y="65"/>
                    <a:pt x="21" y="63"/>
                  </a:cubicBezTo>
                  <a:cubicBezTo>
                    <a:pt x="21" y="61"/>
                    <a:pt x="21" y="57"/>
                    <a:pt x="25" y="59"/>
                  </a:cubicBezTo>
                  <a:cubicBezTo>
                    <a:pt x="29" y="61"/>
                    <a:pt x="30" y="62"/>
                    <a:pt x="34" y="62"/>
                  </a:cubicBezTo>
                  <a:cubicBezTo>
                    <a:pt x="39" y="62"/>
                    <a:pt x="40" y="61"/>
                    <a:pt x="41" y="58"/>
                  </a:cubicBezTo>
                  <a:cubicBezTo>
                    <a:pt x="42" y="56"/>
                    <a:pt x="41" y="53"/>
                    <a:pt x="44" y="53"/>
                  </a:cubicBezTo>
                  <a:cubicBezTo>
                    <a:pt x="47" y="53"/>
                    <a:pt x="50" y="50"/>
                    <a:pt x="50" y="48"/>
                  </a:cubicBezTo>
                  <a:cubicBezTo>
                    <a:pt x="50" y="46"/>
                    <a:pt x="52" y="44"/>
                    <a:pt x="54" y="44"/>
                  </a:cubicBezTo>
                  <a:cubicBezTo>
                    <a:pt x="56" y="44"/>
                    <a:pt x="59" y="41"/>
                    <a:pt x="59" y="39"/>
                  </a:cubicBezTo>
                  <a:cubicBezTo>
                    <a:pt x="60" y="36"/>
                    <a:pt x="63" y="37"/>
                    <a:pt x="64" y="36"/>
                  </a:cubicBezTo>
                  <a:cubicBezTo>
                    <a:pt x="65" y="35"/>
                    <a:pt x="66" y="34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2"/>
                    <a:pt x="66" y="30"/>
                    <a:pt x="61" y="3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929;p79">
              <a:extLst>
                <a:ext uri="{FF2B5EF4-FFF2-40B4-BE49-F238E27FC236}">
                  <a16:creationId xmlns:a16="http://schemas.microsoft.com/office/drawing/2014/main" id="{C16161B2-9C75-2BDE-1AA9-D23AA0E37A69}"/>
                </a:ext>
              </a:extLst>
            </p:cNvPr>
            <p:cNvSpPr/>
            <p:nvPr/>
          </p:nvSpPr>
          <p:spPr>
            <a:xfrm>
              <a:off x="5137445" y="3884939"/>
              <a:ext cx="25158" cy="35220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4" y="0"/>
                  </a:moveTo>
                  <a:cubicBezTo>
                    <a:pt x="2" y="0"/>
                    <a:pt x="0" y="4"/>
                    <a:pt x="0" y="5"/>
                  </a:cubicBezTo>
                  <a:cubicBezTo>
                    <a:pt x="0" y="6"/>
                    <a:pt x="1" y="12"/>
                    <a:pt x="4" y="12"/>
                  </a:cubicBezTo>
                  <a:cubicBezTo>
                    <a:pt x="6" y="13"/>
                    <a:pt x="8" y="12"/>
                    <a:pt x="8" y="11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9" y="7"/>
                    <a:pt x="9" y="4"/>
                    <a:pt x="9" y="3"/>
                  </a:cubicBezTo>
                  <a:cubicBezTo>
                    <a:pt x="7" y="2"/>
                    <a:pt x="5" y="0"/>
                    <a:pt x="4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930;p79">
              <a:extLst>
                <a:ext uri="{FF2B5EF4-FFF2-40B4-BE49-F238E27FC236}">
                  <a16:creationId xmlns:a16="http://schemas.microsoft.com/office/drawing/2014/main" id="{3A0817A2-A666-2FAB-7A2D-9F6E9EF9598C}"/>
                </a:ext>
              </a:extLst>
            </p:cNvPr>
            <p:cNvSpPr/>
            <p:nvPr/>
          </p:nvSpPr>
          <p:spPr>
            <a:xfrm>
              <a:off x="5063651" y="3941961"/>
              <a:ext cx="43607" cy="51993"/>
            </a:xfrm>
            <a:custGeom>
              <a:avLst/>
              <a:gdLst/>
              <a:ahLst/>
              <a:cxnLst/>
              <a:rect l="l" t="t" r="r" b="b"/>
              <a:pathLst>
                <a:path w="16" h="19" extrusionOk="0">
                  <a:moveTo>
                    <a:pt x="11" y="2"/>
                  </a:moveTo>
                  <a:cubicBezTo>
                    <a:pt x="10" y="0"/>
                    <a:pt x="5" y="3"/>
                    <a:pt x="4" y="5"/>
                  </a:cubicBezTo>
                  <a:cubicBezTo>
                    <a:pt x="3" y="7"/>
                    <a:pt x="0" y="13"/>
                    <a:pt x="0" y="1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6"/>
                    <a:pt x="9" y="14"/>
                  </a:cubicBezTo>
                  <a:cubicBezTo>
                    <a:pt x="9" y="13"/>
                    <a:pt x="14" y="15"/>
                    <a:pt x="14" y="13"/>
                  </a:cubicBezTo>
                  <a:cubicBezTo>
                    <a:pt x="14" y="12"/>
                    <a:pt x="16" y="10"/>
                    <a:pt x="16" y="8"/>
                  </a:cubicBezTo>
                  <a:cubicBezTo>
                    <a:pt x="16" y="6"/>
                    <a:pt x="12" y="4"/>
                    <a:pt x="11" y="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931;p79">
              <a:extLst>
                <a:ext uri="{FF2B5EF4-FFF2-40B4-BE49-F238E27FC236}">
                  <a16:creationId xmlns:a16="http://schemas.microsoft.com/office/drawing/2014/main" id="{40CCACD3-3FE0-A22A-CF76-A6E35895F948}"/>
                </a:ext>
              </a:extLst>
            </p:cNvPr>
            <p:cNvSpPr/>
            <p:nvPr/>
          </p:nvSpPr>
          <p:spPr>
            <a:xfrm>
              <a:off x="4850652" y="3804434"/>
              <a:ext cx="327047" cy="286795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115" y="38"/>
                  </a:moveTo>
                  <a:cubicBezTo>
                    <a:pt x="115" y="38"/>
                    <a:pt x="115" y="38"/>
                    <a:pt x="114" y="38"/>
                  </a:cubicBezTo>
                  <a:cubicBezTo>
                    <a:pt x="114" y="38"/>
                    <a:pt x="113" y="39"/>
                    <a:pt x="113" y="40"/>
                  </a:cubicBezTo>
                  <a:cubicBezTo>
                    <a:pt x="113" y="41"/>
                    <a:pt x="111" y="42"/>
                    <a:pt x="109" y="41"/>
                  </a:cubicBezTo>
                  <a:cubicBezTo>
                    <a:pt x="107" y="41"/>
                    <a:pt x="105" y="36"/>
                    <a:pt x="105" y="35"/>
                  </a:cubicBezTo>
                  <a:cubicBezTo>
                    <a:pt x="105" y="34"/>
                    <a:pt x="107" y="29"/>
                    <a:pt x="109" y="29"/>
                  </a:cubicBezTo>
                  <a:cubicBezTo>
                    <a:pt x="110" y="29"/>
                    <a:pt x="112" y="31"/>
                    <a:pt x="114" y="32"/>
                  </a:cubicBezTo>
                  <a:cubicBezTo>
                    <a:pt x="114" y="31"/>
                    <a:pt x="114" y="30"/>
                    <a:pt x="114" y="30"/>
                  </a:cubicBezTo>
                  <a:cubicBezTo>
                    <a:pt x="114" y="29"/>
                    <a:pt x="115" y="18"/>
                    <a:pt x="113" y="16"/>
                  </a:cubicBezTo>
                  <a:cubicBezTo>
                    <a:pt x="111" y="15"/>
                    <a:pt x="109" y="4"/>
                    <a:pt x="108" y="2"/>
                  </a:cubicBezTo>
                  <a:cubicBezTo>
                    <a:pt x="107" y="1"/>
                    <a:pt x="100" y="2"/>
                    <a:pt x="100" y="1"/>
                  </a:cubicBezTo>
                  <a:cubicBezTo>
                    <a:pt x="99" y="0"/>
                    <a:pt x="93" y="0"/>
                    <a:pt x="93" y="0"/>
                  </a:cubicBezTo>
                  <a:cubicBezTo>
                    <a:pt x="92" y="1"/>
                    <a:pt x="91" y="2"/>
                    <a:pt x="90" y="3"/>
                  </a:cubicBezTo>
                  <a:cubicBezTo>
                    <a:pt x="89" y="4"/>
                    <a:pt x="86" y="3"/>
                    <a:pt x="85" y="6"/>
                  </a:cubicBezTo>
                  <a:cubicBezTo>
                    <a:pt x="85" y="8"/>
                    <a:pt x="82" y="11"/>
                    <a:pt x="80" y="11"/>
                  </a:cubicBezTo>
                  <a:cubicBezTo>
                    <a:pt x="78" y="11"/>
                    <a:pt x="76" y="13"/>
                    <a:pt x="76" y="15"/>
                  </a:cubicBezTo>
                  <a:cubicBezTo>
                    <a:pt x="76" y="17"/>
                    <a:pt x="73" y="20"/>
                    <a:pt x="70" y="20"/>
                  </a:cubicBezTo>
                  <a:cubicBezTo>
                    <a:pt x="67" y="20"/>
                    <a:pt x="68" y="23"/>
                    <a:pt x="67" y="25"/>
                  </a:cubicBezTo>
                  <a:cubicBezTo>
                    <a:pt x="66" y="28"/>
                    <a:pt x="65" y="29"/>
                    <a:pt x="60" y="29"/>
                  </a:cubicBezTo>
                  <a:cubicBezTo>
                    <a:pt x="56" y="29"/>
                    <a:pt x="55" y="28"/>
                    <a:pt x="51" y="26"/>
                  </a:cubicBezTo>
                  <a:cubicBezTo>
                    <a:pt x="47" y="24"/>
                    <a:pt x="47" y="28"/>
                    <a:pt x="47" y="30"/>
                  </a:cubicBezTo>
                  <a:cubicBezTo>
                    <a:pt x="47" y="32"/>
                    <a:pt x="41" y="36"/>
                    <a:pt x="39" y="37"/>
                  </a:cubicBezTo>
                  <a:cubicBezTo>
                    <a:pt x="38" y="39"/>
                    <a:pt x="35" y="38"/>
                    <a:pt x="32" y="38"/>
                  </a:cubicBezTo>
                  <a:cubicBezTo>
                    <a:pt x="30" y="38"/>
                    <a:pt x="31" y="36"/>
                    <a:pt x="31" y="35"/>
                  </a:cubicBezTo>
                  <a:cubicBezTo>
                    <a:pt x="31" y="34"/>
                    <a:pt x="32" y="35"/>
                    <a:pt x="33" y="33"/>
                  </a:cubicBezTo>
                  <a:cubicBezTo>
                    <a:pt x="33" y="32"/>
                    <a:pt x="31" y="26"/>
                    <a:pt x="30" y="25"/>
                  </a:cubicBezTo>
                  <a:cubicBezTo>
                    <a:pt x="30" y="24"/>
                    <a:pt x="28" y="23"/>
                    <a:pt x="26" y="23"/>
                  </a:cubicBezTo>
                  <a:cubicBezTo>
                    <a:pt x="26" y="35"/>
                    <a:pt x="26" y="49"/>
                    <a:pt x="26" y="50"/>
                  </a:cubicBezTo>
                  <a:cubicBezTo>
                    <a:pt x="26" y="52"/>
                    <a:pt x="23" y="53"/>
                    <a:pt x="22" y="54"/>
                  </a:cubicBezTo>
                  <a:cubicBezTo>
                    <a:pt x="21" y="56"/>
                    <a:pt x="15" y="54"/>
                    <a:pt x="12" y="54"/>
                  </a:cubicBezTo>
                  <a:cubicBezTo>
                    <a:pt x="9" y="54"/>
                    <a:pt x="10" y="51"/>
                    <a:pt x="8" y="50"/>
                  </a:cubicBezTo>
                  <a:cubicBezTo>
                    <a:pt x="7" y="47"/>
                    <a:pt x="4" y="50"/>
                    <a:pt x="4" y="51"/>
                  </a:cubicBezTo>
                  <a:cubicBezTo>
                    <a:pt x="4" y="52"/>
                    <a:pt x="2" y="52"/>
                    <a:pt x="0" y="52"/>
                  </a:cubicBezTo>
                  <a:cubicBezTo>
                    <a:pt x="3" y="56"/>
                    <a:pt x="5" y="61"/>
                    <a:pt x="7" y="64"/>
                  </a:cubicBezTo>
                  <a:cubicBezTo>
                    <a:pt x="8" y="70"/>
                    <a:pt x="12" y="75"/>
                    <a:pt x="13" y="79"/>
                  </a:cubicBezTo>
                  <a:cubicBezTo>
                    <a:pt x="14" y="82"/>
                    <a:pt x="16" y="86"/>
                    <a:pt x="13" y="86"/>
                  </a:cubicBezTo>
                  <a:cubicBezTo>
                    <a:pt x="11" y="87"/>
                    <a:pt x="11" y="88"/>
                    <a:pt x="13" y="92"/>
                  </a:cubicBezTo>
                  <a:cubicBezTo>
                    <a:pt x="16" y="96"/>
                    <a:pt x="14" y="98"/>
                    <a:pt x="16" y="99"/>
                  </a:cubicBezTo>
                  <a:cubicBezTo>
                    <a:pt x="18" y="99"/>
                    <a:pt x="18" y="100"/>
                    <a:pt x="19" y="100"/>
                  </a:cubicBezTo>
                  <a:cubicBezTo>
                    <a:pt x="21" y="100"/>
                    <a:pt x="22" y="102"/>
                    <a:pt x="23" y="103"/>
                  </a:cubicBezTo>
                  <a:cubicBezTo>
                    <a:pt x="24" y="105"/>
                    <a:pt x="26" y="105"/>
                    <a:pt x="28" y="103"/>
                  </a:cubicBezTo>
                  <a:cubicBezTo>
                    <a:pt x="29" y="101"/>
                    <a:pt x="33" y="100"/>
                    <a:pt x="36" y="100"/>
                  </a:cubicBezTo>
                  <a:cubicBezTo>
                    <a:pt x="40" y="100"/>
                    <a:pt x="40" y="99"/>
                    <a:pt x="44" y="98"/>
                  </a:cubicBezTo>
                  <a:cubicBezTo>
                    <a:pt x="47" y="97"/>
                    <a:pt x="52" y="97"/>
                    <a:pt x="55" y="98"/>
                  </a:cubicBezTo>
                  <a:cubicBezTo>
                    <a:pt x="59" y="99"/>
                    <a:pt x="60" y="98"/>
                    <a:pt x="62" y="97"/>
                  </a:cubicBezTo>
                  <a:cubicBezTo>
                    <a:pt x="63" y="96"/>
                    <a:pt x="67" y="99"/>
                    <a:pt x="67" y="96"/>
                  </a:cubicBezTo>
                  <a:cubicBezTo>
                    <a:pt x="67" y="93"/>
                    <a:pt x="70" y="94"/>
                    <a:pt x="73" y="94"/>
                  </a:cubicBezTo>
                  <a:cubicBezTo>
                    <a:pt x="76" y="94"/>
                    <a:pt x="83" y="89"/>
                    <a:pt x="88" y="84"/>
                  </a:cubicBezTo>
                  <a:cubicBezTo>
                    <a:pt x="94" y="79"/>
                    <a:pt x="103" y="68"/>
                    <a:pt x="106" y="62"/>
                  </a:cubicBezTo>
                  <a:cubicBezTo>
                    <a:pt x="109" y="57"/>
                    <a:pt x="114" y="53"/>
                    <a:pt x="117" y="50"/>
                  </a:cubicBezTo>
                  <a:cubicBezTo>
                    <a:pt x="119" y="49"/>
                    <a:pt x="119" y="43"/>
                    <a:pt x="120" y="38"/>
                  </a:cubicBezTo>
                  <a:cubicBezTo>
                    <a:pt x="118" y="38"/>
                    <a:pt x="115" y="38"/>
                    <a:pt x="115" y="38"/>
                  </a:cubicBezTo>
                  <a:close/>
                  <a:moveTo>
                    <a:pt x="92" y="63"/>
                  </a:moveTo>
                  <a:cubicBezTo>
                    <a:pt x="92" y="65"/>
                    <a:pt x="87" y="62"/>
                    <a:pt x="87" y="64"/>
                  </a:cubicBezTo>
                  <a:cubicBezTo>
                    <a:pt x="86" y="66"/>
                    <a:pt x="85" y="69"/>
                    <a:pt x="85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81" y="57"/>
                    <a:pt x="82" y="55"/>
                  </a:cubicBezTo>
                  <a:cubicBezTo>
                    <a:pt x="83" y="53"/>
                    <a:pt x="88" y="50"/>
                    <a:pt x="89" y="52"/>
                  </a:cubicBezTo>
                  <a:cubicBezTo>
                    <a:pt x="90" y="54"/>
                    <a:pt x="95" y="56"/>
                    <a:pt x="95" y="58"/>
                  </a:cubicBezTo>
                  <a:cubicBezTo>
                    <a:pt x="95" y="60"/>
                    <a:pt x="92" y="62"/>
                    <a:pt x="92" y="6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932;p79">
              <a:extLst>
                <a:ext uri="{FF2B5EF4-FFF2-40B4-BE49-F238E27FC236}">
                  <a16:creationId xmlns:a16="http://schemas.microsoft.com/office/drawing/2014/main" id="{952D557F-7967-95D4-8830-5B54BF26ECCF}"/>
                </a:ext>
              </a:extLst>
            </p:cNvPr>
            <p:cNvSpPr/>
            <p:nvPr/>
          </p:nvSpPr>
          <p:spPr>
            <a:xfrm>
              <a:off x="4766793" y="3469004"/>
              <a:ext cx="236480" cy="251575"/>
            </a:xfrm>
            <a:custGeom>
              <a:avLst/>
              <a:gdLst/>
              <a:ahLst/>
              <a:cxnLst/>
              <a:rect l="l" t="t" r="r" b="b"/>
              <a:pathLst>
                <a:path w="87" h="92" extrusionOk="0">
                  <a:moveTo>
                    <a:pt x="6" y="84"/>
                  </a:moveTo>
                  <a:cubicBezTo>
                    <a:pt x="8" y="84"/>
                    <a:pt x="6" y="86"/>
                    <a:pt x="8" y="85"/>
                  </a:cubicBezTo>
                  <a:cubicBezTo>
                    <a:pt x="11" y="84"/>
                    <a:pt x="13" y="84"/>
                    <a:pt x="16" y="86"/>
                  </a:cubicBezTo>
                  <a:cubicBezTo>
                    <a:pt x="18" y="87"/>
                    <a:pt x="20" y="88"/>
                    <a:pt x="22" y="88"/>
                  </a:cubicBezTo>
                  <a:cubicBezTo>
                    <a:pt x="25" y="88"/>
                    <a:pt x="48" y="88"/>
                    <a:pt x="48" y="88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65" y="89"/>
                    <a:pt x="66" y="90"/>
                  </a:cubicBezTo>
                  <a:cubicBezTo>
                    <a:pt x="69" y="92"/>
                    <a:pt x="76" y="90"/>
                    <a:pt x="78" y="90"/>
                  </a:cubicBezTo>
                  <a:cubicBezTo>
                    <a:pt x="78" y="89"/>
                    <a:pt x="79" y="89"/>
                    <a:pt x="80" y="8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7"/>
                    <a:pt x="86" y="37"/>
                    <a:pt x="85" y="37"/>
                  </a:cubicBezTo>
                  <a:cubicBezTo>
                    <a:pt x="83" y="38"/>
                    <a:pt x="80" y="38"/>
                    <a:pt x="78" y="38"/>
                  </a:cubicBezTo>
                  <a:cubicBezTo>
                    <a:pt x="76" y="38"/>
                    <a:pt x="76" y="40"/>
                    <a:pt x="75" y="40"/>
                  </a:cubicBezTo>
                  <a:cubicBezTo>
                    <a:pt x="73" y="39"/>
                    <a:pt x="74" y="35"/>
                    <a:pt x="75" y="33"/>
                  </a:cubicBezTo>
                  <a:cubicBezTo>
                    <a:pt x="75" y="32"/>
                    <a:pt x="73" y="29"/>
                    <a:pt x="71" y="28"/>
                  </a:cubicBezTo>
                  <a:cubicBezTo>
                    <a:pt x="69" y="27"/>
                    <a:pt x="73" y="18"/>
                    <a:pt x="72" y="18"/>
                  </a:cubicBezTo>
                  <a:cubicBezTo>
                    <a:pt x="71" y="17"/>
                    <a:pt x="70" y="14"/>
                    <a:pt x="70" y="11"/>
                  </a:cubicBezTo>
                  <a:cubicBezTo>
                    <a:pt x="70" y="9"/>
                    <a:pt x="69" y="10"/>
                    <a:pt x="65" y="10"/>
                  </a:cubicBezTo>
                  <a:cubicBezTo>
                    <a:pt x="62" y="10"/>
                    <a:pt x="62" y="8"/>
                    <a:pt x="62" y="8"/>
                  </a:cubicBezTo>
                  <a:cubicBezTo>
                    <a:pt x="62" y="8"/>
                    <a:pt x="58" y="7"/>
                    <a:pt x="56" y="8"/>
                  </a:cubicBezTo>
                  <a:cubicBezTo>
                    <a:pt x="54" y="9"/>
                    <a:pt x="54" y="16"/>
                    <a:pt x="54" y="15"/>
                  </a:cubicBezTo>
                  <a:cubicBezTo>
                    <a:pt x="52" y="15"/>
                    <a:pt x="48" y="16"/>
                    <a:pt x="44" y="17"/>
                  </a:cubicBezTo>
                  <a:cubicBezTo>
                    <a:pt x="42" y="18"/>
                    <a:pt x="40" y="16"/>
                    <a:pt x="38" y="12"/>
                  </a:cubicBezTo>
                  <a:cubicBezTo>
                    <a:pt x="37" y="8"/>
                    <a:pt x="35" y="9"/>
                    <a:pt x="35" y="7"/>
                  </a:cubicBezTo>
                  <a:cubicBezTo>
                    <a:pt x="36" y="4"/>
                    <a:pt x="34" y="0"/>
                    <a:pt x="34" y="0"/>
                  </a:cubicBezTo>
                  <a:cubicBezTo>
                    <a:pt x="34" y="0"/>
                    <a:pt x="12" y="0"/>
                    <a:pt x="10" y="0"/>
                  </a:cubicBezTo>
                  <a:cubicBezTo>
                    <a:pt x="9" y="0"/>
                    <a:pt x="8" y="1"/>
                    <a:pt x="6" y="3"/>
                  </a:cubicBezTo>
                  <a:cubicBezTo>
                    <a:pt x="8" y="7"/>
                    <a:pt x="11" y="16"/>
                    <a:pt x="12" y="18"/>
                  </a:cubicBezTo>
                  <a:cubicBezTo>
                    <a:pt x="13" y="20"/>
                    <a:pt x="11" y="22"/>
                    <a:pt x="11" y="26"/>
                  </a:cubicBezTo>
                  <a:cubicBezTo>
                    <a:pt x="11" y="29"/>
                    <a:pt x="15" y="37"/>
                    <a:pt x="16" y="41"/>
                  </a:cubicBezTo>
                  <a:cubicBezTo>
                    <a:pt x="16" y="46"/>
                    <a:pt x="13" y="49"/>
                    <a:pt x="10" y="51"/>
                  </a:cubicBezTo>
                  <a:cubicBezTo>
                    <a:pt x="8" y="55"/>
                    <a:pt x="5" y="62"/>
                    <a:pt x="5" y="66"/>
                  </a:cubicBezTo>
                  <a:cubicBezTo>
                    <a:pt x="5" y="70"/>
                    <a:pt x="1" y="74"/>
                    <a:pt x="1" y="76"/>
                  </a:cubicBezTo>
                  <a:cubicBezTo>
                    <a:pt x="1" y="78"/>
                    <a:pt x="1" y="84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4" y="84"/>
                    <a:pt x="6" y="8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933;p79">
              <a:extLst>
                <a:ext uri="{FF2B5EF4-FFF2-40B4-BE49-F238E27FC236}">
                  <a16:creationId xmlns:a16="http://schemas.microsoft.com/office/drawing/2014/main" id="{705C80AF-9B07-C5C9-885D-00AE42B1F6B1}"/>
                </a:ext>
              </a:extLst>
            </p:cNvPr>
            <p:cNvSpPr/>
            <p:nvPr/>
          </p:nvSpPr>
          <p:spPr>
            <a:xfrm>
              <a:off x="4963020" y="3515962"/>
              <a:ext cx="231448" cy="204614"/>
            </a:xfrm>
            <a:custGeom>
              <a:avLst/>
              <a:gdLst/>
              <a:ahLst/>
              <a:cxnLst/>
              <a:rect l="l" t="t" r="r" b="b"/>
              <a:pathLst>
                <a:path w="85" h="75" extrusionOk="0">
                  <a:moveTo>
                    <a:pt x="66" y="3"/>
                  </a:moveTo>
                  <a:cubicBezTo>
                    <a:pt x="65" y="3"/>
                    <a:pt x="62" y="1"/>
                    <a:pt x="60" y="0"/>
                  </a:cubicBezTo>
                  <a:cubicBezTo>
                    <a:pt x="59" y="1"/>
                    <a:pt x="54" y="1"/>
                    <a:pt x="51" y="1"/>
                  </a:cubicBezTo>
                  <a:cubicBezTo>
                    <a:pt x="49" y="1"/>
                    <a:pt x="51" y="5"/>
                    <a:pt x="49" y="6"/>
                  </a:cubicBezTo>
                  <a:cubicBezTo>
                    <a:pt x="48" y="8"/>
                    <a:pt x="47" y="10"/>
                    <a:pt x="48" y="10"/>
                  </a:cubicBezTo>
                  <a:cubicBezTo>
                    <a:pt x="50" y="10"/>
                    <a:pt x="48" y="16"/>
                    <a:pt x="48" y="19"/>
                  </a:cubicBezTo>
                  <a:cubicBezTo>
                    <a:pt x="48" y="21"/>
                    <a:pt x="45" y="24"/>
                    <a:pt x="46" y="25"/>
                  </a:cubicBezTo>
                  <a:cubicBezTo>
                    <a:pt x="47" y="26"/>
                    <a:pt x="49" y="31"/>
                    <a:pt x="51" y="31"/>
                  </a:cubicBezTo>
                  <a:cubicBezTo>
                    <a:pt x="54" y="32"/>
                    <a:pt x="56" y="30"/>
                    <a:pt x="57" y="30"/>
                  </a:cubicBezTo>
                  <a:cubicBezTo>
                    <a:pt x="57" y="30"/>
                    <a:pt x="57" y="33"/>
                    <a:pt x="57" y="34"/>
                  </a:cubicBezTo>
                  <a:cubicBezTo>
                    <a:pt x="57" y="37"/>
                    <a:pt x="56" y="38"/>
                    <a:pt x="56" y="38"/>
                  </a:cubicBezTo>
                  <a:cubicBezTo>
                    <a:pt x="56" y="38"/>
                    <a:pt x="53" y="39"/>
                    <a:pt x="51" y="38"/>
                  </a:cubicBezTo>
                  <a:cubicBezTo>
                    <a:pt x="49" y="37"/>
                    <a:pt x="48" y="33"/>
                    <a:pt x="48" y="32"/>
                  </a:cubicBezTo>
                  <a:cubicBezTo>
                    <a:pt x="48" y="31"/>
                    <a:pt x="44" y="31"/>
                    <a:pt x="42" y="31"/>
                  </a:cubicBezTo>
                  <a:cubicBezTo>
                    <a:pt x="41" y="31"/>
                    <a:pt x="39" y="28"/>
                    <a:pt x="38" y="26"/>
                  </a:cubicBezTo>
                  <a:cubicBezTo>
                    <a:pt x="37" y="25"/>
                    <a:pt x="35" y="26"/>
                    <a:pt x="35" y="28"/>
                  </a:cubicBezTo>
                  <a:cubicBezTo>
                    <a:pt x="35" y="29"/>
                    <a:pt x="34" y="29"/>
                    <a:pt x="33" y="29"/>
                  </a:cubicBezTo>
                  <a:cubicBezTo>
                    <a:pt x="31" y="29"/>
                    <a:pt x="27" y="26"/>
                    <a:pt x="26" y="26"/>
                  </a:cubicBezTo>
                  <a:cubicBezTo>
                    <a:pt x="25" y="27"/>
                    <a:pt x="23" y="24"/>
                    <a:pt x="24" y="23"/>
                  </a:cubicBezTo>
                  <a:cubicBezTo>
                    <a:pt x="24" y="22"/>
                    <a:pt x="21" y="22"/>
                    <a:pt x="20" y="23"/>
                  </a:cubicBezTo>
                  <a:cubicBezTo>
                    <a:pt x="18" y="24"/>
                    <a:pt x="17" y="22"/>
                    <a:pt x="17" y="22"/>
                  </a:cubicBezTo>
                  <a:cubicBezTo>
                    <a:pt x="17" y="22"/>
                    <a:pt x="17" y="21"/>
                    <a:pt x="15" y="2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3" y="71"/>
                    <a:pt x="22" y="70"/>
                    <a:pt x="22" y="71"/>
                  </a:cubicBezTo>
                  <a:cubicBezTo>
                    <a:pt x="22" y="72"/>
                    <a:pt x="22" y="72"/>
                    <a:pt x="22" y="73"/>
                  </a:cubicBezTo>
                  <a:cubicBezTo>
                    <a:pt x="24" y="73"/>
                    <a:pt x="26" y="72"/>
                    <a:pt x="26" y="73"/>
                  </a:cubicBezTo>
                  <a:cubicBezTo>
                    <a:pt x="28" y="73"/>
                    <a:pt x="34" y="75"/>
                    <a:pt x="36" y="74"/>
                  </a:cubicBezTo>
                  <a:cubicBezTo>
                    <a:pt x="37" y="73"/>
                    <a:pt x="41" y="67"/>
                    <a:pt x="44" y="66"/>
                  </a:cubicBezTo>
                  <a:cubicBezTo>
                    <a:pt x="46" y="65"/>
                    <a:pt x="50" y="62"/>
                    <a:pt x="50" y="60"/>
                  </a:cubicBezTo>
                  <a:cubicBezTo>
                    <a:pt x="50" y="59"/>
                    <a:pt x="50" y="58"/>
                    <a:pt x="55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80" y="44"/>
                    <a:pt x="81" y="44"/>
                  </a:cubicBezTo>
                  <a:cubicBezTo>
                    <a:pt x="80" y="42"/>
                    <a:pt x="79" y="41"/>
                    <a:pt x="79" y="41"/>
                  </a:cubicBezTo>
                  <a:cubicBezTo>
                    <a:pt x="80" y="40"/>
                    <a:pt x="81" y="34"/>
                    <a:pt x="81" y="33"/>
                  </a:cubicBezTo>
                  <a:cubicBezTo>
                    <a:pt x="81" y="32"/>
                    <a:pt x="85" y="33"/>
                    <a:pt x="83" y="32"/>
                  </a:cubicBezTo>
                  <a:cubicBezTo>
                    <a:pt x="81" y="30"/>
                    <a:pt x="82" y="22"/>
                    <a:pt x="82" y="20"/>
                  </a:cubicBezTo>
                  <a:cubicBezTo>
                    <a:pt x="83" y="18"/>
                    <a:pt x="85" y="20"/>
                    <a:pt x="85" y="18"/>
                  </a:cubicBezTo>
                  <a:cubicBezTo>
                    <a:pt x="85" y="16"/>
                    <a:pt x="83" y="11"/>
                    <a:pt x="82" y="10"/>
                  </a:cubicBezTo>
                  <a:cubicBezTo>
                    <a:pt x="81" y="9"/>
                    <a:pt x="74" y="6"/>
                    <a:pt x="72" y="6"/>
                  </a:cubicBezTo>
                  <a:cubicBezTo>
                    <a:pt x="70" y="5"/>
                    <a:pt x="68" y="3"/>
                    <a:pt x="66" y="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934;p79">
              <a:extLst>
                <a:ext uri="{FF2B5EF4-FFF2-40B4-BE49-F238E27FC236}">
                  <a16:creationId xmlns:a16="http://schemas.microsoft.com/office/drawing/2014/main" id="{8001D3ED-0152-2246-1860-84D25EF0A438}"/>
                </a:ext>
              </a:extLst>
            </p:cNvPr>
            <p:cNvSpPr/>
            <p:nvPr/>
          </p:nvSpPr>
          <p:spPr>
            <a:xfrm>
              <a:off x="5102225" y="3370049"/>
              <a:ext cx="38576" cy="36898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12" y="0"/>
                  </a:moveTo>
                  <a:cubicBezTo>
                    <a:pt x="10" y="0"/>
                    <a:pt x="8" y="1"/>
                    <a:pt x="7" y="1"/>
                  </a:cubicBezTo>
                  <a:cubicBezTo>
                    <a:pt x="6" y="1"/>
                    <a:pt x="5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1" y="2"/>
                    <a:pt x="1" y="7"/>
                    <a:pt x="1" y="7"/>
                  </a:cubicBezTo>
                  <a:cubicBezTo>
                    <a:pt x="1" y="7"/>
                    <a:pt x="0" y="7"/>
                    <a:pt x="0" y="9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8" y="13"/>
                    <a:pt x="7" y="9"/>
                    <a:pt x="7" y="9"/>
                  </a:cubicBezTo>
                  <a:cubicBezTo>
                    <a:pt x="7" y="9"/>
                    <a:pt x="14" y="10"/>
                    <a:pt x="14" y="8"/>
                  </a:cubicBezTo>
                  <a:cubicBezTo>
                    <a:pt x="14" y="6"/>
                    <a:pt x="13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935;p79">
              <a:extLst>
                <a:ext uri="{FF2B5EF4-FFF2-40B4-BE49-F238E27FC236}">
                  <a16:creationId xmlns:a16="http://schemas.microsoft.com/office/drawing/2014/main" id="{39AE58F6-B22C-D160-C3D3-AA30111C5D96}"/>
                </a:ext>
              </a:extLst>
            </p:cNvPr>
            <p:cNvSpPr/>
            <p:nvPr/>
          </p:nvSpPr>
          <p:spPr>
            <a:xfrm>
              <a:off x="5347091" y="3098350"/>
              <a:ext cx="207968" cy="280086"/>
            </a:xfrm>
            <a:custGeom>
              <a:avLst/>
              <a:gdLst/>
              <a:ahLst/>
              <a:cxnLst/>
              <a:rect l="l" t="t" r="r" b="b"/>
              <a:pathLst>
                <a:path w="76" h="103" extrusionOk="0">
                  <a:moveTo>
                    <a:pt x="17" y="19"/>
                  </a:moveTo>
                  <a:cubicBezTo>
                    <a:pt x="18" y="20"/>
                    <a:pt x="21" y="23"/>
                    <a:pt x="22" y="24"/>
                  </a:cubicBezTo>
                  <a:cubicBezTo>
                    <a:pt x="24" y="24"/>
                    <a:pt x="32" y="27"/>
                    <a:pt x="38" y="28"/>
                  </a:cubicBezTo>
                  <a:cubicBezTo>
                    <a:pt x="42" y="31"/>
                    <a:pt x="46" y="31"/>
                    <a:pt x="48" y="31"/>
                  </a:cubicBezTo>
                  <a:cubicBezTo>
                    <a:pt x="49" y="31"/>
                    <a:pt x="51" y="32"/>
                    <a:pt x="50" y="33"/>
                  </a:cubicBezTo>
                  <a:cubicBezTo>
                    <a:pt x="49" y="34"/>
                    <a:pt x="32" y="51"/>
                    <a:pt x="30" y="53"/>
                  </a:cubicBezTo>
                  <a:cubicBezTo>
                    <a:pt x="28" y="55"/>
                    <a:pt x="27" y="54"/>
                    <a:pt x="22" y="54"/>
                  </a:cubicBezTo>
                  <a:cubicBezTo>
                    <a:pt x="17" y="54"/>
                    <a:pt x="14" y="59"/>
                    <a:pt x="13" y="59"/>
                  </a:cubicBezTo>
                  <a:cubicBezTo>
                    <a:pt x="12" y="59"/>
                    <a:pt x="9" y="60"/>
                    <a:pt x="6" y="60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00"/>
                    <a:pt x="15" y="92"/>
                    <a:pt x="20" y="86"/>
                  </a:cubicBezTo>
                  <a:cubicBezTo>
                    <a:pt x="27" y="79"/>
                    <a:pt x="29" y="78"/>
                    <a:pt x="33" y="76"/>
                  </a:cubicBezTo>
                  <a:cubicBezTo>
                    <a:pt x="37" y="74"/>
                    <a:pt x="45" y="66"/>
                    <a:pt x="51" y="58"/>
                  </a:cubicBezTo>
                  <a:cubicBezTo>
                    <a:pt x="55" y="53"/>
                    <a:pt x="60" y="48"/>
                    <a:pt x="60" y="44"/>
                  </a:cubicBezTo>
                  <a:cubicBezTo>
                    <a:pt x="61" y="41"/>
                    <a:pt x="64" y="36"/>
                    <a:pt x="66" y="32"/>
                  </a:cubicBezTo>
                  <a:cubicBezTo>
                    <a:pt x="69" y="29"/>
                    <a:pt x="73" y="20"/>
                    <a:pt x="73" y="17"/>
                  </a:cubicBezTo>
                  <a:cubicBezTo>
                    <a:pt x="73" y="16"/>
                    <a:pt x="75" y="9"/>
                    <a:pt x="76" y="4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4"/>
                    <a:pt x="61" y="6"/>
                    <a:pt x="54" y="6"/>
                  </a:cubicBezTo>
                  <a:cubicBezTo>
                    <a:pt x="49" y="7"/>
                    <a:pt x="45" y="7"/>
                    <a:pt x="43" y="9"/>
                  </a:cubicBezTo>
                  <a:cubicBezTo>
                    <a:pt x="40" y="12"/>
                    <a:pt x="35" y="9"/>
                    <a:pt x="33" y="11"/>
                  </a:cubicBezTo>
                  <a:cubicBezTo>
                    <a:pt x="31" y="14"/>
                    <a:pt x="23" y="16"/>
                    <a:pt x="21" y="10"/>
                  </a:cubicBezTo>
                  <a:cubicBezTo>
                    <a:pt x="20" y="8"/>
                    <a:pt x="18" y="7"/>
                    <a:pt x="17" y="6"/>
                  </a:cubicBezTo>
                  <a:cubicBezTo>
                    <a:pt x="15" y="8"/>
                    <a:pt x="13" y="12"/>
                    <a:pt x="13" y="13"/>
                  </a:cubicBezTo>
                  <a:cubicBezTo>
                    <a:pt x="14" y="14"/>
                    <a:pt x="16" y="18"/>
                    <a:pt x="17" y="1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936;p79">
              <a:extLst>
                <a:ext uri="{FF2B5EF4-FFF2-40B4-BE49-F238E27FC236}">
                  <a16:creationId xmlns:a16="http://schemas.microsoft.com/office/drawing/2014/main" id="{EE663B2C-32A9-9F16-4CAE-A7E66554D1EE}"/>
                </a:ext>
              </a:extLst>
            </p:cNvPr>
            <p:cNvSpPr/>
            <p:nvPr/>
          </p:nvSpPr>
          <p:spPr>
            <a:xfrm>
              <a:off x="4261968" y="2581784"/>
              <a:ext cx="244865" cy="191196"/>
            </a:xfrm>
            <a:custGeom>
              <a:avLst/>
              <a:gdLst/>
              <a:ahLst/>
              <a:cxnLst/>
              <a:rect l="l" t="t" r="r" b="b"/>
              <a:pathLst>
                <a:path w="90" h="70" extrusionOk="0">
                  <a:moveTo>
                    <a:pt x="34" y="70"/>
                  </a:moveTo>
                  <a:cubicBezTo>
                    <a:pt x="34" y="66"/>
                    <a:pt x="33" y="61"/>
                    <a:pt x="33" y="60"/>
                  </a:cubicBezTo>
                  <a:cubicBezTo>
                    <a:pt x="34" y="59"/>
                    <a:pt x="43" y="54"/>
                    <a:pt x="45" y="53"/>
                  </a:cubicBezTo>
                  <a:cubicBezTo>
                    <a:pt x="47" y="52"/>
                    <a:pt x="50" y="53"/>
                    <a:pt x="50" y="51"/>
                  </a:cubicBezTo>
                  <a:cubicBezTo>
                    <a:pt x="50" y="49"/>
                    <a:pt x="54" y="50"/>
                    <a:pt x="57" y="50"/>
                  </a:cubicBezTo>
                  <a:cubicBezTo>
                    <a:pt x="59" y="49"/>
                    <a:pt x="61" y="47"/>
                    <a:pt x="61" y="45"/>
                  </a:cubicBezTo>
                  <a:cubicBezTo>
                    <a:pt x="61" y="44"/>
                    <a:pt x="64" y="44"/>
                    <a:pt x="66" y="44"/>
                  </a:cubicBezTo>
                  <a:cubicBezTo>
                    <a:pt x="68" y="44"/>
                    <a:pt x="68" y="41"/>
                    <a:pt x="70" y="41"/>
                  </a:cubicBezTo>
                  <a:cubicBezTo>
                    <a:pt x="71" y="41"/>
                    <a:pt x="70" y="39"/>
                    <a:pt x="71" y="36"/>
                  </a:cubicBezTo>
                  <a:cubicBezTo>
                    <a:pt x="71" y="34"/>
                    <a:pt x="71" y="34"/>
                    <a:pt x="73" y="34"/>
                  </a:cubicBezTo>
                  <a:cubicBezTo>
                    <a:pt x="75" y="34"/>
                    <a:pt x="77" y="34"/>
                    <a:pt x="77" y="33"/>
                  </a:cubicBezTo>
                  <a:cubicBezTo>
                    <a:pt x="77" y="31"/>
                    <a:pt x="86" y="32"/>
                    <a:pt x="88" y="32"/>
                  </a:cubicBezTo>
                  <a:cubicBezTo>
                    <a:pt x="89" y="32"/>
                    <a:pt x="90" y="30"/>
                    <a:pt x="90" y="29"/>
                  </a:cubicBezTo>
                  <a:cubicBezTo>
                    <a:pt x="89" y="28"/>
                    <a:pt x="88" y="24"/>
                    <a:pt x="86" y="23"/>
                  </a:cubicBezTo>
                  <a:cubicBezTo>
                    <a:pt x="86" y="23"/>
                    <a:pt x="86" y="20"/>
                    <a:pt x="86" y="17"/>
                  </a:cubicBezTo>
                  <a:cubicBezTo>
                    <a:pt x="86" y="14"/>
                    <a:pt x="86" y="12"/>
                    <a:pt x="85" y="10"/>
                  </a:cubicBezTo>
                  <a:cubicBezTo>
                    <a:pt x="84" y="9"/>
                    <a:pt x="84" y="8"/>
                    <a:pt x="83" y="7"/>
                  </a:cubicBezTo>
                  <a:cubicBezTo>
                    <a:pt x="80" y="7"/>
                    <a:pt x="77" y="5"/>
                    <a:pt x="74" y="5"/>
                  </a:cubicBezTo>
                  <a:cubicBezTo>
                    <a:pt x="71" y="5"/>
                    <a:pt x="64" y="7"/>
                    <a:pt x="61" y="4"/>
                  </a:cubicBezTo>
                  <a:cubicBezTo>
                    <a:pt x="59" y="1"/>
                    <a:pt x="57" y="0"/>
                    <a:pt x="55" y="1"/>
                  </a:cubicBezTo>
                  <a:cubicBezTo>
                    <a:pt x="52" y="1"/>
                    <a:pt x="49" y="12"/>
                    <a:pt x="47" y="15"/>
                  </a:cubicBezTo>
                  <a:cubicBezTo>
                    <a:pt x="45" y="19"/>
                    <a:pt x="38" y="21"/>
                    <a:pt x="36" y="21"/>
                  </a:cubicBezTo>
                  <a:cubicBezTo>
                    <a:pt x="32" y="21"/>
                    <a:pt x="32" y="25"/>
                    <a:pt x="30" y="27"/>
                  </a:cubicBezTo>
                  <a:cubicBezTo>
                    <a:pt x="27" y="29"/>
                    <a:pt x="28" y="32"/>
                    <a:pt x="25" y="34"/>
                  </a:cubicBezTo>
                  <a:cubicBezTo>
                    <a:pt x="23" y="36"/>
                    <a:pt x="24" y="43"/>
                    <a:pt x="25" y="45"/>
                  </a:cubicBezTo>
                  <a:cubicBezTo>
                    <a:pt x="27" y="48"/>
                    <a:pt x="21" y="56"/>
                    <a:pt x="17" y="57"/>
                  </a:cubicBezTo>
                  <a:cubicBezTo>
                    <a:pt x="13" y="60"/>
                    <a:pt x="12" y="64"/>
                    <a:pt x="6" y="65"/>
                  </a:cubicBezTo>
                  <a:cubicBezTo>
                    <a:pt x="3" y="66"/>
                    <a:pt x="1" y="67"/>
                    <a:pt x="0" y="67"/>
                  </a:cubicBezTo>
                  <a:cubicBezTo>
                    <a:pt x="10" y="67"/>
                    <a:pt x="24" y="67"/>
                    <a:pt x="28" y="67"/>
                  </a:cubicBezTo>
                  <a:cubicBezTo>
                    <a:pt x="34" y="67"/>
                    <a:pt x="33" y="68"/>
                    <a:pt x="34" y="7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937;p79">
              <a:extLst>
                <a:ext uri="{FF2B5EF4-FFF2-40B4-BE49-F238E27FC236}">
                  <a16:creationId xmlns:a16="http://schemas.microsoft.com/office/drawing/2014/main" id="{BB95E376-D7F3-AEF9-50CB-50A6E9223D97}"/>
                </a:ext>
              </a:extLst>
            </p:cNvPr>
            <p:cNvSpPr/>
            <p:nvPr/>
          </p:nvSpPr>
          <p:spPr>
            <a:xfrm>
              <a:off x="4679582" y="2543211"/>
              <a:ext cx="83858" cy="164361"/>
            </a:xfrm>
            <a:custGeom>
              <a:avLst/>
              <a:gdLst/>
              <a:ahLst/>
              <a:cxnLst/>
              <a:rect l="l" t="t" r="r" b="b"/>
              <a:pathLst>
                <a:path w="31" h="60" extrusionOk="0">
                  <a:moveTo>
                    <a:pt x="8" y="16"/>
                  </a:moveTo>
                  <a:cubicBezTo>
                    <a:pt x="10" y="19"/>
                    <a:pt x="8" y="22"/>
                    <a:pt x="6" y="23"/>
                  </a:cubicBezTo>
                  <a:cubicBezTo>
                    <a:pt x="4" y="24"/>
                    <a:pt x="3" y="29"/>
                    <a:pt x="1" y="29"/>
                  </a:cubicBezTo>
                  <a:cubicBezTo>
                    <a:pt x="0" y="29"/>
                    <a:pt x="1" y="35"/>
                    <a:pt x="4" y="36"/>
                  </a:cubicBezTo>
                  <a:cubicBezTo>
                    <a:pt x="7" y="38"/>
                    <a:pt x="7" y="40"/>
                    <a:pt x="7" y="41"/>
                  </a:cubicBezTo>
                  <a:cubicBezTo>
                    <a:pt x="7" y="43"/>
                    <a:pt x="12" y="44"/>
                    <a:pt x="14" y="45"/>
                  </a:cubicBezTo>
                  <a:cubicBezTo>
                    <a:pt x="14" y="47"/>
                    <a:pt x="16" y="56"/>
                    <a:pt x="16" y="58"/>
                  </a:cubicBezTo>
                  <a:cubicBezTo>
                    <a:pt x="16" y="59"/>
                    <a:pt x="17" y="60"/>
                    <a:pt x="17" y="60"/>
                  </a:cubicBezTo>
                  <a:cubicBezTo>
                    <a:pt x="18" y="60"/>
                    <a:pt x="20" y="59"/>
                    <a:pt x="20" y="58"/>
                  </a:cubicBezTo>
                  <a:cubicBezTo>
                    <a:pt x="22" y="56"/>
                    <a:pt x="22" y="53"/>
                    <a:pt x="22" y="52"/>
                  </a:cubicBezTo>
                  <a:cubicBezTo>
                    <a:pt x="21" y="51"/>
                    <a:pt x="22" y="49"/>
                    <a:pt x="23" y="49"/>
                  </a:cubicBezTo>
                  <a:cubicBezTo>
                    <a:pt x="24" y="48"/>
                    <a:pt x="28" y="44"/>
                    <a:pt x="28" y="44"/>
                  </a:cubicBezTo>
                  <a:cubicBezTo>
                    <a:pt x="29" y="43"/>
                    <a:pt x="31" y="44"/>
                    <a:pt x="31" y="41"/>
                  </a:cubicBezTo>
                  <a:cubicBezTo>
                    <a:pt x="31" y="40"/>
                    <a:pt x="31" y="39"/>
                    <a:pt x="31" y="37"/>
                  </a:cubicBezTo>
                  <a:cubicBezTo>
                    <a:pt x="30" y="36"/>
                    <a:pt x="28" y="34"/>
                    <a:pt x="28" y="34"/>
                  </a:cubicBezTo>
                  <a:cubicBezTo>
                    <a:pt x="28" y="33"/>
                    <a:pt x="27" y="30"/>
                    <a:pt x="26" y="32"/>
                  </a:cubicBezTo>
                  <a:cubicBezTo>
                    <a:pt x="25" y="33"/>
                    <a:pt x="20" y="32"/>
                    <a:pt x="20" y="29"/>
                  </a:cubicBezTo>
                  <a:cubicBezTo>
                    <a:pt x="19" y="26"/>
                    <a:pt x="23" y="26"/>
                    <a:pt x="26" y="24"/>
                  </a:cubicBezTo>
                  <a:cubicBezTo>
                    <a:pt x="28" y="21"/>
                    <a:pt x="29" y="17"/>
                    <a:pt x="26" y="14"/>
                  </a:cubicBezTo>
                  <a:cubicBezTo>
                    <a:pt x="23" y="11"/>
                    <a:pt x="25" y="9"/>
                    <a:pt x="28" y="8"/>
                  </a:cubicBezTo>
                  <a:cubicBezTo>
                    <a:pt x="29" y="5"/>
                    <a:pt x="28" y="4"/>
                    <a:pt x="27" y="5"/>
                  </a:cubicBezTo>
                  <a:cubicBezTo>
                    <a:pt x="25" y="6"/>
                    <a:pt x="23" y="6"/>
                    <a:pt x="23" y="4"/>
                  </a:cubicBezTo>
                  <a:cubicBezTo>
                    <a:pt x="22" y="1"/>
                    <a:pt x="15" y="0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8" y="9"/>
                    <a:pt x="7" y="14"/>
                    <a:pt x="8" y="1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938;p79">
              <a:extLst>
                <a:ext uri="{FF2B5EF4-FFF2-40B4-BE49-F238E27FC236}">
                  <a16:creationId xmlns:a16="http://schemas.microsoft.com/office/drawing/2014/main" id="{2817780D-757F-2B48-D067-F09923712D95}"/>
                </a:ext>
              </a:extLst>
            </p:cNvPr>
            <p:cNvSpPr/>
            <p:nvPr/>
          </p:nvSpPr>
          <p:spPr>
            <a:xfrm>
              <a:off x="4352534" y="2551596"/>
              <a:ext cx="422644" cy="404196"/>
            </a:xfrm>
            <a:custGeom>
              <a:avLst/>
              <a:gdLst/>
              <a:ahLst/>
              <a:cxnLst/>
              <a:rect l="l" t="t" r="r" b="b"/>
              <a:pathLst>
                <a:path w="155" h="148" extrusionOk="0">
                  <a:moveTo>
                    <a:pt x="53" y="28"/>
                  </a:moveTo>
                  <a:cubicBezTo>
                    <a:pt x="53" y="31"/>
                    <a:pt x="52" y="35"/>
                    <a:pt x="53" y="35"/>
                  </a:cubicBezTo>
                  <a:cubicBezTo>
                    <a:pt x="55" y="36"/>
                    <a:pt x="56" y="39"/>
                    <a:pt x="57" y="40"/>
                  </a:cubicBezTo>
                  <a:cubicBezTo>
                    <a:pt x="57" y="41"/>
                    <a:pt x="56" y="43"/>
                    <a:pt x="55" y="43"/>
                  </a:cubicBezTo>
                  <a:cubicBezTo>
                    <a:pt x="53" y="43"/>
                    <a:pt x="44" y="42"/>
                    <a:pt x="44" y="44"/>
                  </a:cubicBezTo>
                  <a:cubicBezTo>
                    <a:pt x="44" y="45"/>
                    <a:pt x="42" y="46"/>
                    <a:pt x="39" y="46"/>
                  </a:cubicBezTo>
                  <a:cubicBezTo>
                    <a:pt x="37" y="46"/>
                    <a:pt x="37" y="46"/>
                    <a:pt x="37" y="48"/>
                  </a:cubicBezTo>
                  <a:cubicBezTo>
                    <a:pt x="36" y="50"/>
                    <a:pt x="37" y="52"/>
                    <a:pt x="36" y="52"/>
                  </a:cubicBezTo>
                  <a:cubicBezTo>
                    <a:pt x="35" y="52"/>
                    <a:pt x="35" y="55"/>
                    <a:pt x="33" y="55"/>
                  </a:cubicBezTo>
                  <a:cubicBezTo>
                    <a:pt x="31" y="55"/>
                    <a:pt x="27" y="55"/>
                    <a:pt x="27" y="57"/>
                  </a:cubicBezTo>
                  <a:cubicBezTo>
                    <a:pt x="27" y="59"/>
                    <a:pt x="25" y="60"/>
                    <a:pt x="24" y="61"/>
                  </a:cubicBezTo>
                  <a:cubicBezTo>
                    <a:pt x="21" y="61"/>
                    <a:pt x="17" y="60"/>
                    <a:pt x="17" y="62"/>
                  </a:cubicBezTo>
                  <a:cubicBezTo>
                    <a:pt x="17" y="64"/>
                    <a:pt x="13" y="63"/>
                    <a:pt x="12" y="64"/>
                  </a:cubicBezTo>
                  <a:cubicBezTo>
                    <a:pt x="10" y="65"/>
                    <a:pt x="0" y="71"/>
                    <a:pt x="0" y="71"/>
                  </a:cubicBezTo>
                  <a:cubicBezTo>
                    <a:pt x="0" y="72"/>
                    <a:pt x="0" y="77"/>
                    <a:pt x="0" y="82"/>
                  </a:cubicBezTo>
                  <a:cubicBezTo>
                    <a:pt x="0" y="83"/>
                    <a:pt x="0" y="83"/>
                    <a:pt x="1" y="83"/>
                  </a:cubicBezTo>
                  <a:cubicBezTo>
                    <a:pt x="5" y="85"/>
                    <a:pt x="72" y="129"/>
                    <a:pt x="73" y="131"/>
                  </a:cubicBezTo>
                  <a:cubicBezTo>
                    <a:pt x="76" y="133"/>
                    <a:pt x="78" y="138"/>
                    <a:pt x="78" y="138"/>
                  </a:cubicBezTo>
                  <a:cubicBezTo>
                    <a:pt x="78" y="138"/>
                    <a:pt x="83" y="139"/>
                    <a:pt x="86" y="141"/>
                  </a:cubicBezTo>
                  <a:cubicBezTo>
                    <a:pt x="90" y="142"/>
                    <a:pt x="90" y="148"/>
                    <a:pt x="90" y="148"/>
                  </a:cubicBezTo>
                  <a:cubicBezTo>
                    <a:pt x="90" y="148"/>
                    <a:pt x="95" y="147"/>
                    <a:pt x="97" y="147"/>
                  </a:cubicBezTo>
                  <a:cubicBezTo>
                    <a:pt x="100" y="146"/>
                    <a:pt x="109" y="143"/>
                    <a:pt x="109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08"/>
                    <a:pt x="153" y="106"/>
                    <a:pt x="151" y="106"/>
                  </a:cubicBezTo>
                  <a:cubicBezTo>
                    <a:pt x="149" y="106"/>
                    <a:pt x="147" y="105"/>
                    <a:pt x="145" y="105"/>
                  </a:cubicBezTo>
                  <a:cubicBezTo>
                    <a:pt x="144" y="105"/>
                    <a:pt x="141" y="103"/>
                    <a:pt x="140" y="101"/>
                  </a:cubicBezTo>
                  <a:cubicBezTo>
                    <a:pt x="140" y="99"/>
                    <a:pt x="141" y="98"/>
                    <a:pt x="139" y="95"/>
                  </a:cubicBezTo>
                  <a:cubicBezTo>
                    <a:pt x="138" y="93"/>
                    <a:pt x="136" y="92"/>
                    <a:pt x="136" y="91"/>
                  </a:cubicBezTo>
                  <a:cubicBezTo>
                    <a:pt x="136" y="90"/>
                    <a:pt x="139" y="88"/>
                    <a:pt x="139" y="87"/>
                  </a:cubicBezTo>
                  <a:cubicBezTo>
                    <a:pt x="140" y="87"/>
                    <a:pt x="138" y="85"/>
                    <a:pt x="138" y="83"/>
                  </a:cubicBezTo>
                  <a:cubicBezTo>
                    <a:pt x="138" y="83"/>
                    <a:pt x="137" y="81"/>
                    <a:pt x="138" y="79"/>
                  </a:cubicBezTo>
                  <a:cubicBezTo>
                    <a:pt x="139" y="78"/>
                    <a:pt x="140" y="77"/>
                    <a:pt x="139" y="74"/>
                  </a:cubicBezTo>
                  <a:cubicBezTo>
                    <a:pt x="137" y="71"/>
                    <a:pt x="141" y="70"/>
                    <a:pt x="139" y="67"/>
                  </a:cubicBezTo>
                  <a:cubicBezTo>
                    <a:pt x="137" y="63"/>
                    <a:pt x="135" y="60"/>
                    <a:pt x="135" y="60"/>
                  </a:cubicBezTo>
                  <a:cubicBezTo>
                    <a:pt x="135" y="60"/>
                    <a:pt x="136" y="59"/>
                    <a:pt x="137" y="58"/>
                  </a:cubicBezTo>
                  <a:cubicBezTo>
                    <a:pt x="137" y="58"/>
                    <a:pt x="136" y="57"/>
                    <a:pt x="136" y="56"/>
                  </a:cubicBezTo>
                  <a:cubicBezTo>
                    <a:pt x="136" y="53"/>
                    <a:pt x="134" y="45"/>
                    <a:pt x="133" y="43"/>
                  </a:cubicBezTo>
                  <a:cubicBezTo>
                    <a:pt x="132" y="41"/>
                    <a:pt x="127" y="40"/>
                    <a:pt x="127" y="38"/>
                  </a:cubicBezTo>
                  <a:cubicBezTo>
                    <a:pt x="127" y="37"/>
                    <a:pt x="127" y="36"/>
                    <a:pt x="124" y="34"/>
                  </a:cubicBezTo>
                  <a:cubicBezTo>
                    <a:pt x="121" y="33"/>
                    <a:pt x="120" y="26"/>
                    <a:pt x="121" y="26"/>
                  </a:cubicBezTo>
                  <a:cubicBezTo>
                    <a:pt x="123" y="26"/>
                    <a:pt x="124" y="22"/>
                    <a:pt x="126" y="21"/>
                  </a:cubicBezTo>
                  <a:cubicBezTo>
                    <a:pt x="128" y="20"/>
                    <a:pt x="130" y="16"/>
                    <a:pt x="128" y="13"/>
                  </a:cubicBezTo>
                  <a:cubicBezTo>
                    <a:pt x="127" y="12"/>
                    <a:pt x="128" y="6"/>
                    <a:pt x="128" y="1"/>
                  </a:cubicBezTo>
                  <a:cubicBezTo>
                    <a:pt x="125" y="1"/>
                    <a:pt x="122" y="1"/>
                    <a:pt x="121" y="1"/>
                  </a:cubicBezTo>
                  <a:cubicBezTo>
                    <a:pt x="120" y="0"/>
                    <a:pt x="116" y="1"/>
                    <a:pt x="114" y="1"/>
                  </a:cubicBezTo>
                  <a:cubicBezTo>
                    <a:pt x="111" y="1"/>
                    <a:pt x="106" y="5"/>
                    <a:pt x="104" y="3"/>
                  </a:cubicBezTo>
                  <a:cubicBezTo>
                    <a:pt x="101" y="1"/>
                    <a:pt x="82" y="4"/>
                    <a:pt x="75" y="5"/>
                  </a:cubicBezTo>
                  <a:cubicBezTo>
                    <a:pt x="70" y="5"/>
                    <a:pt x="68" y="11"/>
                    <a:pt x="64" y="11"/>
                  </a:cubicBezTo>
                  <a:cubicBezTo>
                    <a:pt x="60" y="11"/>
                    <a:pt x="55" y="13"/>
                    <a:pt x="52" y="17"/>
                  </a:cubicBezTo>
                  <a:cubicBezTo>
                    <a:pt x="51" y="18"/>
                    <a:pt x="50" y="18"/>
                    <a:pt x="49" y="18"/>
                  </a:cubicBezTo>
                  <a:cubicBezTo>
                    <a:pt x="50" y="19"/>
                    <a:pt x="50" y="20"/>
                    <a:pt x="51" y="21"/>
                  </a:cubicBezTo>
                  <a:cubicBezTo>
                    <a:pt x="52" y="23"/>
                    <a:pt x="53" y="25"/>
                    <a:pt x="53" y="2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939;p79">
              <a:extLst>
                <a:ext uri="{FF2B5EF4-FFF2-40B4-BE49-F238E27FC236}">
                  <a16:creationId xmlns:a16="http://schemas.microsoft.com/office/drawing/2014/main" id="{5CE2786F-7DDE-EECF-33C9-F0E254F2C7ED}"/>
                </a:ext>
              </a:extLst>
            </p:cNvPr>
            <p:cNvSpPr/>
            <p:nvPr/>
          </p:nvSpPr>
          <p:spPr>
            <a:xfrm>
              <a:off x="4719833" y="2647195"/>
              <a:ext cx="311952" cy="295180"/>
            </a:xfrm>
            <a:custGeom>
              <a:avLst/>
              <a:gdLst/>
              <a:ahLst/>
              <a:cxnLst/>
              <a:rect l="l" t="t" r="r" b="b"/>
              <a:pathLst>
                <a:path w="114" h="108" extrusionOk="0">
                  <a:moveTo>
                    <a:pt x="13" y="6"/>
                  </a:moveTo>
                  <a:cubicBezTo>
                    <a:pt x="12" y="6"/>
                    <a:pt x="9" y="11"/>
                    <a:pt x="8" y="12"/>
                  </a:cubicBezTo>
                  <a:cubicBezTo>
                    <a:pt x="7" y="12"/>
                    <a:pt x="6" y="14"/>
                    <a:pt x="7" y="14"/>
                  </a:cubicBezTo>
                  <a:cubicBezTo>
                    <a:pt x="7" y="15"/>
                    <a:pt x="7" y="18"/>
                    <a:pt x="5" y="21"/>
                  </a:cubicBezTo>
                  <a:cubicBezTo>
                    <a:pt x="4" y="23"/>
                    <a:pt x="1" y="24"/>
                    <a:pt x="0" y="25"/>
                  </a:cubicBezTo>
                  <a:cubicBezTo>
                    <a:pt x="0" y="26"/>
                    <a:pt x="2" y="28"/>
                    <a:pt x="4" y="32"/>
                  </a:cubicBezTo>
                  <a:cubicBezTo>
                    <a:pt x="6" y="35"/>
                    <a:pt x="2" y="37"/>
                    <a:pt x="4" y="39"/>
                  </a:cubicBezTo>
                  <a:cubicBezTo>
                    <a:pt x="5" y="42"/>
                    <a:pt x="4" y="43"/>
                    <a:pt x="3" y="44"/>
                  </a:cubicBezTo>
                  <a:cubicBezTo>
                    <a:pt x="2" y="46"/>
                    <a:pt x="3" y="48"/>
                    <a:pt x="3" y="49"/>
                  </a:cubicBezTo>
                  <a:cubicBezTo>
                    <a:pt x="3" y="50"/>
                    <a:pt x="5" y="52"/>
                    <a:pt x="4" y="52"/>
                  </a:cubicBezTo>
                  <a:cubicBezTo>
                    <a:pt x="4" y="53"/>
                    <a:pt x="1" y="55"/>
                    <a:pt x="1" y="56"/>
                  </a:cubicBezTo>
                  <a:cubicBezTo>
                    <a:pt x="1" y="57"/>
                    <a:pt x="3" y="58"/>
                    <a:pt x="4" y="61"/>
                  </a:cubicBezTo>
                  <a:cubicBezTo>
                    <a:pt x="6" y="63"/>
                    <a:pt x="5" y="64"/>
                    <a:pt x="5" y="66"/>
                  </a:cubicBezTo>
                  <a:cubicBezTo>
                    <a:pt x="6" y="68"/>
                    <a:pt x="9" y="70"/>
                    <a:pt x="11" y="70"/>
                  </a:cubicBezTo>
                  <a:cubicBezTo>
                    <a:pt x="12" y="70"/>
                    <a:pt x="14" y="71"/>
                    <a:pt x="16" y="71"/>
                  </a:cubicBezTo>
                  <a:cubicBezTo>
                    <a:pt x="18" y="71"/>
                    <a:pt x="19" y="74"/>
                    <a:pt x="20" y="77"/>
                  </a:cubicBezTo>
                  <a:cubicBezTo>
                    <a:pt x="21" y="77"/>
                    <a:pt x="28" y="77"/>
                    <a:pt x="31" y="80"/>
                  </a:cubicBezTo>
                  <a:cubicBezTo>
                    <a:pt x="34" y="82"/>
                    <a:pt x="36" y="85"/>
                    <a:pt x="36" y="85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1" y="104"/>
                    <a:pt x="111" y="37"/>
                    <a:pt x="111" y="31"/>
                  </a:cubicBezTo>
                  <a:cubicBezTo>
                    <a:pt x="111" y="26"/>
                    <a:pt x="110" y="23"/>
                    <a:pt x="111" y="20"/>
                  </a:cubicBezTo>
                  <a:cubicBezTo>
                    <a:pt x="114" y="17"/>
                    <a:pt x="110" y="16"/>
                    <a:pt x="112" y="11"/>
                  </a:cubicBezTo>
                  <a:cubicBezTo>
                    <a:pt x="112" y="11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7"/>
                    <a:pt x="110" y="7"/>
                    <a:pt x="103" y="6"/>
                  </a:cubicBezTo>
                  <a:cubicBezTo>
                    <a:pt x="97" y="5"/>
                    <a:pt x="99" y="1"/>
                    <a:pt x="92" y="1"/>
                  </a:cubicBezTo>
                  <a:cubicBezTo>
                    <a:pt x="85" y="0"/>
                    <a:pt x="75" y="6"/>
                    <a:pt x="75" y="9"/>
                  </a:cubicBezTo>
                  <a:cubicBezTo>
                    <a:pt x="75" y="12"/>
                    <a:pt x="78" y="15"/>
                    <a:pt x="76" y="18"/>
                  </a:cubicBezTo>
                  <a:cubicBezTo>
                    <a:pt x="73" y="22"/>
                    <a:pt x="68" y="22"/>
                    <a:pt x="64" y="19"/>
                  </a:cubicBezTo>
                  <a:cubicBezTo>
                    <a:pt x="61" y="15"/>
                    <a:pt x="55" y="14"/>
                    <a:pt x="51" y="14"/>
                  </a:cubicBezTo>
                  <a:cubicBezTo>
                    <a:pt x="47" y="14"/>
                    <a:pt x="43" y="11"/>
                    <a:pt x="44" y="9"/>
                  </a:cubicBezTo>
                  <a:cubicBezTo>
                    <a:pt x="44" y="6"/>
                    <a:pt x="42" y="5"/>
                    <a:pt x="38" y="4"/>
                  </a:cubicBezTo>
                  <a:cubicBezTo>
                    <a:pt x="35" y="3"/>
                    <a:pt x="32" y="1"/>
                    <a:pt x="25" y="2"/>
                  </a:cubicBezTo>
                  <a:cubicBezTo>
                    <a:pt x="22" y="2"/>
                    <a:pt x="19" y="1"/>
                    <a:pt x="16" y="0"/>
                  </a:cubicBezTo>
                  <a:cubicBezTo>
                    <a:pt x="16" y="2"/>
                    <a:pt x="16" y="2"/>
                    <a:pt x="16" y="3"/>
                  </a:cubicBezTo>
                  <a:cubicBezTo>
                    <a:pt x="16" y="6"/>
                    <a:pt x="14" y="5"/>
                    <a:pt x="13" y="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940;p79">
              <a:extLst>
                <a:ext uri="{FF2B5EF4-FFF2-40B4-BE49-F238E27FC236}">
                  <a16:creationId xmlns:a16="http://schemas.microsoft.com/office/drawing/2014/main" id="{C6433E98-15C9-8DE8-6405-532F8FAA07FB}"/>
                </a:ext>
              </a:extLst>
            </p:cNvPr>
            <p:cNvSpPr/>
            <p:nvPr/>
          </p:nvSpPr>
          <p:spPr>
            <a:xfrm>
              <a:off x="4191527" y="3059777"/>
              <a:ext cx="57024" cy="21803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11" y="5"/>
                  </a:moveTo>
                  <a:cubicBezTo>
                    <a:pt x="12" y="3"/>
                    <a:pt x="15" y="6"/>
                    <a:pt x="17" y="7"/>
                  </a:cubicBezTo>
                  <a:cubicBezTo>
                    <a:pt x="19" y="7"/>
                    <a:pt x="21" y="5"/>
                    <a:pt x="21" y="5"/>
                  </a:cubicBezTo>
                  <a:cubicBezTo>
                    <a:pt x="21" y="5"/>
                    <a:pt x="21" y="5"/>
                    <a:pt x="17" y="5"/>
                  </a:cubicBezTo>
                  <a:cubicBezTo>
                    <a:pt x="14" y="4"/>
                    <a:pt x="14" y="0"/>
                    <a:pt x="10" y="1"/>
                  </a:cubicBezTo>
                  <a:cubicBezTo>
                    <a:pt x="7" y="3"/>
                    <a:pt x="5" y="3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4" y="7"/>
                    <a:pt x="9" y="6"/>
                    <a:pt x="11" y="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941;p79">
              <a:extLst>
                <a:ext uri="{FF2B5EF4-FFF2-40B4-BE49-F238E27FC236}">
                  <a16:creationId xmlns:a16="http://schemas.microsoft.com/office/drawing/2014/main" id="{B4623F12-C5FC-F20A-1A68-0B8E08A2777C}"/>
                </a:ext>
              </a:extLst>
            </p:cNvPr>
            <p:cNvSpPr/>
            <p:nvPr/>
          </p:nvSpPr>
          <p:spPr>
            <a:xfrm>
              <a:off x="4178110" y="3004428"/>
              <a:ext cx="122433" cy="93921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10" y="33"/>
                  </a:moveTo>
                  <a:cubicBezTo>
                    <a:pt x="12" y="33"/>
                    <a:pt x="15" y="31"/>
                    <a:pt x="15" y="31"/>
                  </a:cubicBezTo>
                  <a:cubicBezTo>
                    <a:pt x="15" y="31"/>
                    <a:pt x="24" y="30"/>
                    <a:pt x="25" y="30"/>
                  </a:cubicBezTo>
                  <a:cubicBezTo>
                    <a:pt x="26" y="30"/>
                    <a:pt x="27" y="30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33" y="31"/>
                    <a:pt x="33" y="32"/>
                  </a:cubicBezTo>
                  <a:cubicBezTo>
                    <a:pt x="33" y="33"/>
                    <a:pt x="40" y="34"/>
                    <a:pt x="44" y="33"/>
                  </a:cubicBezTo>
                  <a:cubicBezTo>
                    <a:pt x="44" y="33"/>
                    <a:pt x="44" y="33"/>
                    <a:pt x="45" y="33"/>
                  </a:cubicBezTo>
                  <a:cubicBezTo>
                    <a:pt x="45" y="31"/>
                    <a:pt x="45" y="28"/>
                    <a:pt x="45" y="27"/>
                  </a:cubicBezTo>
                  <a:cubicBezTo>
                    <a:pt x="44" y="27"/>
                    <a:pt x="42" y="25"/>
                    <a:pt x="40" y="23"/>
                  </a:cubicBezTo>
                  <a:cubicBezTo>
                    <a:pt x="39" y="22"/>
                    <a:pt x="39" y="18"/>
                    <a:pt x="39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7" y="12"/>
                    <a:pt x="34" y="11"/>
                  </a:cubicBezTo>
                  <a:cubicBezTo>
                    <a:pt x="31" y="10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3" y="2"/>
                    <a:pt x="22" y="1"/>
                  </a:cubicBezTo>
                  <a:cubicBezTo>
                    <a:pt x="20" y="0"/>
                    <a:pt x="16" y="2"/>
                    <a:pt x="16" y="2"/>
                  </a:cubicBezTo>
                  <a:cubicBezTo>
                    <a:pt x="16" y="2"/>
                    <a:pt x="11" y="2"/>
                    <a:pt x="10" y="2"/>
                  </a:cubicBezTo>
                  <a:cubicBezTo>
                    <a:pt x="7" y="1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9"/>
                    <a:pt x="3" y="11"/>
                  </a:cubicBezTo>
                  <a:cubicBezTo>
                    <a:pt x="0" y="15"/>
                    <a:pt x="4" y="20"/>
                    <a:pt x="6" y="22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10" y="23"/>
                    <a:pt x="12" y="23"/>
                    <a:pt x="15" y="21"/>
                  </a:cubicBezTo>
                  <a:cubicBezTo>
                    <a:pt x="19" y="20"/>
                    <a:pt x="19" y="24"/>
                    <a:pt x="23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4" y="27"/>
                    <a:pt x="23" y="27"/>
                  </a:cubicBezTo>
                  <a:cubicBezTo>
                    <a:pt x="20" y="26"/>
                    <a:pt x="17" y="23"/>
                    <a:pt x="16" y="25"/>
                  </a:cubicBezTo>
                  <a:cubicBezTo>
                    <a:pt x="14" y="26"/>
                    <a:pt x="10" y="27"/>
                    <a:pt x="8" y="27"/>
                  </a:cubicBezTo>
                  <a:cubicBezTo>
                    <a:pt x="7" y="27"/>
                    <a:pt x="6" y="27"/>
                    <a:pt x="5" y="27"/>
                  </a:cubicBezTo>
                  <a:cubicBezTo>
                    <a:pt x="5" y="28"/>
                    <a:pt x="5" y="30"/>
                    <a:pt x="6" y="31"/>
                  </a:cubicBezTo>
                  <a:cubicBezTo>
                    <a:pt x="6" y="31"/>
                    <a:pt x="7" y="31"/>
                    <a:pt x="7" y="32"/>
                  </a:cubicBezTo>
                  <a:cubicBezTo>
                    <a:pt x="10" y="31"/>
                    <a:pt x="10" y="33"/>
                    <a:pt x="10" y="3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942;p79">
              <a:extLst>
                <a:ext uri="{FF2B5EF4-FFF2-40B4-BE49-F238E27FC236}">
                  <a16:creationId xmlns:a16="http://schemas.microsoft.com/office/drawing/2014/main" id="{82D49FA5-2F45-CDC2-8DA7-44168A4A518C}"/>
                </a:ext>
              </a:extLst>
            </p:cNvPr>
            <p:cNvSpPr/>
            <p:nvPr/>
          </p:nvSpPr>
          <p:spPr>
            <a:xfrm>
              <a:off x="4193205" y="3086610"/>
              <a:ext cx="57024" cy="33543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11" y="11"/>
                  </a:moveTo>
                  <a:cubicBezTo>
                    <a:pt x="12" y="11"/>
                    <a:pt x="16" y="8"/>
                    <a:pt x="17" y="9"/>
                  </a:cubicBezTo>
                  <a:cubicBezTo>
                    <a:pt x="18" y="9"/>
                    <a:pt x="20" y="8"/>
                    <a:pt x="20" y="7"/>
                  </a:cubicBezTo>
                  <a:cubicBezTo>
                    <a:pt x="20" y="7"/>
                    <a:pt x="18" y="4"/>
                    <a:pt x="20" y="4"/>
                  </a:cubicBezTo>
                  <a:cubicBezTo>
                    <a:pt x="21" y="3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4"/>
                    <a:pt x="2" y="5"/>
                    <a:pt x="6" y="7"/>
                  </a:cubicBezTo>
                  <a:cubicBezTo>
                    <a:pt x="11" y="8"/>
                    <a:pt x="6" y="10"/>
                    <a:pt x="10" y="12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2"/>
                    <a:pt x="11" y="12"/>
                    <a:pt x="11" y="1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943;p79">
              <a:extLst>
                <a:ext uri="{FF2B5EF4-FFF2-40B4-BE49-F238E27FC236}">
                  <a16:creationId xmlns:a16="http://schemas.microsoft.com/office/drawing/2014/main" id="{AF9800D4-E65C-5DDF-6D49-E73AF04689D8}"/>
                </a:ext>
              </a:extLst>
            </p:cNvPr>
            <p:cNvSpPr/>
            <p:nvPr/>
          </p:nvSpPr>
          <p:spPr>
            <a:xfrm>
              <a:off x="4823817" y="3116800"/>
              <a:ext cx="248220" cy="177779"/>
            </a:xfrm>
            <a:custGeom>
              <a:avLst/>
              <a:gdLst/>
              <a:ahLst/>
              <a:cxnLst/>
              <a:rect l="l" t="t" r="r" b="b"/>
              <a:pathLst>
                <a:path w="91" h="65" extrusionOk="0">
                  <a:moveTo>
                    <a:pt x="83" y="37"/>
                  </a:moveTo>
                  <a:cubicBezTo>
                    <a:pt x="83" y="35"/>
                    <a:pt x="83" y="34"/>
                    <a:pt x="80" y="32"/>
                  </a:cubicBezTo>
                  <a:cubicBezTo>
                    <a:pt x="78" y="30"/>
                    <a:pt x="76" y="29"/>
                    <a:pt x="76" y="28"/>
                  </a:cubicBezTo>
                  <a:cubicBezTo>
                    <a:pt x="76" y="26"/>
                    <a:pt x="75" y="26"/>
                    <a:pt x="73" y="23"/>
                  </a:cubicBezTo>
                  <a:cubicBezTo>
                    <a:pt x="70" y="21"/>
                    <a:pt x="67" y="21"/>
                    <a:pt x="67" y="2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1" y="16"/>
                    <a:pt x="64" y="15"/>
                  </a:cubicBezTo>
                  <a:cubicBezTo>
                    <a:pt x="67" y="13"/>
                    <a:pt x="64" y="10"/>
                    <a:pt x="63" y="9"/>
                  </a:cubicBezTo>
                  <a:cubicBezTo>
                    <a:pt x="63" y="8"/>
                    <a:pt x="59" y="2"/>
                    <a:pt x="58" y="1"/>
                  </a:cubicBezTo>
                  <a:cubicBezTo>
                    <a:pt x="58" y="1"/>
                    <a:pt x="58" y="1"/>
                    <a:pt x="57" y="1"/>
                  </a:cubicBezTo>
                  <a:cubicBezTo>
                    <a:pt x="56" y="0"/>
                    <a:pt x="52" y="2"/>
                    <a:pt x="51" y="4"/>
                  </a:cubicBezTo>
                  <a:cubicBezTo>
                    <a:pt x="49" y="5"/>
                    <a:pt x="50" y="6"/>
                    <a:pt x="49" y="7"/>
                  </a:cubicBezTo>
                  <a:cubicBezTo>
                    <a:pt x="48" y="9"/>
                    <a:pt x="45" y="11"/>
                    <a:pt x="42" y="14"/>
                  </a:cubicBezTo>
                  <a:cubicBezTo>
                    <a:pt x="39" y="18"/>
                    <a:pt x="34" y="16"/>
                    <a:pt x="32" y="17"/>
                  </a:cubicBezTo>
                  <a:cubicBezTo>
                    <a:pt x="30" y="18"/>
                    <a:pt x="33" y="20"/>
                    <a:pt x="31" y="21"/>
                  </a:cubicBezTo>
                  <a:cubicBezTo>
                    <a:pt x="30" y="22"/>
                    <a:pt x="25" y="23"/>
                    <a:pt x="25" y="24"/>
                  </a:cubicBezTo>
                  <a:cubicBezTo>
                    <a:pt x="24" y="25"/>
                    <a:pt x="18" y="24"/>
                    <a:pt x="16" y="26"/>
                  </a:cubicBezTo>
                  <a:cubicBezTo>
                    <a:pt x="15" y="29"/>
                    <a:pt x="14" y="24"/>
                    <a:pt x="12" y="26"/>
                  </a:cubicBezTo>
                  <a:cubicBezTo>
                    <a:pt x="10" y="29"/>
                    <a:pt x="8" y="29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9"/>
                    <a:pt x="4" y="31"/>
                    <a:pt x="4" y="33"/>
                  </a:cubicBezTo>
                  <a:cubicBezTo>
                    <a:pt x="3" y="35"/>
                    <a:pt x="0" y="38"/>
                    <a:pt x="0" y="40"/>
                  </a:cubicBezTo>
                  <a:cubicBezTo>
                    <a:pt x="0" y="41"/>
                    <a:pt x="1" y="43"/>
                    <a:pt x="1" y="45"/>
                  </a:cubicBezTo>
                  <a:cubicBezTo>
                    <a:pt x="1" y="48"/>
                    <a:pt x="2" y="49"/>
                    <a:pt x="3" y="52"/>
                  </a:cubicBezTo>
                  <a:cubicBezTo>
                    <a:pt x="4" y="54"/>
                    <a:pt x="4" y="56"/>
                    <a:pt x="4" y="56"/>
                  </a:cubicBezTo>
                  <a:cubicBezTo>
                    <a:pt x="4" y="56"/>
                    <a:pt x="4" y="57"/>
                    <a:pt x="5" y="58"/>
                  </a:cubicBezTo>
                  <a:cubicBezTo>
                    <a:pt x="7" y="60"/>
                    <a:pt x="10" y="62"/>
                    <a:pt x="10" y="63"/>
                  </a:cubicBezTo>
                  <a:cubicBezTo>
                    <a:pt x="11" y="64"/>
                    <a:pt x="11" y="64"/>
                    <a:pt x="12" y="65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61"/>
                    <a:pt x="14" y="58"/>
                    <a:pt x="14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32" y="46"/>
                    <a:pt x="35" y="46"/>
                  </a:cubicBezTo>
                  <a:cubicBezTo>
                    <a:pt x="38" y="46"/>
                    <a:pt x="41" y="50"/>
                    <a:pt x="41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6" y="49"/>
                    <a:pt x="57" y="48"/>
                  </a:cubicBezTo>
                  <a:cubicBezTo>
                    <a:pt x="58" y="47"/>
                    <a:pt x="61" y="49"/>
                    <a:pt x="63" y="48"/>
                  </a:cubicBezTo>
                  <a:cubicBezTo>
                    <a:pt x="65" y="47"/>
                    <a:pt x="68" y="46"/>
                    <a:pt x="70" y="46"/>
                  </a:cubicBezTo>
                  <a:cubicBezTo>
                    <a:pt x="74" y="46"/>
                    <a:pt x="75" y="47"/>
                    <a:pt x="77" y="45"/>
                  </a:cubicBezTo>
                  <a:cubicBezTo>
                    <a:pt x="78" y="43"/>
                    <a:pt x="85" y="46"/>
                    <a:pt x="85" y="4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3" y="38"/>
                    <a:pt x="83" y="3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944;p79">
              <a:extLst>
                <a:ext uri="{FF2B5EF4-FFF2-40B4-BE49-F238E27FC236}">
                  <a16:creationId xmlns:a16="http://schemas.microsoft.com/office/drawing/2014/main" id="{AE1A5E18-2A0A-ADCB-89A1-9AA4564282C9}"/>
                </a:ext>
              </a:extLst>
            </p:cNvPr>
            <p:cNvSpPr/>
            <p:nvPr/>
          </p:nvSpPr>
          <p:spPr>
            <a:xfrm>
              <a:off x="4583982" y="3059777"/>
              <a:ext cx="243189" cy="201259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55" y="53"/>
                  </a:moveTo>
                  <a:cubicBezTo>
                    <a:pt x="56" y="53"/>
                    <a:pt x="58" y="54"/>
                    <a:pt x="60" y="53"/>
                  </a:cubicBezTo>
                  <a:cubicBezTo>
                    <a:pt x="61" y="52"/>
                    <a:pt x="64" y="54"/>
                    <a:pt x="64" y="56"/>
                  </a:cubicBezTo>
                  <a:cubicBezTo>
                    <a:pt x="65" y="59"/>
                    <a:pt x="66" y="56"/>
                    <a:pt x="68" y="53"/>
                  </a:cubicBezTo>
                  <a:cubicBezTo>
                    <a:pt x="69" y="51"/>
                    <a:pt x="73" y="43"/>
                    <a:pt x="73" y="42"/>
                  </a:cubicBezTo>
                  <a:cubicBezTo>
                    <a:pt x="73" y="41"/>
                    <a:pt x="76" y="39"/>
                    <a:pt x="76" y="38"/>
                  </a:cubicBezTo>
                  <a:cubicBezTo>
                    <a:pt x="76" y="37"/>
                    <a:pt x="76" y="34"/>
                    <a:pt x="77" y="33"/>
                  </a:cubicBezTo>
                  <a:cubicBezTo>
                    <a:pt x="78" y="33"/>
                    <a:pt x="79" y="29"/>
                    <a:pt x="79" y="29"/>
                  </a:cubicBezTo>
                  <a:cubicBezTo>
                    <a:pt x="79" y="28"/>
                    <a:pt x="83" y="21"/>
                    <a:pt x="84" y="20"/>
                  </a:cubicBezTo>
                  <a:cubicBezTo>
                    <a:pt x="85" y="20"/>
                    <a:pt x="87" y="20"/>
                    <a:pt x="88" y="18"/>
                  </a:cubicBezTo>
                  <a:cubicBezTo>
                    <a:pt x="88" y="16"/>
                    <a:pt x="89" y="14"/>
                    <a:pt x="87" y="14"/>
                  </a:cubicBezTo>
                  <a:cubicBezTo>
                    <a:pt x="87" y="13"/>
                    <a:pt x="85" y="12"/>
                    <a:pt x="85" y="11"/>
                  </a:cubicBezTo>
                  <a:cubicBezTo>
                    <a:pt x="85" y="10"/>
                    <a:pt x="85" y="8"/>
                    <a:pt x="85" y="6"/>
                  </a:cubicBezTo>
                  <a:cubicBezTo>
                    <a:pt x="83" y="6"/>
                    <a:pt x="83" y="4"/>
                    <a:pt x="82" y="4"/>
                  </a:cubicBezTo>
                  <a:cubicBezTo>
                    <a:pt x="81" y="3"/>
                    <a:pt x="81" y="2"/>
                    <a:pt x="79" y="2"/>
                  </a:cubicBezTo>
                  <a:cubicBezTo>
                    <a:pt x="78" y="3"/>
                    <a:pt x="76" y="6"/>
                    <a:pt x="74" y="6"/>
                  </a:cubicBezTo>
                  <a:cubicBezTo>
                    <a:pt x="73" y="7"/>
                    <a:pt x="69" y="6"/>
                    <a:pt x="68" y="5"/>
                  </a:cubicBezTo>
                  <a:cubicBezTo>
                    <a:pt x="67" y="4"/>
                    <a:pt x="61" y="5"/>
                    <a:pt x="59" y="5"/>
                  </a:cubicBezTo>
                  <a:cubicBezTo>
                    <a:pt x="57" y="4"/>
                    <a:pt x="55" y="7"/>
                    <a:pt x="53" y="8"/>
                  </a:cubicBezTo>
                  <a:cubicBezTo>
                    <a:pt x="51" y="9"/>
                    <a:pt x="47" y="9"/>
                    <a:pt x="46" y="8"/>
                  </a:cubicBezTo>
                  <a:cubicBezTo>
                    <a:pt x="45" y="8"/>
                    <a:pt x="41" y="5"/>
                    <a:pt x="40" y="5"/>
                  </a:cubicBezTo>
                  <a:cubicBezTo>
                    <a:pt x="38" y="5"/>
                    <a:pt x="37" y="6"/>
                    <a:pt x="34" y="7"/>
                  </a:cubicBezTo>
                  <a:cubicBezTo>
                    <a:pt x="32" y="8"/>
                    <a:pt x="31" y="4"/>
                    <a:pt x="30" y="4"/>
                  </a:cubicBezTo>
                  <a:cubicBezTo>
                    <a:pt x="28" y="2"/>
                    <a:pt x="25" y="3"/>
                    <a:pt x="24" y="2"/>
                  </a:cubicBezTo>
                  <a:cubicBezTo>
                    <a:pt x="22" y="0"/>
                    <a:pt x="21" y="4"/>
                    <a:pt x="19" y="3"/>
                  </a:cubicBezTo>
                  <a:cubicBezTo>
                    <a:pt x="18" y="3"/>
                    <a:pt x="14" y="2"/>
                    <a:pt x="13" y="3"/>
                  </a:cubicBezTo>
                  <a:cubicBezTo>
                    <a:pt x="12" y="4"/>
                    <a:pt x="12" y="8"/>
                    <a:pt x="11" y="9"/>
                  </a:cubicBezTo>
                  <a:cubicBezTo>
                    <a:pt x="10" y="10"/>
                    <a:pt x="8" y="13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8" y="20"/>
                    <a:pt x="8" y="21"/>
                  </a:cubicBezTo>
                  <a:cubicBezTo>
                    <a:pt x="8" y="22"/>
                    <a:pt x="9" y="29"/>
                    <a:pt x="7" y="31"/>
                  </a:cubicBezTo>
                  <a:cubicBezTo>
                    <a:pt x="5" y="33"/>
                    <a:pt x="4" y="36"/>
                    <a:pt x="4" y="36"/>
                  </a:cubicBezTo>
                  <a:cubicBezTo>
                    <a:pt x="4" y="36"/>
                    <a:pt x="1" y="38"/>
                    <a:pt x="0" y="41"/>
                  </a:cubicBezTo>
                  <a:cubicBezTo>
                    <a:pt x="0" y="44"/>
                    <a:pt x="1" y="47"/>
                    <a:pt x="1" y="50"/>
                  </a:cubicBezTo>
                  <a:cubicBezTo>
                    <a:pt x="1" y="52"/>
                    <a:pt x="2" y="53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5" y="57"/>
                    <a:pt x="11" y="58"/>
                    <a:pt x="14" y="58"/>
                  </a:cubicBezTo>
                  <a:cubicBezTo>
                    <a:pt x="18" y="59"/>
                    <a:pt x="22" y="65"/>
                    <a:pt x="22" y="66"/>
                  </a:cubicBezTo>
                  <a:cubicBezTo>
                    <a:pt x="22" y="68"/>
                    <a:pt x="24" y="72"/>
                    <a:pt x="25" y="73"/>
                  </a:cubicBezTo>
                  <a:cubicBezTo>
                    <a:pt x="27" y="74"/>
                    <a:pt x="31" y="71"/>
                    <a:pt x="33" y="71"/>
                  </a:cubicBezTo>
                  <a:cubicBezTo>
                    <a:pt x="35" y="71"/>
                    <a:pt x="41" y="71"/>
                    <a:pt x="43" y="70"/>
                  </a:cubicBezTo>
                  <a:cubicBezTo>
                    <a:pt x="43" y="69"/>
                    <a:pt x="44" y="69"/>
                    <a:pt x="44" y="70"/>
                  </a:cubicBezTo>
                  <a:cubicBezTo>
                    <a:pt x="46" y="65"/>
                    <a:pt x="47" y="62"/>
                    <a:pt x="47" y="62"/>
                  </a:cubicBezTo>
                  <a:cubicBezTo>
                    <a:pt x="47" y="62"/>
                    <a:pt x="54" y="53"/>
                    <a:pt x="55" y="5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945;p79">
              <a:extLst>
                <a:ext uri="{FF2B5EF4-FFF2-40B4-BE49-F238E27FC236}">
                  <a16:creationId xmlns:a16="http://schemas.microsoft.com/office/drawing/2014/main" id="{1ACE89E2-6217-2A51-F594-97AFE7CE7A00}"/>
                </a:ext>
              </a:extLst>
            </p:cNvPr>
            <p:cNvSpPr/>
            <p:nvPr/>
          </p:nvSpPr>
          <p:spPr>
            <a:xfrm>
              <a:off x="4545408" y="3089963"/>
              <a:ext cx="63732" cy="127463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5" y="31"/>
                  </a:moveTo>
                  <a:cubicBezTo>
                    <a:pt x="16" y="27"/>
                    <a:pt x="18" y="25"/>
                    <a:pt x="18" y="25"/>
                  </a:cubicBezTo>
                  <a:cubicBezTo>
                    <a:pt x="18" y="25"/>
                    <a:pt x="19" y="22"/>
                    <a:pt x="21" y="20"/>
                  </a:cubicBezTo>
                  <a:cubicBezTo>
                    <a:pt x="23" y="19"/>
                    <a:pt x="22" y="11"/>
                    <a:pt x="22" y="10"/>
                  </a:cubicBezTo>
                  <a:cubicBezTo>
                    <a:pt x="22" y="9"/>
                    <a:pt x="21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7" y="4"/>
                    <a:pt x="18" y="2"/>
                    <a:pt x="17" y="1"/>
                  </a:cubicBezTo>
                  <a:cubicBezTo>
                    <a:pt x="14" y="0"/>
                    <a:pt x="13" y="3"/>
                    <a:pt x="14" y="5"/>
                  </a:cubicBezTo>
                  <a:cubicBezTo>
                    <a:pt x="14" y="6"/>
                    <a:pt x="13" y="6"/>
                    <a:pt x="12" y="7"/>
                  </a:cubicBezTo>
                  <a:cubicBezTo>
                    <a:pt x="11" y="8"/>
                    <a:pt x="6" y="9"/>
                    <a:pt x="5" y="9"/>
                  </a:cubicBezTo>
                  <a:cubicBezTo>
                    <a:pt x="4" y="9"/>
                    <a:pt x="2" y="11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1" y="18"/>
                    <a:pt x="1" y="17"/>
                    <a:pt x="4" y="19"/>
                  </a:cubicBezTo>
                  <a:cubicBezTo>
                    <a:pt x="7" y="20"/>
                    <a:pt x="4" y="23"/>
                    <a:pt x="5" y="24"/>
                  </a:cubicBezTo>
                  <a:cubicBezTo>
                    <a:pt x="7" y="26"/>
                    <a:pt x="6" y="29"/>
                    <a:pt x="6" y="33"/>
                  </a:cubicBezTo>
                  <a:cubicBezTo>
                    <a:pt x="7" y="35"/>
                    <a:pt x="7" y="42"/>
                    <a:pt x="7" y="47"/>
                  </a:cubicBezTo>
                  <a:cubicBezTo>
                    <a:pt x="9" y="46"/>
                    <a:pt x="11" y="46"/>
                    <a:pt x="13" y="46"/>
                  </a:cubicBezTo>
                  <a:cubicBezTo>
                    <a:pt x="15" y="46"/>
                    <a:pt x="17" y="44"/>
                    <a:pt x="17" y="45"/>
                  </a:cubicBezTo>
                  <a:cubicBezTo>
                    <a:pt x="17" y="43"/>
                    <a:pt x="16" y="41"/>
                    <a:pt x="16" y="39"/>
                  </a:cubicBezTo>
                  <a:cubicBezTo>
                    <a:pt x="16" y="36"/>
                    <a:pt x="15" y="33"/>
                    <a:pt x="15" y="3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946;p79">
              <a:extLst>
                <a:ext uri="{FF2B5EF4-FFF2-40B4-BE49-F238E27FC236}">
                  <a16:creationId xmlns:a16="http://schemas.microsoft.com/office/drawing/2014/main" id="{CACBE824-1A33-4266-32D1-F85FF60F0A95}"/>
                </a:ext>
              </a:extLst>
            </p:cNvPr>
            <p:cNvSpPr/>
            <p:nvPr/>
          </p:nvSpPr>
          <p:spPr>
            <a:xfrm>
              <a:off x="4528636" y="3120154"/>
              <a:ext cx="35220" cy="102307"/>
            </a:xfrm>
            <a:custGeom>
              <a:avLst/>
              <a:gdLst/>
              <a:ahLst/>
              <a:cxnLst/>
              <a:rect l="l" t="t" r="r" b="b"/>
              <a:pathLst>
                <a:path w="13" h="38" extrusionOk="0">
                  <a:moveTo>
                    <a:pt x="11" y="13"/>
                  </a:moveTo>
                  <a:cubicBezTo>
                    <a:pt x="11" y="12"/>
                    <a:pt x="13" y="10"/>
                    <a:pt x="11" y="8"/>
                  </a:cubicBezTo>
                  <a:cubicBezTo>
                    <a:pt x="8" y="6"/>
                    <a:pt x="7" y="7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5"/>
                    <a:pt x="2" y="5"/>
                  </a:cubicBezTo>
                  <a:cubicBezTo>
                    <a:pt x="3" y="6"/>
                    <a:pt x="3" y="7"/>
                    <a:pt x="3" y="10"/>
                  </a:cubicBezTo>
                  <a:cubicBezTo>
                    <a:pt x="3" y="11"/>
                    <a:pt x="3" y="17"/>
                    <a:pt x="3" y="20"/>
                  </a:cubicBezTo>
                  <a:cubicBezTo>
                    <a:pt x="4" y="22"/>
                    <a:pt x="5" y="26"/>
                    <a:pt x="5" y="30"/>
                  </a:cubicBezTo>
                  <a:cubicBezTo>
                    <a:pt x="5" y="32"/>
                    <a:pt x="7" y="35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cubicBezTo>
                    <a:pt x="11" y="36"/>
                    <a:pt x="11" y="36"/>
                    <a:pt x="13" y="36"/>
                  </a:cubicBezTo>
                  <a:cubicBezTo>
                    <a:pt x="13" y="31"/>
                    <a:pt x="13" y="24"/>
                    <a:pt x="12" y="22"/>
                  </a:cubicBezTo>
                  <a:cubicBezTo>
                    <a:pt x="12" y="18"/>
                    <a:pt x="13" y="15"/>
                    <a:pt x="11" y="1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947;p79">
              <a:extLst>
                <a:ext uri="{FF2B5EF4-FFF2-40B4-BE49-F238E27FC236}">
                  <a16:creationId xmlns:a16="http://schemas.microsoft.com/office/drawing/2014/main" id="{725CE205-0653-F781-4E5F-6B0A46E78D58}"/>
                </a:ext>
              </a:extLst>
            </p:cNvPr>
            <p:cNvSpPr/>
            <p:nvPr/>
          </p:nvSpPr>
          <p:spPr>
            <a:xfrm>
              <a:off x="4703062" y="3078224"/>
              <a:ext cx="154299" cy="234802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23" y="81"/>
                  </a:moveTo>
                  <a:cubicBezTo>
                    <a:pt x="23" y="81"/>
                    <a:pt x="41" y="82"/>
                    <a:pt x="43" y="82"/>
                  </a:cubicBezTo>
                  <a:cubicBezTo>
                    <a:pt x="46" y="81"/>
                    <a:pt x="54" y="86"/>
                    <a:pt x="54" y="86"/>
                  </a:cubicBezTo>
                  <a:cubicBezTo>
                    <a:pt x="54" y="86"/>
                    <a:pt x="54" y="81"/>
                    <a:pt x="56" y="79"/>
                  </a:cubicBezTo>
                  <a:cubicBezTo>
                    <a:pt x="55" y="78"/>
                    <a:pt x="55" y="78"/>
                    <a:pt x="54" y="77"/>
                  </a:cubicBezTo>
                  <a:cubicBezTo>
                    <a:pt x="54" y="76"/>
                    <a:pt x="51" y="74"/>
                    <a:pt x="49" y="73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7" y="70"/>
                    <a:pt x="48" y="68"/>
                    <a:pt x="47" y="66"/>
                  </a:cubicBezTo>
                  <a:cubicBezTo>
                    <a:pt x="46" y="63"/>
                    <a:pt x="45" y="62"/>
                    <a:pt x="45" y="60"/>
                  </a:cubicBezTo>
                  <a:cubicBezTo>
                    <a:pt x="45" y="57"/>
                    <a:pt x="44" y="55"/>
                    <a:pt x="44" y="54"/>
                  </a:cubicBezTo>
                  <a:cubicBezTo>
                    <a:pt x="44" y="52"/>
                    <a:pt x="47" y="49"/>
                    <a:pt x="47" y="47"/>
                  </a:cubicBezTo>
                  <a:cubicBezTo>
                    <a:pt x="47" y="45"/>
                    <a:pt x="49" y="43"/>
                    <a:pt x="51" y="42"/>
                  </a:cubicBezTo>
                  <a:cubicBezTo>
                    <a:pt x="50" y="40"/>
                    <a:pt x="49" y="38"/>
                    <a:pt x="48" y="37"/>
                  </a:cubicBezTo>
                  <a:cubicBezTo>
                    <a:pt x="47" y="34"/>
                    <a:pt x="46" y="33"/>
                    <a:pt x="43" y="30"/>
                  </a:cubicBezTo>
                  <a:cubicBezTo>
                    <a:pt x="40" y="27"/>
                    <a:pt x="41" y="25"/>
                    <a:pt x="41" y="25"/>
                  </a:cubicBezTo>
                  <a:cubicBezTo>
                    <a:pt x="41" y="24"/>
                    <a:pt x="45" y="24"/>
                    <a:pt x="47" y="24"/>
                  </a:cubicBezTo>
                  <a:cubicBezTo>
                    <a:pt x="50" y="24"/>
                    <a:pt x="51" y="24"/>
                    <a:pt x="50" y="23"/>
                  </a:cubicBezTo>
                  <a:cubicBezTo>
                    <a:pt x="49" y="22"/>
                    <a:pt x="47" y="17"/>
                    <a:pt x="47" y="13"/>
                  </a:cubicBezTo>
                  <a:cubicBezTo>
                    <a:pt x="47" y="10"/>
                    <a:pt x="47" y="9"/>
                    <a:pt x="47" y="7"/>
                  </a:cubicBezTo>
                  <a:cubicBezTo>
                    <a:pt x="47" y="5"/>
                    <a:pt x="44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1"/>
                    <a:pt x="41" y="3"/>
                    <a:pt x="41" y="4"/>
                  </a:cubicBezTo>
                  <a:cubicBezTo>
                    <a:pt x="41" y="5"/>
                    <a:pt x="43" y="6"/>
                    <a:pt x="44" y="7"/>
                  </a:cubicBezTo>
                  <a:cubicBezTo>
                    <a:pt x="46" y="7"/>
                    <a:pt x="45" y="10"/>
                    <a:pt x="45" y="12"/>
                  </a:cubicBezTo>
                  <a:cubicBezTo>
                    <a:pt x="44" y="13"/>
                    <a:pt x="41" y="13"/>
                    <a:pt x="40" y="13"/>
                  </a:cubicBezTo>
                  <a:cubicBezTo>
                    <a:pt x="39" y="14"/>
                    <a:pt x="35" y="21"/>
                    <a:pt x="35" y="22"/>
                  </a:cubicBezTo>
                  <a:cubicBezTo>
                    <a:pt x="35" y="23"/>
                    <a:pt x="34" y="26"/>
                    <a:pt x="34" y="26"/>
                  </a:cubicBezTo>
                  <a:cubicBezTo>
                    <a:pt x="33" y="27"/>
                    <a:pt x="33" y="30"/>
                    <a:pt x="33" y="31"/>
                  </a:cubicBezTo>
                  <a:cubicBezTo>
                    <a:pt x="33" y="32"/>
                    <a:pt x="29" y="34"/>
                    <a:pt x="29" y="36"/>
                  </a:cubicBezTo>
                  <a:cubicBezTo>
                    <a:pt x="29" y="37"/>
                    <a:pt x="25" y="44"/>
                    <a:pt x="24" y="47"/>
                  </a:cubicBezTo>
                  <a:cubicBezTo>
                    <a:pt x="22" y="49"/>
                    <a:pt x="22" y="52"/>
                    <a:pt x="21" y="49"/>
                  </a:cubicBezTo>
                  <a:cubicBezTo>
                    <a:pt x="21" y="48"/>
                    <a:pt x="17" y="45"/>
                    <a:pt x="16" y="46"/>
                  </a:cubicBezTo>
                  <a:cubicBezTo>
                    <a:pt x="14" y="48"/>
                    <a:pt x="12" y="47"/>
                    <a:pt x="11" y="47"/>
                  </a:cubicBezTo>
                  <a:cubicBezTo>
                    <a:pt x="10" y="47"/>
                    <a:pt x="3" y="55"/>
                    <a:pt x="3" y="55"/>
                  </a:cubicBezTo>
                  <a:cubicBezTo>
                    <a:pt x="3" y="55"/>
                    <a:pt x="2" y="59"/>
                    <a:pt x="0" y="63"/>
                  </a:cubicBezTo>
                  <a:cubicBezTo>
                    <a:pt x="1" y="63"/>
                    <a:pt x="2" y="65"/>
                    <a:pt x="4" y="67"/>
                  </a:cubicBezTo>
                  <a:cubicBezTo>
                    <a:pt x="5" y="69"/>
                    <a:pt x="8" y="68"/>
                    <a:pt x="9" y="68"/>
                  </a:cubicBezTo>
                  <a:cubicBezTo>
                    <a:pt x="10" y="69"/>
                    <a:pt x="11" y="74"/>
                    <a:pt x="11" y="75"/>
                  </a:cubicBezTo>
                  <a:cubicBezTo>
                    <a:pt x="11" y="77"/>
                    <a:pt x="9" y="80"/>
                    <a:pt x="9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948;p79">
              <a:extLst>
                <a:ext uri="{FF2B5EF4-FFF2-40B4-BE49-F238E27FC236}">
                  <a16:creationId xmlns:a16="http://schemas.microsoft.com/office/drawing/2014/main" id="{88C3301A-D742-4BF1-8F79-4F2D831F492B}"/>
                </a:ext>
              </a:extLst>
            </p:cNvPr>
            <p:cNvSpPr/>
            <p:nvPr/>
          </p:nvSpPr>
          <p:spPr>
            <a:xfrm>
              <a:off x="4354213" y="3126863"/>
              <a:ext cx="125788" cy="129141"/>
            </a:xfrm>
            <a:custGeom>
              <a:avLst/>
              <a:gdLst/>
              <a:ahLst/>
              <a:cxnLst/>
              <a:rect l="l" t="t" r="r" b="b"/>
              <a:pathLst>
                <a:path w="46" h="47" extrusionOk="0">
                  <a:moveTo>
                    <a:pt x="43" y="39"/>
                  </a:moveTo>
                  <a:cubicBezTo>
                    <a:pt x="42" y="38"/>
                    <a:pt x="40" y="32"/>
                    <a:pt x="40" y="31"/>
                  </a:cubicBezTo>
                  <a:cubicBezTo>
                    <a:pt x="40" y="29"/>
                    <a:pt x="43" y="26"/>
                    <a:pt x="43" y="24"/>
                  </a:cubicBezTo>
                  <a:cubicBezTo>
                    <a:pt x="43" y="22"/>
                    <a:pt x="46" y="20"/>
                    <a:pt x="46" y="18"/>
                  </a:cubicBezTo>
                  <a:cubicBezTo>
                    <a:pt x="46" y="17"/>
                    <a:pt x="45" y="11"/>
                    <a:pt x="43" y="7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0" y="5"/>
                    <a:pt x="35" y="5"/>
                    <a:pt x="33" y="7"/>
                  </a:cubicBezTo>
                  <a:cubicBezTo>
                    <a:pt x="31" y="10"/>
                    <a:pt x="27" y="5"/>
                    <a:pt x="26" y="4"/>
                  </a:cubicBezTo>
                  <a:cubicBezTo>
                    <a:pt x="25" y="4"/>
                    <a:pt x="23" y="1"/>
                    <a:pt x="21" y="3"/>
                  </a:cubicBezTo>
                  <a:cubicBezTo>
                    <a:pt x="18" y="4"/>
                    <a:pt x="18" y="4"/>
                    <a:pt x="18" y="2"/>
                  </a:cubicBezTo>
                  <a:cubicBezTo>
                    <a:pt x="18" y="0"/>
                    <a:pt x="14" y="0"/>
                    <a:pt x="14" y="2"/>
                  </a:cubicBezTo>
                  <a:cubicBezTo>
                    <a:pt x="13" y="4"/>
                    <a:pt x="11" y="5"/>
                    <a:pt x="10" y="4"/>
                  </a:cubicBezTo>
                  <a:cubicBezTo>
                    <a:pt x="9" y="3"/>
                    <a:pt x="7" y="1"/>
                    <a:pt x="6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5" y="14"/>
                    <a:pt x="8" y="16"/>
                    <a:pt x="6" y="17"/>
                  </a:cubicBezTo>
                  <a:cubicBezTo>
                    <a:pt x="5" y="18"/>
                    <a:pt x="4" y="16"/>
                    <a:pt x="3" y="18"/>
                  </a:cubicBezTo>
                  <a:cubicBezTo>
                    <a:pt x="2" y="19"/>
                    <a:pt x="5" y="21"/>
                    <a:pt x="3" y="22"/>
                  </a:cubicBezTo>
                  <a:cubicBezTo>
                    <a:pt x="2" y="24"/>
                    <a:pt x="1" y="24"/>
                    <a:pt x="1" y="27"/>
                  </a:cubicBezTo>
                  <a:cubicBezTo>
                    <a:pt x="1" y="29"/>
                    <a:pt x="1" y="31"/>
                    <a:pt x="0" y="32"/>
                  </a:cubicBezTo>
                  <a:cubicBezTo>
                    <a:pt x="0" y="33"/>
                    <a:pt x="0" y="33"/>
                    <a:pt x="3" y="34"/>
                  </a:cubicBezTo>
                  <a:cubicBezTo>
                    <a:pt x="5" y="36"/>
                    <a:pt x="10" y="38"/>
                    <a:pt x="9" y="39"/>
                  </a:cubicBezTo>
                  <a:cubicBezTo>
                    <a:pt x="9" y="42"/>
                    <a:pt x="8" y="42"/>
                    <a:pt x="7" y="47"/>
                  </a:cubicBezTo>
                  <a:cubicBezTo>
                    <a:pt x="12" y="47"/>
                    <a:pt x="19" y="43"/>
                    <a:pt x="29" y="42"/>
                  </a:cubicBezTo>
                  <a:cubicBezTo>
                    <a:pt x="35" y="40"/>
                    <a:pt x="39" y="41"/>
                    <a:pt x="43" y="42"/>
                  </a:cubicBezTo>
                  <a:cubicBezTo>
                    <a:pt x="44" y="41"/>
                    <a:pt x="44" y="39"/>
                    <a:pt x="43" y="3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949;p79">
              <a:extLst>
                <a:ext uri="{FF2B5EF4-FFF2-40B4-BE49-F238E27FC236}">
                  <a16:creationId xmlns:a16="http://schemas.microsoft.com/office/drawing/2014/main" id="{37625684-D67A-AD29-0179-8455C6544788}"/>
                </a:ext>
              </a:extLst>
            </p:cNvPr>
            <p:cNvSpPr/>
            <p:nvPr/>
          </p:nvSpPr>
          <p:spPr>
            <a:xfrm>
              <a:off x="4463226" y="3120154"/>
              <a:ext cx="87212" cy="130819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27" y="20"/>
                  </a:moveTo>
                  <a:cubicBezTo>
                    <a:pt x="26" y="17"/>
                    <a:pt x="27" y="11"/>
                    <a:pt x="27" y="10"/>
                  </a:cubicBezTo>
                  <a:cubicBezTo>
                    <a:pt x="27" y="7"/>
                    <a:pt x="26" y="6"/>
                    <a:pt x="25" y="5"/>
                  </a:cubicBezTo>
                  <a:cubicBezTo>
                    <a:pt x="24" y="5"/>
                    <a:pt x="24" y="2"/>
                    <a:pt x="23" y="0"/>
                  </a:cubicBezTo>
                  <a:cubicBezTo>
                    <a:pt x="22" y="0"/>
                    <a:pt x="22" y="3"/>
                    <a:pt x="21" y="2"/>
                  </a:cubicBezTo>
                  <a:cubicBezTo>
                    <a:pt x="21" y="1"/>
                    <a:pt x="4" y="0"/>
                    <a:pt x="3" y="1"/>
                  </a:cubicBezTo>
                  <a:cubicBezTo>
                    <a:pt x="2" y="3"/>
                    <a:pt x="5" y="8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5" y="14"/>
                    <a:pt x="6" y="21"/>
                    <a:pt x="6" y="22"/>
                  </a:cubicBezTo>
                  <a:cubicBezTo>
                    <a:pt x="6" y="23"/>
                    <a:pt x="3" y="25"/>
                    <a:pt x="3" y="27"/>
                  </a:cubicBezTo>
                  <a:cubicBezTo>
                    <a:pt x="3" y="29"/>
                    <a:pt x="0" y="33"/>
                    <a:pt x="0" y="35"/>
                  </a:cubicBezTo>
                  <a:cubicBezTo>
                    <a:pt x="0" y="35"/>
                    <a:pt x="2" y="41"/>
                    <a:pt x="3" y="42"/>
                  </a:cubicBezTo>
                  <a:cubicBezTo>
                    <a:pt x="4" y="43"/>
                    <a:pt x="4" y="45"/>
                    <a:pt x="3" y="46"/>
                  </a:cubicBezTo>
                  <a:cubicBezTo>
                    <a:pt x="6" y="47"/>
                    <a:pt x="8" y="47"/>
                    <a:pt x="9" y="48"/>
                  </a:cubicBezTo>
                  <a:cubicBezTo>
                    <a:pt x="10" y="48"/>
                    <a:pt x="20" y="44"/>
                    <a:pt x="23" y="42"/>
                  </a:cubicBezTo>
                  <a:cubicBezTo>
                    <a:pt x="26" y="41"/>
                    <a:pt x="30" y="40"/>
                    <a:pt x="32" y="38"/>
                  </a:cubicBezTo>
                  <a:cubicBezTo>
                    <a:pt x="31" y="35"/>
                    <a:pt x="29" y="33"/>
                    <a:pt x="29" y="30"/>
                  </a:cubicBezTo>
                  <a:cubicBezTo>
                    <a:pt x="29" y="26"/>
                    <a:pt x="28" y="23"/>
                    <a:pt x="27" y="2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950;p79">
              <a:extLst>
                <a:ext uri="{FF2B5EF4-FFF2-40B4-BE49-F238E27FC236}">
                  <a16:creationId xmlns:a16="http://schemas.microsoft.com/office/drawing/2014/main" id="{8A635700-F510-3733-C380-45E83B9D193F}"/>
                </a:ext>
              </a:extLst>
            </p:cNvPr>
            <p:cNvSpPr/>
            <p:nvPr/>
          </p:nvSpPr>
          <p:spPr>
            <a:xfrm>
              <a:off x="4223393" y="3086610"/>
              <a:ext cx="152622" cy="117402"/>
            </a:xfrm>
            <a:custGeom>
              <a:avLst/>
              <a:gdLst/>
              <a:ahLst/>
              <a:cxnLst/>
              <a:rect l="l" t="t" r="r" b="b"/>
              <a:pathLst>
                <a:path w="56" h="43" extrusionOk="0">
                  <a:moveTo>
                    <a:pt x="18" y="23"/>
                  </a:moveTo>
                  <a:cubicBezTo>
                    <a:pt x="18" y="21"/>
                    <a:pt x="20" y="22"/>
                    <a:pt x="22" y="22"/>
                  </a:cubicBezTo>
                  <a:cubicBezTo>
                    <a:pt x="24" y="23"/>
                    <a:pt x="26" y="21"/>
                    <a:pt x="27" y="21"/>
                  </a:cubicBezTo>
                  <a:cubicBezTo>
                    <a:pt x="29" y="21"/>
                    <a:pt x="33" y="26"/>
                    <a:pt x="33" y="28"/>
                  </a:cubicBezTo>
                  <a:cubicBezTo>
                    <a:pt x="33" y="30"/>
                    <a:pt x="33" y="32"/>
                    <a:pt x="34" y="33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8" y="33"/>
                    <a:pt x="39" y="32"/>
                    <a:pt x="39" y="32"/>
                  </a:cubicBezTo>
                  <a:cubicBezTo>
                    <a:pt x="40" y="32"/>
                    <a:pt x="42" y="37"/>
                    <a:pt x="42" y="38"/>
                  </a:cubicBezTo>
                  <a:cubicBezTo>
                    <a:pt x="41" y="41"/>
                    <a:pt x="44" y="43"/>
                    <a:pt x="46" y="41"/>
                  </a:cubicBezTo>
                  <a:cubicBezTo>
                    <a:pt x="47" y="39"/>
                    <a:pt x="48" y="38"/>
                    <a:pt x="49" y="39"/>
                  </a:cubicBezTo>
                  <a:cubicBezTo>
                    <a:pt x="49" y="39"/>
                    <a:pt x="49" y="40"/>
                    <a:pt x="50" y="40"/>
                  </a:cubicBezTo>
                  <a:cubicBezTo>
                    <a:pt x="51" y="39"/>
                    <a:pt x="52" y="38"/>
                    <a:pt x="52" y="38"/>
                  </a:cubicBezTo>
                  <a:cubicBezTo>
                    <a:pt x="53" y="37"/>
                    <a:pt x="51" y="35"/>
                    <a:pt x="52" y="34"/>
                  </a:cubicBezTo>
                  <a:cubicBezTo>
                    <a:pt x="52" y="32"/>
                    <a:pt x="53" y="34"/>
                    <a:pt x="54" y="33"/>
                  </a:cubicBezTo>
                  <a:cubicBezTo>
                    <a:pt x="56" y="32"/>
                    <a:pt x="53" y="29"/>
                    <a:pt x="53" y="28"/>
                  </a:cubicBezTo>
                  <a:cubicBezTo>
                    <a:pt x="53" y="27"/>
                    <a:pt x="53" y="25"/>
                    <a:pt x="52" y="25"/>
                  </a:cubicBezTo>
                  <a:cubicBezTo>
                    <a:pt x="51" y="25"/>
                    <a:pt x="52" y="22"/>
                    <a:pt x="52" y="19"/>
                  </a:cubicBezTo>
                  <a:cubicBezTo>
                    <a:pt x="52" y="19"/>
                    <a:pt x="52" y="18"/>
                    <a:pt x="52" y="18"/>
                  </a:cubicBezTo>
                  <a:cubicBezTo>
                    <a:pt x="51" y="16"/>
                    <a:pt x="51" y="13"/>
                    <a:pt x="50" y="13"/>
                  </a:cubicBezTo>
                  <a:cubicBezTo>
                    <a:pt x="48" y="13"/>
                    <a:pt x="48" y="12"/>
                    <a:pt x="50" y="11"/>
                  </a:cubicBezTo>
                  <a:cubicBezTo>
                    <a:pt x="51" y="11"/>
                    <a:pt x="47" y="9"/>
                    <a:pt x="47" y="8"/>
                  </a:cubicBezTo>
                  <a:cubicBezTo>
                    <a:pt x="47" y="6"/>
                    <a:pt x="45" y="2"/>
                    <a:pt x="44" y="2"/>
                  </a:cubicBezTo>
                  <a:cubicBezTo>
                    <a:pt x="43" y="1"/>
                    <a:pt x="39" y="6"/>
                    <a:pt x="39" y="6"/>
                  </a:cubicBezTo>
                  <a:cubicBezTo>
                    <a:pt x="38" y="6"/>
                    <a:pt x="34" y="3"/>
                    <a:pt x="34" y="5"/>
                  </a:cubicBezTo>
                  <a:cubicBezTo>
                    <a:pt x="33" y="8"/>
                    <a:pt x="30" y="4"/>
                    <a:pt x="29" y="6"/>
                  </a:cubicBezTo>
                  <a:cubicBezTo>
                    <a:pt x="28" y="8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3" y="4"/>
                    <a:pt x="15" y="3"/>
                    <a:pt x="15" y="2"/>
                  </a:cubicBezTo>
                  <a:cubicBezTo>
                    <a:pt x="15" y="1"/>
                    <a:pt x="10" y="0"/>
                    <a:pt x="10" y="0"/>
                  </a:cubicBezTo>
                  <a:cubicBezTo>
                    <a:pt x="10" y="0"/>
                    <a:pt x="11" y="3"/>
                    <a:pt x="9" y="4"/>
                  </a:cubicBezTo>
                  <a:cubicBezTo>
                    <a:pt x="7" y="4"/>
                    <a:pt x="9" y="7"/>
                    <a:pt x="9" y="7"/>
                  </a:cubicBezTo>
                  <a:cubicBezTo>
                    <a:pt x="9" y="8"/>
                    <a:pt x="7" y="9"/>
                    <a:pt x="6" y="9"/>
                  </a:cubicBezTo>
                  <a:cubicBezTo>
                    <a:pt x="5" y="8"/>
                    <a:pt x="1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5"/>
                    <a:pt x="1" y="17"/>
                    <a:pt x="5" y="19"/>
                  </a:cubicBezTo>
                  <a:cubicBezTo>
                    <a:pt x="7" y="22"/>
                    <a:pt x="11" y="25"/>
                    <a:pt x="13" y="28"/>
                  </a:cubicBezTo>
                  <a:cubicBezTo>
                    <a:pt x="15" y="26"/>
                    <a:pt x="18" y="25"/>
                    <a:pt x="18" y="2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951;p79">
              <a:extLst>
                <a:ext uri="{FF2B5EF4-FFF2-40B4-BE49-F238E27FC236}">
                  <a16:creationId xmlns:a16="http://schemas.microsoft.com/office/drawing/2014/main" id="{6698DA25-9044-3FCD-4E48-0DF8D8CC11F5}"/>
                </a:ext>
              </a:extLst>
            </p:cNvPr>
            <p:cNvSpPr/>
            <p:nvPr/>
          </p:nvSpPr>
          <p:spPr>
            <a:xfrm>
              <a:off x="4293834" y="3173823"/>
              <a:ext cx="88890" cy="82181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25" y="17"/>
                  </a:moveTo>
                  <a:cubicBezTo>
                    <a:pt x="22" y="16"/>
                    <a:pt x="22" y="16"/>
                    <a:pt x="22" y="15"/>
                  </a:cubicBezTo>
                  <a:cubicBezTo>
                    <a:pt x="23" y="14"/>
                    <a:pt x="23" y="12"/>
                    <a:pt x="23" y="10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5"/>
                    <a:pt x="21" y="7"/>
                    <a:pt x="20" y="9"/>
                  </a:cubicBezTo>
                  <a:cubicBezTo>
                    <a:pt x="18" y="11"/>
                    <a:pt x="15" y="9"/>
                    <a:pt x="16" y="6"/>
                  </a:cubicBezTo>
                  <a:cubicBezTo>
                    <a:pt x="16" y="4"/>
                    <a:pt x="14" y="0"/>
                    <a:pt x="13" y="0"/>
                  </a:cubicBezTo>
                  <a:cubicBezTo>
                    <a:pt x="13" y="0"/>
                    <a:pt x="11" y="1"/>
                    <a:pt x="9" y="1"/>
                  </a:cubicBezTo>
                  <a:cubicBezTo>
                    <a:pt x="9" y="2"/>
                    <a:pt x="8" y="3"/>
                    <a:pt x="8" y="5"/>
                  </a:cubicBezTo>
                  <a:cubicBezTo>
                    <a:pt x="7" y="6"/>
                    <a:pt x="3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3" y="14"/>
                    <a:pt x="7" y="16"/>
                    <a:pt x="10" y="19"/>
                  </a:cubicBezTo>
                  <a:cubicBezTo>
                    <a:pt x="15" y="23"/>
                    <a:pt x="23" y="28"/>
                    <a:pt x="27" y="29"/>
                  </a:cubicBezTo>
                  <a:cubicBezTo>
                    <a:pt x="27" y="30"/>
                    <a:pt x="28" y="30"/>
                    <a:pt x="29" y="30"/>
                  </a:cubicBezTo>
                  <a:cubicBezTo>
                    <a:pt x="30" y="25"/>
                    <a:pt x="31" y="25"/>
                    <a:pt x="31" y="23"/>
                  </a:cubicBezTo>
                  <a:cubicBezTo>
                    <a:pt x="32" y="21"/>
                    <a:pt x="27" y="19"/>
                    <a:pt x="25" y="1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952;p79">
              <a:extLst>
                <a:ext uri="{FF2B5EF4-FFF2-40B4-BE49-F238E27FC236}">
                  <a16:creationId xmlns:a16="http://schemas.microsoft.com/office/drawing/2014/main" id="{D632EBF2-32AA-315A-FF8E-0A165811D5CA}"/>
                </a:ext>
              </a:extLst>
            </p:cNvPr>
            <p:cNvSpPr/>
            <p:nvPr/>
          </p:nvSpPr>
          <p:spPr>
            <a:xfrm>
              <a:off x="4258614" y="3143634"/>
              <a:ext cx="60378" cy="65410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21" y="16"/>
                  </a:moveTo>
                  <a:cubicBezTo>
                    <a:pt x="21" y="14"/>
                    <a:pt x="22" y="13"/>
                    <a:pt x="21" y="12"/>
                  </a:cubicBezTo>
                  <a:cubicBezTo>
                    <a:pt x="20" y="11"/>
                    <a:pt x="20" y="9"/>
                    <a:pt x="20" y="7"/>
                  </a:cubicBezTo>
                  <a:cubicBezTo>
                    <a:pt x="20" y="5"/>
                    <a:pt x="16" y="0"/>
                    <a:pt x="14" y="0"/>
                  </a:cubicBezTo>
                  <a:cubicBezTo>
                    <a:pt x="12" y="0"/>
                    <a:pt x="11" y="1"/>
                    <a:pt x="9" y="1"/>
                  </a:cubicBezTo>
                  <a:cubicBezTo>
                    <a:pt x="7" y="1"/>
                    <a:pt x="5" y="0"/>
                    <a:pt x="5" y="1"/>
                  </a:cubicBezTo>
                  <a:cubicBezTo>
                    <a:pt x="5" y="3"/>
                    <a:pt x="2" y="5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3" y="16"/>
                    <a:pt x="4" y="17"/>
                    <a:pt x="7" y="19"/>
                  </a:cubicBezTo>
                  <a:cubicBezTo>
                    <a:pt x="8" y="20"/>
                    <a:pt x="11" y="22"/>
                    <a:pt x="13" y="24"/>
                  </a:cubicBezTo>
                  <a:cubicBezTo>
                    <a:pt x="13" y="22"/>
                    <a:pt x="14" y="21"/>
                    <a:pt x="14" y="21"/>
                  </a:cubicBezTo>
                  <a:cubicBezTo>
                    <a:pt x="16" y="20"/>
                    <a:pt x="20" y="17"/>
                    <a:pt x="21" y="1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953;p79">
              <a:extLst>
                <a:ext uri="{FF2B5EF4-FFF2-40B4-BE49-F238E27FC236}">
                  <a16:creationId xmlns:a16="http://schemas.microsoft.com/office/drawing/2014/main" id="{4802F65D-557B-AFF8-F3F0-FD513AF1CFDF}"/>
                </a:ext>
              </a:extLst>
            </p:cNvPr>
            <p:cNvSpPr/>
            <p:nvPr/>
          </p:nvSpPr>
          <p:spPr>
            <a:xfrm>
              <a:off x="4183140" y="2766273"/>
              <a:ext cx="171070" cy="137527"/>
            </a:xfrm>
            <a:custGeom>
              <a:avLst/>
              <a:gdLst/>
              <a:ahLst/>
              <a:cxnLst/>
              <a:rect l="l" t="t" r="r" b="b"/>
              <a:pathLst>
                <a:path w="63" h="50" extrusionOk="0">
                  <a:moveTo>
                    <a:pt x="29" y="38"/>
                  </a:moveTo>
                  <a:cubicBezTo>
                    <a:pt x="29" y="36"/>
                    <a:pt x="37" y="35"/>
                    <a:pt x="37" y="33"/>
                  </a:cubicBezTo>
                  <a:cubicBezTo>
                    <a:pt x="37" y="31"/>
                    <a:pt x="37" y="14"/>
                    <a:pt x="37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3"/>
                    <a:pt x="63" y="8"/>
                    <a:pt x="63" y="3"/>
                  </a:cubicBezTo>
                  <a:cubicBezTo>
                    <a:pt x="62" y="1"/>
                    <a:pt x="63" y="0"/>
                    <a:pt x="57" y="0"/>
                  </a:cubicBezTo>
                  <a:cubicBezTo>
                    <a:pt x="52" y="0"/>
                    <a:pt x="39" y="0"/>
                    <a:pt x="29" y="0"/>
                  </a:cubicBezTo>
                  <a:cubicBezTo>
                    <a:pt x="28" y="2"/>
                    <a:pt x="26" y="4"/>
                    <a:pt x="26" y="6"/>
                  </a:cubicBezTo>
                  <a:cubicBezTo>
                    <a:pt x="24" y="10"/>
                    <a:pt x="16" y="15"/>
                    <a:pt x="16" y="20"/>
                  </a:cubicBezTo>
                  <a:cubicBezTo>
                    <a:pt x="16" y="25"/>
                    <a:pt x="7" y="33"/>
                    <a:pt x="3" y="43"/>
                  </a:cubicBezTo>
                  <a:cubicBezTo>
                    <a:pt x="1" y="46"/>
                    <a:pt x="1" y="48"/>
                    <a:pt x="0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40"/>
                    <a:pt x="29" y="3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954;p79">
              <a:extLst>
                <a:ext uri="{FF2B5EF4-FFF2-40B4-BE49-F238E27FC236}">
                  <a16:creationId xmlns:a16="http://schemas.microsoft.com/office/drawing/2014/main" id="{BAB937D0-F3B5-C896-B618-1DADCB5024A8}"/>
                </a:ext>
              </a:extLst>
            </p:cNvPr>
            <p:cNvSpPr/>
            <p:nvPr/>
          </p:nvSpPr>
          <p:spPr>
            <a:xfrm>
              <a:off x="4183140" y="2772981"/>
              <a:ext cx="248220" cy="273378"/>
            </a:xfrm>
            <a:custGeom>
              <a:avLst/>
              <a:gdLst/>
              <a:ahLst/>
              <a:cxnLst/>
              <a:rect l="l" t="t" r="r" b="b"/>
              <a:pathLst>
                <a:path w="91" h="100" extrusionOk="0">
                  <a:moveTo>
                    <a:pt x="8" y="87"/>
                  </a:moveTo>
                  <a:cubicBezTo>
                    <a:pt x="9" y="87"/>
                    <a:pt x="14" y="87"/>
                    <a:pt x="14" y="87"/>
                  </a:cubicBezTo>
                  <a:cubicBezTo>
                    <a:pt x="14" y="87"/>
                    <a:pt x="18" y="85"/>
                    <a:pt x="20" y="86"/>
                  </a:cubicBezTo>
                  <a:cubicBezTo>
                    <a:pt x="21" y="87"/>
                    <a:pt x="24" y="89"/>
                    <a:pt x="24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7" y="89"/>
                    <a:pt x="29" y="95"/>
                    <a:pt x="32" y="96"/>
                  </a:cubicBezTo>
                  <a:cubicBezTo>
                    <a:pt x="33" y="97"/>
                    <a:pt x="34" y="99"/>
                    <a:pt x="35" y="100"/>
                  </a:cubicBezTo>
                  <a:cubicBezTo>
                    <a:pt x="37" y="100"/>
                    <a:pt x="39" y="99"/>
                    <a:pt x="39" y="98"/>
                  </a:cubicBezTo>
                  <a:cubicBezTo>
                    <a:pt x="39" y="95"/>
                    <a:pt x="40" y="93"/>
                    <a:pt x="44" y="96"/>
                  </a:cubicBezTo>
                  <a:cubicBezTo>
                    <a:pt x="47" y="99"/>
                    <a:pt x="47" y="96"/>
                    <a:pt x="47" y="95"/>
                  </a:cubicBezTo>
                  <a:cubicBezTo>
                    <a:pt x="48" y="94"/>
                    <a:pt x="51" y="95"/>
                    <a:pt x="53" y="95"/>
                  </a:cubicBezTo>
                  <a:cubicBezTo>
                    <a:pt x="55" y="95"/>
                    <a:pt x="58" y="94"/>
                    <a:pt x="58" y="94"/>
                  </a:cubicBezTo>
                  <a:cubicBezTo>
                    <a:pt x="58" y="94"/>
                    <a:pt x="85" y="94"/>
                    <a:pt x="86" y="94"/>
                  </a:cubicBezTo>
                  <a:cubicBezTo>
                    <a:pt x="88" y="93"/>
                    <a:pt x="87" y="88"/>
                    <a:pt x="87" y="88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77" y="10"/>
                    <a:pt x="66" y="2"/>
                    <a:pt x="64" y="2"/>
                  </a:cubicBezTo>
                  <a:cubicBezTo>
                    <a:pt x="63" y="1"/>
                    <a:pt x="63" y="1"/>
                    <a:pt x="63" y="0"/>
                  </a:cubicBezTo>
                  <a:cubicBezTo>
                    <a:pt x="63" y="6"/>
                    <a:pt x="63" y="10"/>
                    <a:pt x="62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29"/>
                    <a:pt x="37" y="31"/>
                  </a:cubicBezTo>
                  <a:cubicBezTo>
                    <a:pt x="37" y="33"/>
                    <a:pt x="30" y="35"/>
                    <a:pt x="30" y="36"/>
                  </a:cubicBezTo>
                  <a:cubicBezTo>
                    <a:pt x="30" y="38"/>
                    <a:pt x="30" y="49"/>
                    <a:pt x="3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3" y="55"/>
                    <a:pt x="5" y="57"/>
                  </a:cubicBezTo>
                  <a:cubicBezTo>
                    <a:pt x="7" y="60"/>
                    <a:pt x="3" y="64"/>
                    <a:pt x="7" y="69"/>
                  </a:cubicBezTo>
                  <a:cubicBezTo>
                    <a:pt x="9" y="74"/>
                    <a:pt x="6" y="81"/>
                    <a:pt x="4" y="84"/>
                  </a:cubicBezTo>
                  <a:cubicBezTo>
                    <a:pt x="3" y="85"/>
                    <a:pt x="3" y="88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5" y="89"/>
                    <a:pt x="5" y="86"/>
                    <a:pt x="8" y="8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955;p79">
              <a:extLst>
                <a:ext uri="{FF2B5EF4-FFF2-40B4-BE49-F238E27FC236}">
                  <a16:creationId xmlns:a16="http://schemas.microsoft.com/office/drawing/2014/main" id="{758940C0-E338-8AD9-51DC-62D16DA8EFF2}"/>
                </a:ext>
              </a:extLst>
            </p:cNvPr>
            <p:cNvSpPr/>
            <p:nvPr/>
          </p:nvSpPr>
          <p:spPr>
            <a:xfrm>
              <a:off x="4278739" y="2824974"/>
              <a:ext cx="337109" cy="318661"/>
            </a:xfrm>
            <a:custGeom>
              <a:avLst/>
              <a:gdLst/>
              <a:ahLst/>
              <a:cxnLst/>
              <a:rect l="l" t="t" r="r" b="b"/>
              <a:pathLst>
                <a:path w="124" h="117" extrusionOk="0">
                  <a:moveTo>
                    <a:pt x="117" y="48"/>
                  </a:moveTo>
                  <a:cubicBezTo>
                    <a:pt x="117" y="48"/>
                    <a:pt x="117" y="43"/>
                    <a:pt x="113" y="41"/>
                  </a:cubicBezTo>
                  <a:cubicBezTo>
                    <a:pt x="110" y="39"/>
                    <a:pt x="105" y="38"/>
                    <a:pt x="105" y="38"/>
                  </a:cubicBezTo>
                  <a:cubicBezTo>
                    <a:pt x="105" y="38"/>
                    <a:pt x="103" y="33"/>
                    <a:pt x="101" y="31"/>
                  </a:cubicBezTo>
                  <a:cubicBezTo>
                    <a:pt x="100" y="30"/>
                    <a:pt x="75" y="14"/>
                    <a:pt x="5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3" y="74"/>
                    <a:pt x="51" y="75"/>
                  </a:cubicBezTo>
                  <a:cubicBezTo>
                    <a:pt x="50" y="75"/>
                    <a:pt x="22" y="75"/>
                    <a:pt x="22" y="75"/>
                  </a:cubicBezTo>
                  <a:cubicBezTo>
                    <a:pt x="22" y="75"/>
                    <a:pt x="19" y="76"/>
                    <a:pt x="18" y="76"/>
                  </a:cubicBezTo>
                  <a:cubicBezTo>
                    <a:pt x="16" y="76"/>
                    <a:pt x="13" y="75"/>
                    <a:pt x="12" y="76"/>
                  </a:cubicBezTo>
                  <a:cubicBezTo>
                    <a:pt x="12" y="77"/>
                    <a:pt x="12" y="80"/>
                    <a:pt x="8" y="77"/>
                  </a:cubicBezTo>
                  <a:cubicBezTo>
                    <a:pt x="5" y="74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0" y="81"/>
                    <a:pt x="1" y="82"/>
                    <a:pt x="1" y="82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8"/>
                    <a:pt x="3" y="89"/>
                  </a:cubicBezTo>
                  <a:cubicBezTo>
                    <a:pt x="5" y="91"/>
                    <a:pt x="7" y="93"/>
                    <a:pt x="8" y="93"/>
                  </a:cubicBezTo>
                  <a:cubicBezTo>
                    <a:pt x="8" y="95"/>
                    <a:pt x="8" y="100"/>
                    <a:pt x="8" y="100"/>
                  </a:cubicBezTo>
                  <a:cubicBezTo>
                    <a:pt x="8" y="100"/>
                    <a:pt x="8" y="104"/>
                    <a:pt x="9" y="102"/>
                  </a:cubicBezTo>
                  <a:cubicBezTo>
                    <a:pt x="10" y="100"/>
                    <a:pt x="13" y="104"/>
                    <a:pt x="14" y="101"/>
                  </a:cubicBezTo>
                  <a:cubicBezTo>
                    <a:pt x="14" y="99"/>
                    <a:pt x="18" y="102"/>
                    <a:pt x="19" y="102"/>
                  </a:cubicBezTo>
                  <a:cubicBezTo>
                    <a:pt x="19" y="102"/>
                    <a:pt x="23" y="97"/>
                    <a:pt x="24" y="98"/>
                  </a:cubicBezTo>
                  <a:cubicBezTo>
                    <a:pt x="25" y="98"/>
                    <a:pt x="27" y="102"/>
                    <a:pt x="27" y="104"/>
                  </a:cubicBezTo>
                  <a:cubicBezTo>
                    <a:pt x="27" y="105"/>
                    <a:pt x="31" y="106"/>
                    <a:pt x="30" y="106"/>
                  </a:cubicBezTo>
                  <a:cubicBezTo>
                    <a:pt x="28" y="107"/>
                    <a:pt x="28" y="109"/>
                    <a:pt x="30" y="109"/>
                  </a:cubicBezTo>
                  <a:cubicBezTo>
                    <a:pt x="31" y="109"/>
                    <a:pt x="31" y="112"/>
                    <a:pt x="31" y="114"/>
                  </a:cubicBezTo>
                  <a:cubicBezTo>
                    <a:pt x="32" y="115"/>
                    <a:pt x="33" y="116"/>
                    <a:pt x="34" y="114"/>
                  </a:cubicBezTo>
                  <a:cubicBezTo>
                    <a:pt x="35" y="112"/>
                    <a:pt x="37" y="114"/>
                    <a:pt x="38" y="116"/>
                  </a:cubicBezTo>
                  <a:cubicBezTo>
                    <a:pt x="39" y="117"/>
                    <a:pt x="42" y="115"/>
                    <a:pt x="43" y="113"/>
                  </a:cubicBezTo>
                  <a:cubicBezTo>
                    <a:pt x="43" y="111"/>
                    <a:pt x="46" y="111"/>
                    <a:pt x="46" y="113"/>
                  </a:cubicBezTo>
                  <a:cubicBezTo>
                    <a:pt x="46" y="115"/>
                    <a:pt x="46" y="116"/>
                    <a:pt x="49" y="114"/>
                  </a:cubicBezTo>
                  <a:cubicBezTo>
                    <a:pt x="50" y="113"/>
                    <a:pt x="50" y="113"/>
                    <a:pt x="51" y="113"/>
                  </a:cubicBezTo>
                  <a:cubicBezTo>
                    <a:pt x="52" y="111"/>
                    <a:pt x="53" y="108"/>
                    <a:pt x="53" y="107"/>
                  </a:cubicBezTo>
                  <a:cubicBezTo>
                    <a:pt x="54" y="106"/>
                    <a:pt x="52" y="103"/>
                    <a:pt x="53" y="103"/>
                  </a:cubicBezTo>
                  <a:cubicBezTo>
                    <a:pt x="54" y="102"/>
                    <a:pt x="57" y="103"/>
                    <a:pt x="58" y="100"/>
                  </a:cubicBezTo>
                  <a:cubicBezTo>
                    <a:pt x="59" y="97"/>
                    <a:pt x="61" y="95"/>
                    <a:pt x="61" y="95"/>
                  </a:cubicBezTo>
                  <a:cubicBezTo>
                    <a:pt x="61" y="95"/>
                    <a:pt x="61" y="89"/>
                    <a:pt x="64" y="90"/>
                  </a:cubicBezTo>
                  <a:cubicBezTo>
                    <a:pt x="66" y="91"/>
                    <a:pt x="67" y="93"/>
                    <a:pt x="68" y="90"/>
                  </a:cubicBezTo>
                  <a:cubicBezTo>
                    <a:pt x="68" y="88"/>
                    <a:pt x="70" y="89"/>
                    <a:pt x="71" y="87"/>
                  </a:cubicBezTo>
                  <a:cubicBezTo>
                    <a:pt x="72" y="84"/>
                    <a:pt x="73" y="84"/>
                    <a:pt x="75" y="85"/>
                  </a:cubicBezTo>
                  <a:cubicBezTo>
                    <a:pt x="77" y="85"/>
                    <a:pt x="77" y="84"/>
                    <a:pt x="77" y="83"/>
                  </a:cubicBezTo>
                  <a:cubicBezTo>
                    <a:pt x="77" y="82"/>
                    <a:pt x="81" y="82"/>
                    <a:pt x="84" y="80"/>
                  </a:cubicBezTo>
                  <a:cubicBezTo>
                    <a:pt x="87" y="79"/>
                    <a:pt x="89" y="77"/>
                    <a:pt x="89" y="79"/>
                  </a:cubicBezTo>
                  <a:cubicBezTo>
                    <a:pt x="90" y="80"/>
                    <a:pt x="98" y="80"/>
                    <a:pt x="99" y="79"/>
                  </a:cubicBezTo>
                  <a:cubicBezTo>
                    <a:pt x="100" y="79"/>
                    <a:pt x="102" y="76"/>
                    <a:pt x="104" y="77"/>
                  </a:cubicBezTo>
                  <a:cubicBezTo>
                    <a:pt x="107" y="77"/>
                    <a:pt x="113" y="76"/>
                    <a:pt x="116" y="76"/>
                  </a:cubicBezTo>
                  <a:cubicBezTo>
                    <a:pt x="119" y="76"/>
                    <a:pt x="120" y="73"/>
                    <a:pt x="121" y="72"/>
                  </a:cubicBezTo>
                  <a:cubicBezTo>
                    <a:pt x="122" y="71"/>
                    <a:pt x="123" y="68"/>
                    <a:pt x="124" y="67"/>
                  </a:cubicBezTo>
                  <a:cubicBezTo>
                    <a:pt x="124" y="67"/>
                    <a:pt x="124" y="53"/>
                    <a:pt x="124" y="47"/>
                  </a:cubicBezTo>
                  <a:cubicBezTo>
                    <a:pt x="121" y="47"/>
                    <a:pt x="117" y="48"/>
                    <a:pt x="117" y="4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956;p79">
              <a:extLst>
                <a:ext uri="{FF2B5EF4-FFF2-40B4-BE49-F238E27FC236}">
                  <a16:creationId xmlns:a16="http://schemas.microsoft.com/office/drawing/2014/main" id="{BCCAFCDC-FEF4-B29E-84DF-68213C1AEF07}"/>
                </a:ext>
              </a:extLst>
            </p:cNvPr>
            <p:cNvSpPr/>
            <p:nvPr/>
          </p:nvSpPr>
          <p:spPr>
            <a:xfrm>
              <a:off x="4417944" y="3034618"/>
              <a:ext cx="166039" cy="120756"/>
            </a:xfrm>
            <a:custGeom>
              <a:avLst/>
              <a:gdLst/>
              <a:ahLst/>
              <a:cxnLst/>
              <a:rect l="l" t="t" r="r" b="b"/>
              <a:pathLst>
                <a:path w="61" h="44" extrusionOk="0">
                  <a:moveTo>
                    <a:pt x="61" y="25"/>
                  </a:moveTo>
                  <a:cubicBezTo>
                    <a:pt x="60" y="24"/>
                    <a:pt x="58" y="23"/>
                    <a:pt x="58" y="23"/>
                  </a:cubicBezTo>
                  <a:cubicBezTo>
                    <a:pt x="57" y="23"/>
                    <a:pt x="57" y="20"/>
                    <a:pt x="57" y="19"/>
                  </a:cubicBezTo>
                  <a:cubicBezTo>
                    <a:pt x="57" y="18"/>
                    <a:pt x="54" y="20"/>
                    <a:pt x="53" y="20"/>
                  </a:cubicBezTo>
                  <a:cubicBezTo>
                    <a:pt x="52" y="19"/>
                    <a:pt x="51" y="17"/>
                    <a:pt x="50" y="17"/>
                  </a:cubicBezTo>
                  <a:cubicBezTo>
                    <a:pt x="49" y="17"/>
                    <a:pt x="49" y="15"/>
                    <a:pt x="49" y="14"/>
                  </a:cubicBezTo>
                  <a:cubicBezTo>
                    <a:pt x="49" y="13"/>
                    <a:pt x="47" y="11"/>
                    <a:pt x="46" y="10"/>
                  </a:cubicBezTo>
                  <a:cubicBezTo>
                    <a:pt x="44" y="9"/>
                    <a:pt x="44" y="6"/>
                    <a:pt x="43" y="6"/>
                  </a:cubicBezTo>
                  <a:cubicBezTo>
                    <a:pt x="42" y="5"/>
                    <a:pt x="43" y="3"/>
                    <a:pt x="43" y="2"/>
                  </a:cubicBezTo>
                  <a:cubicBezTo>
                    <a:pt x="41" y="2"/>
                    <a:pt x="38" y="2"/>
                    <a:pt x="38" y="2"/>
                  </a:cubicBezTo>
                  <a:cubicBezTo>
                    <a:pt x="37" y="0"/>
                    <a:pt x="36" y="2"/>
                    <a:pt x="33" y="3"/>
                  </a:cubicBezTo>
                  <a:cubicBezTo>
                    <a:pt x="30" y="5"/>
                    <a:pt x="26" y="5"/>
                    <a:pt x="26" y="6"/>
                  </a:cubicBezTo>
                  <a:cubicBezTo>
                    <a:pt x="26" y="7"/>
                    <a:pt x="25" y="8"/>
                    <a:pt x="24" y="8"/>
                  </a:cubicBezTo>
                  <a:cubicBezTo>
                    <a:pt x="22" y="7"/>
                    <a:pt x="21" y="7"/>
                    <a:pt x="20" y="10"/>
                  </a:cubicBezTo>
                  <a:cubicBezTo>
                    <a:pt x="19" y="12"/>
                    <a:pt x="17" y="11"/>
                    <a:pt x="17" y="13"/>
                  </a:cubicBezTo>
                  <a:cubicBezTo>
                    <a:pt x="16" y="15"/>
                    <a:pt x="14" y="14"/>
                    <a:pt x="12" y="13"/>
                  </a:cubicBezTo>
                  <a:cubicBezTo>
                    <a:pt x="10" y="12"/>
                    <a:pt x="10" y="18"/>
                    <a:pt x="10" y="18"/>
                  </a:cubicBezTo>
                  <a:cubicBezTo>
                    <a:pt x="10" y="18"/>
                    <a:pt x="8" y="20"/>
                    <a:pt x="7" y="23"/>
                  </a:cubicBezTo>
                  <a:cubicBezTo>
                    <a:pt x="6" y="26"/>
                    <a:pt x="2" y="25"/>
                    <a:pt x="1" y="26"/>
                  </a:cubicBezTo>
                  <a:cubicBezTo>
                    <a:pt x="0" y="26"/>
                    <a:pt x="2" y="29"/>
                    <a:pt x="1" y="30"/>
                  </a:cubicBezTo>
                  <a:cubicBezTo>
                    <a:pt x="1" y="31"/>
                    <a:pt x="0" y="34"/>
                    <a:pt x="0" y="36"/>
                  </a:cubicBezTo>
                  <a:cubicBezTo>
                    <a:pt x="1" y="37"/>
                    <a:pt x="3" y="37"/>
                    <a:pt x="3" y="38"/>
                  </a:cubicBezTo>
                  <a:cubicBezTo>
                    <a:pt x="4" y="39"/>
                    <a:pt x="8" y="44"/>
                    <a:pt x="10" y="41"/>
                  </a:cubicBezTo>
                  <a:cubicBezTo>
                    <a:pt x="12" y="39"/>
                    <a:pt x="17" y="39"/>
                    <a:pt x="19" y="40"/>
                  </a:cubicBezTo>
                  <a:cubicBezTo>
                    <a:pt x="20" y="42"/>
                    <a:pt x="21" y="41"/>
                    <a:pt x="21" y="39"/>
                  </a:cubicBezTo>
                  <a:cubicBezTo>
                    <a:pt x="22" y="38"/>
                    <a:pt x="19" y="34"/>
                    <a:pt x="20" y="32"/>
                  </a:cubicBezTo>
                  <a:cubicBezTo>
                    <a:pt x="21" y="31"/>
                    <a:pt x="37" y="32"/>
                    <a:pt x="38" y="33"/>
                  </a:cubicBezTo>
                  <a:cubicBezTo>
                    <a:pt x="39" y="34"/>
                    <a:pt x="39" y="30"/>
                    <a:pt x="41" y="31"/>
                  </a:cubicBezTo>
                  <a:cubicBezTo>
                    <a:pt x="44" y="31"/>
                    <a:pt x="47" y="32"/>
                    <a:pt x="49" y="32"/>
                  </a:cubicBezTo>
                  <a:cubicBezTo>
                    <a:pt x="49" y="31"/>
                    <a:pt x="51" y="29"/>
                    <a:pt x="52" y="29"/>
                  </a:cubicBezTo>
                  <a:cubicBezTo>
                    <a:pt x="53" y="29"/>
                    <a:pt x="58" y="28"/>
                    <a:pt x="59" y="27"/>
                  </a:cubicBezTo>
                  <a:cubicBezTo>
                    <a:pt x="60" y="26"/>
                    <a:pt x="61" y="26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57;p79">
              <a:extLst>
                <a:ext uri="{FF2B5EF4-FFF2-40B4-BE49-F238E27FC236}">
                  <a16:creationId xmlns:a16="http://schemas.microsoft.com/office/drawing/2014/main" id="{8531D0F4-1075-3722-E8CF-0E4DD7AD0772}"/>
                </a:ext>
              </a:extLst>
            </p:cNvPr>
            <p:cNvSpPr/>
            <p:nvPr/>
          </p:nvSpPr>
          <p:spPr>
            <a:xfrm>
              <a:off x="4531989" y="2856839"/>
              <a:ext cx="313631" cy="248220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111" y="13"/>
                  </a:moveTo>
                  <a:cubicBezTo>
                    <a:pt x="111" y="12"/>
                    <a:pt x="110" y="7"/>
                    <a:pt x="110" y="4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3" y="5"/>
                    <a:pt x="100" y="3"/>
                  </a:cubicBezTo>
                  <a:cubicBezTo>
                    <a:pt x="96" y="0"/>
                    <a:pt x="89" y="0"/>
                    <a:pt x="89" y="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34" y="34"/>
                    <a:pt x="32" y="35"/>
                  </a:cubicBezTo>
                  <a:cubicBezTo>
                    <a:pt x="32" y="35"/>
                    <a:pt x="32" y="35"/>
                    <a:pt x="31" y="35"/>
                  </a:cubicBezTo>
                  <a:cubicBezTo>
                    <a:pt x="31" y="41"/>
                    <a:pt x="31" y="55"/>
                    <a:pt x="31" y="55"/>
                  </a:cubicBezTo>
                  <a:cubicBezTo>
                    <a:pt x="30" y="55"/>
                    <a:pt x="29" y="59"/>
                    <a:pt x="28" y="60"/>
                  </a:cubicBezTo>
                  <a:cubicBezTo>
                    <a:pt x="27" y="61"/>
                    <a:pt x="26" y="64"/>
                    <a:pt x="23" y="64"/>
                  </a:cubicBezTo>
                  <a:cubicBezTo>
                    <a:pt x="21" y="64"/>
                    <a:pt x="14" y="65"/>
                    <a:pt x="11" y="65"/>
                  </a:cubicBezTo>
                  <a:cubicBezTo>
                    <a:pt x="9" y="64"/>
                    <a:pt x="7" y="67"/>
                    <a:pt x="6" y="67"/>
                  </a:cubicBezTo>
                  <a:cubicBezTo>
                    <a:pt x="5" y="67"/>
                    <a:pt x="3" y="67"/>
                    <a:pt x="1" y="67"/>
                  </a:cubicBezTo>
                  <a:cubicBezTo>
                    <a:pt x="1" y="68"/>
                    <a:pt x="0" y="70"/>
                    <a:pt x="1" y="71"/>
                  </a:cubicBezTo>
                  <a:cubicBezTo>
                    <a:pt x="2" y="71"/>
                    <a:pt x="2" y="74"/>
                    <a:pt x="4" y="75"/>
                  </a:cubicBezTo>
                  <a:cubicBezTo>
                    <a:pt x="5" y="76"/>
                    <a:pt x="7" y="78"/>
                    <a:pt x="7" y="80"/>
                  </a:cubicBezTo>
                  <a:cubicBezTo>
                    <a:pt x="7" y="80"/>
                    <a:pt x="7" y="82"/>
                    <a:pt x="9" y="82"/>
                  </a:cubicBezTo>
                  <a:cubicBezTo>
                    <a:pt x="9" y="82"/>
                    <a:pt x="10" y="84"/>
                    <a:pt x="11" y="85"/>
                  </a:cubicBezTo>
                  <a:cubicBezTo>
                    <a:pt x="12" y="85"/>
                    <a:pt x="15" y="83"/>
                    <a:pt x="15" y="84"/>
                  </a:cubicBezTo>
                  <a:cubicBezTo>
                    <a:pt x="15" y="85"/>
                    <a:pt x="15" y="88"/>
                    <a:pt x="16" y="88"/>
                  </a:cubicBezTo>
                  <a:cubicBezTo>
                    <a:pt x="16" y="88"/>
                    <a:pt x="18" y="89"/>
                    <a:pt x="19" y="90"/>
                  </a:cubicBezTo>
                  <a:cubicBezTo>
                    <a:pt x="18" y="88"/>
                    <a:pt x="19" y="85"/>
                    <a:pt x="21" y="86"/>
                  </a:cubicBezTo>
                  <a:cubicBezTo>
                    <a:pt x="23" y="87"/>
                    <a:pt x="21" y="89"/>
                    <a:pt x="23" y="90"/>
                  </a:cubicBezTo>
                  <a:cubicBezTo>
                    <a:pt x="25" y="91"/>
                    <a:pt x="27" y="90"/>
                    <a:pt x="27" y="89"/>
                  </a:cubicBezTo>
                  <a:cubicBezTo>
                    <a:pt x="27" y="87"/>
                    <a:pt x="29" y="84"/>
                    <a:pt x="30" y="83"/>
                  </a:cubicBezTo>
                  <a:cubicBezTo>
                    <a:pt x="31" y="82"/>
                    <a:pt x="31" y="79"/>
                    <a:pt x="32" y="77"/>
                  </a:cubicBezTo>
                  <a:cubicBezTo>
                    <a:pt x="33" y="76"/>
                    <a:pt x="37" y="77"/>
                    <a:pt x="38" y="77"/>
                  </a:cubicBezTo>
                  <a:cubicBezTo>
                    <a:pt x="40" y="78"/>
                    <a:pt x="41" y="74"/>
                    <a:pt x="43" y="76"/>
                  </a:cubicBezTo>
                  <a:cubicBezTo>
                    <a:pt x="45" y="77"/>
                    <a:pt x="47" y="76"/>
                    <a:pt x="49" y="78"/>
                  </a:cubicBezTo>
                  <a:cubicBezTo>
                    <a:pt x="50" y="79"/>
                    <a:pt x="51" y="82"/>
                    <a:pt x="53" y="81"/>
                  </a:cubicBezTo>
                  <a:cubicBezTo>
                    <a:pt x="56" y="80"/>
                    <a:pt x="57" y="80"/>
                    <a:pt x="59" y="80"/>
                  </a:cubicBezTo>
                  <a:cubicBezTo>
                    <a:pt x="60" y="80"/>
                    <a:pt x="64" y="82"/>
                    <a:pt x="65" y="82"/>
                  </a:cubicBezTo>
                  <a:cubicBezTo>
                    <a:pt x="66" y="83"/>
                    <a:pt x="70" y="83"/>
                    <a:pt x="72" y="82"/>
                  </a:cubicBezTo>
                  <a:cubicBezTo>
                    <a:pt x="74" y="81"/>
                    <a:pt x="76" y="79"/>
                    <a:pt x="78" y="80"/>
                  </a:cubicBezTo>
                  <a:cubicBezTo>
                    <a:pt x="80" y="80"/>
                    <a:pt x="86" y="79"/>
                    <a:pt x="87" y="80"/>
                  </a:cubicBezTo>
                  <a:cubicBezTo>
                    <a:pt x="88" y="80"/>
                    <a:pt x="92" y="81"/>
                    <a:pt x="93" y="80"/>
                  </a:cubicBezTo>
                  <a:cubicBezTo>
                    <a:pt x="95" y="80"/>
                    <a:pt x="97" y="77"/>
                    <a:pt x="98" y="76"/>
                  </a:cubicBezTo>
                  <a:cubicBezTo>
                    <a:pt x="99" y="76"/>
                    <a:pt x="99" y="76"/>
                    <a:pt x="100" y="76"/>
                  </a:cubicBezTo>
                  <a:cubicBezTo>
                    <a:pt x="100" y="75"/>
                    <a:pt x="100" y="74"/>
                    <a:pt x="100" y="74"/>
                  </a:cubicBezTo>
                  <a:cubicBezTo>
                    <a:pt x="100" y="69"/>
                    <a:pt x="101" y="71"/>
                    <a:pt x="101" y="68"/>
                  </a:cubicBezTo>
                  <a:cubicBezTo>
                    <a:pt x="102" y="63"/>
                    <a:pt x="112" y="53"/>
                    <a:pt x="113" y="53"/>
                  </a:cubicBezTo>
                  <a:cubicBezTo>
                    <a:pt x="114" y="52"/>
                    <a:pt x="114" y="36"/>
                    <a:pt x="114" y="34"/>
                  </a:cubicBezTo>
                  <a:cubicBezTo>
                    <a:pt x="114" y="31"/>
                    <a:pt x="115" y="29"/>
                    <a:pt x="115" y="26"/>
                  </a:cubicBezTo>
                  <a:cubicBezTo>
                    <a:pt x="115" y="23"/>
                    <a:pt x="114" y="23"/>
                    <a:pt x="114" y="20"/>
                  </a:cubicBezTo>
                  <a:cubicBezTo>
                    <a:pt x="114" y="18"/>
                    <a:pt x="111" y="15"/>
                    <a:pt x="111" y="1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58;p79">
              <a:extLst>
                <a:ext uri="{FF2B5EF4-FFF2-40B4-BE49-F238E27FC236}">
                  <a16:creationId xmlns:a16="http://schemas.microsoft.com/office/drawing/2014/main" id="{66879D0B-808D-3D34-B9D0-B7C1BAF4D5F1}"/>
                </a:ext>
              </a:extLst>
            </p:cNvPr>
            <p:cNvSpPr/>
            <p:nvPr/>
          </p:nvSpPr>
          <p:spPr>
            <a:xfrm>
              <a:off x="4805368" y="2856839"/>
              <a:ext cx="201259" cy="338786"/>
            </a:xfrm>
            <a:custGeom>
              <a:avLst/>
              <a:gdLst/>
              <a:ahLst/>
              <a:cxnLst/>
              <a:rect l="l" t="t" r="r" b="b"/>
              <a:pathLst>
                <a:path w="74" h="124" extrusionOk="0">
                  <a:moveTo>
                    <a:pt x="74" y="3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7"/>
                    <a:pt x="11" y="12"/>
                    <a:pt x="11" y="13"/>
                  </a:cubicBezTo>
                  <a:cubicBezTo>
                    <a:pt x="11" y="15"/>
                    <a:pt x="14" y="18"/>
                    <a:pt x="14" y="20"/>
                  </a:cubicBezTo>
                  <a:cubicBezTo>
                    <a:pt x="14" y="23"/>
                    <a:pt x="16" y="23"/>
                    <a:pt x="15" y="26"/>
                  </a:cubicBezTo>
                  <a:cubicBezTo>
                    <a:pt x="15" y="29"/>
                    <a:pt x="14" y="31"/>
                    <a:pt x="14" y="34"/>
                  </a:cubicBezTo>
                  <a:cubicBezTo>
                    <a:pt x="14" y="36"/>
                    <a:pt x="14" y="52"/>
                    <a:pt x="13" y="53"/>
                  </a:cubicBezTo>
                  <a:cubicBezTo>
                    <a:pt x="12" y="53"/>
                    <a:pt x="2" y="63"/>
                    <a:pt x="1" y="67"/>
                  </a:cubicBezTo>
                  <a:cubicBezTo>
                    <a:pt x="1" y="71"/>
                    <a:pt x="0" y="69"/>
                    <a:pt x="0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7"/>
                    <a:pt x="1" y="78"/>
                  </a:cubicBezTo>
                  <a:cubicBezTo>
                    <a:pt x="2" y="78"/>
                    <a:pt x="2" y="80"/>
                    <a:pt x="5" y="80"/>
                  </a:cubicBezTo>
                  <a:cubicBezTo>
                    <a:pt x="7" y="80"/>
                    <a:pt x="9" y="86"/>
                    <a:pt x="9" y="88"/>
                  </a:cubicBezTo>
                  <a:cubicBezTo>
                    <a:pt x="9" y="90"/>
                    <a:pt x="10" y="91"/>
                    <a:pt x="10" y="94"/>
                  </a:cubicBezTo>
                  <a:cubicBezTo>
                    <a:pt x="10" y="98"/>
                    <a:pt x="12" y="103"/>
                    <a:pt x="13" y="103"/>
                  </a:cubicBezTo>
                  <a:cubicBezTo>
                    <a:pt x="14" y="104"/>
                    <a:pt x="13" y="104"/>
                    <a:pt x="10" y="104"/>
                  </a:cubicBezTo>
                  <a:cubicBezTo>
                    <a:pt x="7" y="104"/>
                    <a:pt x="4" y="104"/>
                    <a:pt x="4" y="105"/>
                  </a:cubicBezTo>
                  <a:cubicBezTo>
                    <a:pt x="4" y="106"/>
                    <a:pt x="3" y="108"/>
                    <a:pt x="6" y="111"/>
                  </a:cubicBezTo>
                  <a:cubicBezTo>
                    <a:pt x="8" y="114"/>
                    <a:pt x="10" y="115"/>
                    <a:pt x="11" y="117"/>
                  </a:cubicBezTo>
                  <a:cubicBezTo>
                    <a:pt x="12" y="120"/>
                    <a:pt x="14" y="123"/>
                    <a:pt x="15" y="123"/>
                  </a:cubicBezTo>
                  <a:cubicBezTo>
                    <a:pt x="15" y="124"/>
                    <a:pt x="17" y="124"/>
                    <a:pt x="18" y="121"/>
                  </a:cubicBezTo>
                  <a:cubicBezTo>
                    <a:pt x="20" y="119"/>
                    <a:pt x="22" y="124"/>
                    <a:pt x="23" y="121"/>
                  </a:cubicBezTo>
                  <a:cubicBezTo>
                    <a:pt x="25" y="119"/>
                    <a:pt x="30" y="120"/>
                    <a:pt x="31" y="119"/>
                  </a:cubicBezTo>
                  <a:cubicBezTo>
                    <a:pt x="32" y="118"/>
                    <a:pt x="37" y="116"/>
                    <a:pt x="38" y="115"/>
                  </a:cubicBezTo>
                  <a:cubicBezTo>
                    <a:pt x="40" y="115"/>
                    <a:pt x="37" y="113"/>
                    <a:pt x="39" y="112"/>
                  </a:cubicBezTo>
                  <a:cubicBezTo>
                    <a:pt x="41" y="111"/>
                    <a:pt x="46" y="113"/>
                    <a:pt x="49" y="109"/>
                  </a:cubicBezTo>
                  <a:cubicBezTo>
                    <a:pt x="52" y="106"/>
                    <a:pt x="55" y="103"/>
                    <a:pt x="56" y="102"/>
                  </a:cubicBezTo>
                  <a:cubicBezTo>
                    <a:pt x="57" y="101"/>
                    <a:pt x="56" y="100"/>
                    <a:pt x="58" y="99"/>
                  </a:cubicBezTo>
                  <a:cubicBezTo>
                    <a:pt x="59" y="97"/>
                    <a:pt x="63" y="95"/>
                    <a:pt x="63" y="96"/>
                  </a:cubicBezTo>
                  <a:cubicBezTo>
                    <a:pt x="64" y="96"/>
                    <a:pt x="64" y="96"/>
                    <a:pt x="65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2"/>
                    <a:pt x="62" y="91"/>
                    <a:pt x="62" y="88"/>
                  </a:cubicBezTo>
                  <a:cubicBezTo>
                    <a:pt x="62" y="85"/>
                    <a:pt x="63" y="83"/>
                    <a:pt x="61" y="83"/>
                  </a:cubicBezTo>
                  <a:cubicBezTo>
                    <a:pt x="58" y="83"/>
                    <a:pt x="58" y="80"/>
                    <a:pt x="60" y="78"/>
                  </a:cubicBezTo>
                  <a:cubicBezTo>
                    <a:pt x="62" y="77"/>
                    <a:pt x="57" y="73"/>
                    <a:pt x="60" y="73"/>
                  </a:cubicBezTo>
                  <a:cubicBezTo>
                    <a:pt x="63" y="73"/>
                    <a:pt x="61" y="68"/>
                    <a:pt x="63" y="67"/>
                  </a:cubicBezTo>
                  <a:cubicBezTo>
                    <a:pt x="65" y="67"/>
                    <a:pt x="66" y="66"/>
                    <a:pt x="66" y="63"/>
                  </a:cubicBezTo>
                  <a:cubicBezTo>
                    <a:pt x="66" y="61"/>
                    <a:pt x="71" y="59"/>
                    <a:pt x="73" y="59"/>
                  </a:cubicBezTo>
                  <a:cubicBezTo>
                    <a:pt x="74" y="58"/>
                    <a:pt x="74" y="51"/>
                    <a:pt x="74" y="5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59;p79">
              <a:extLst>
                <a:ext uri="{FF2B5EF4-FFF2-40B4-BE49-F238E27FC236}">
                  <a16:creationId xmlns:a16="http://schemas.microsoft.com/office/drawing/2014/main" id="{70819D99-B9E1-D252-62E8-4D71E7F2FEF7}"/>
                </a:ext>
              </a:extLst>
            </p:cNvPr>
            <p:cNvSpPr/>
            <p:nvPr/>
          </p:nvSpPr>
          <p:spPr>
            <a:xfrm>
              <a:off x="5020044" y="2670675"/>
              <a:ext cx="218031" cy="221384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75" y="17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8" y="6"/>
                    <a:pt x="64" y="4"/>
                    <a:pt x="61" y="5"/>
                  </a:cubicBezTo>
                  <a:cubicBezTo>
                    <a:pt x="58" y="6"/>
                    <a:pt x="55" y="5"/>
                    <a:pt x="52" y="3"/>
                  </a:cubicBezTo>
                  <a:cubicBezTo>
                    <a:pt x="48" y="2"/>
                    <a:pt x="37" y="3"/>
                    <a:pt x="36" y="6"/>
                  </a:cubicBezTo>
                  <a:cubicBezTo>
                    <a:pt x="35" y="8"/>
                    <a:pt x="31" y="8"/>
                    <a:pt x="28" y="6"/>
                  </a:cubicBezTo>
                  <a:cubicBezTo>
                    <a:pt x="25" y="5"/>
                    <a:pt x="21" y="3"/>
                    <a:pt x="15" y="3"/>
                  </a:cubicBezTo>
                  <a:cubicBezTo>
                    <a:pt x="9" y="3"/>
                    <a:pt x="4" y="2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1" y="7"/>
                    <a:pt x="4" y="8"/>
                    <a:pt x="2" y="11"/>
                  </a:cubicBezTo>
                  <a:cubicBezTo>
                    <a:pt x="0" y="14"/>
                    <a:pt x="2" y="17"/>
                    <a:pt x="2" y="22"/>
                  </a:cubicBezTo>
                  <a:cubicBezTo>
                    <a:pt x="2" y="26"/>
                    <a:pt x="2" y="59"/>
                    <a:pt x="2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9"/>
                    <a:pt x="48" y="78"/>
                    <a:pt x="49" y="77"/>
                  </a:cubicBezTo>
                  <a:cubicBezTo>
                    <a:pt x="51" y="76"/>
                    <a:pt x="53" y="79"/>
                    <a:pt x="53" y="79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2" y="79"/>
                    <a:pt x="64" y="81"/>
                    <a:pt x="67" y="81"/>
                  </a:cubicBezTo>
                  <a:cubicBezTo>
                    <a:pt x="69" y="81"/>
                    <a:pt x="68" y="77"/>
                    <a:pt x="70" y="77"/>
                  </a:cubicBezTo>
                  <a:cubicBezTo>
                    <a:pt x="74" y="77"/>
                    <a:pt x="73" y="72"/>
                    <a:pt x="76" y="72"/>
                  </a:cubicBezTo>
                  <a:cubicBezTo>
                    <a:pt x="78" y="72"/>
                    <a:pt x="78" y="73"/>
                    <a:pt x="80" y="70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0" y="68"/>
                    <a:pt x="80" y="67"/>
                    <a:pt x="80" y="66"/>
                  </a:cubicBezTo>
                  <a:cubicBezTo>
                    <a:pt x="80" y="62"/>
                    <a:pt x="78" y="63"/>
                    <a:pt x="77" y="58"/>
                  </a:cubicBezTo>
                  <a:cubicBezTo>
                    <a:pt x="75" y="53"/>
                    <a:pt x="69" y="46"/>
                    <a:pt x="69" y="43"/>
                  </a:cubicBezTo>
                  <a:cubicBezTo>
                    <a:pt x="69" y="40"/>
                    <a:pt x="65" y="38"/>
                    <a:pt x="65" y="36"/>
                  </a:cubicBezTo>
                  <a:cubicBezTo>
                    <a:pt x="65" y="32"/>
                    <a:pt x="63" y="32"/>
                    <a:pt x="60" y="27"/>
                  </a:cubicBezTo>
                  <a:cubicBezTo>
                    <a:pt x="57" y="22"/>
                    <a:pt x="56" y="14"/>
                    <a:pt x="57" y="14"/>
                  </a:cubicBezTo>
                  <a:cubicBezTo>
                    <a:pt x="58" y="14"/>
                    <a:pt x="60" y="21"/>
                    <a:pt x="61" y="23"/>
                  </a:cubicBezTo>
                  <a:cubicBezTo>
                    <a:pt x="63" y="26"/>
                    <a:pt x="67" y="33"/>
                    <a:pt x="69" y="33"/>
                  </a:cubicBezTo>
                  <a:cubicBezTo>
                    <a:pt x="71" y="33"/>
                    <a:pt x="72" y="22"/>
                    <a:pt x="73" y="22"/>
                  </a:cubicBezTo>
                  <a:cubicBezTo>
                    <a:pt x="73" y="22"/>
                    <a:pt x="73" y="23"/>
                    <a:pt x="74" y="23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60;p79">
              <a:extLst>
                <a:ext uri="{FF2B5EF4-FFF2-40B4-BE49-F238E27FC236}">
                  <a16:creationId xmlns:a16="http://schemas.microsoft.com/office/drawing/2014/main" id="{051C693B-8C3B-8FD0-CF43-961070D27C71}"/>
                </a:ext>
              </a:extLst>
            </p:cNvPr>
            <p:cNvSpPr/>
            <p:nvPr/>
          </p:nvSpPr>
          <p:spPr>
            <a:xfrm>
              <a:off x="4706414" y="3299607"/>
              <a:ext cx="117402" cy="129141"/>
            </a:xfrm>
            <a:custGeom>
              <a:avLst/>
              <a:gdLst/>
              <a:ahLst/>
              <a:cxnLst/>
              <a:rect l="l" t="t" r="r" b="b"/>
              <a:pathLst>
                <a:path w="43" h="47" extrusionOk="0">
                  <a:moveTo>
                    <a:pt x="21" y="44"/>
                  </a:moveTo>
                  <a:cubicBezTo>
                    <a:pt x="25" y="44"/>
                    <a:pt x="24" y="42"/>
                    <a:pt x="22" y="39"/>
                  </a:cubicBezTo>
                  <a:cubicBezTo>
                    <a:pt x="21" y="35"/>
                    <a:pt x="25" y="35"/>
                    <a:pt x="27" y="35"/>
                  </a:cubicBezTo>
                  <a:cubicBezTo>
                    <a:pt x="30" y="35"/>
                    <a:pt x="29" y="31"/>
                    <a:pt x="31" y="31"/>
                  </a:cubicBezTo>
                  <a:cubicBezTo>
                    <a:pt x="33" y="31"/>
                    <a:pt x="33" y="36"/>
                    <a:pt x="34" y="36"/>
                  </a:cubicBezTo>
                  <a:cubicBezTo>
                    <a:pt x="36" y="35"/>
                    <a:pt x="38" y="37"/>
                    <a:pt x="40" y="37"/>
                  </a:cubicBezTo>
                  <a:cubicBezTo>
                    <a:pt x="43" y="36"/>
                    <a:pt x="43" y="31"/>
                    <a:pt x="43" y="28"/>
                  </a:cubicBezTo>
                  <a:cubicBezTo>
                    <a:pt x="43" y="25"/>
                    <a:pt x="43" y="22"/>
                    <a:pt x="41" y="20"/>
                  </a:cubicBezTo>
                  <a:cubicBezTo>
                    <a:pt x="38" y="19"/>
                    <a:pt x="36" y="16"/>
                    <a:pt x="39" y="15"/>
                  </a:cubicBezTo>
                  <a:cubicBezTo>
                    <a:pt x="42" y="13"/>
                    <a:pt x="43" y="10"/>
                    <a:pt x="40" y="8"/>
                  </a:cubicBezTo>
                  <a:cubicBezTo>
                    <a:pt x="38" y="7"/>
                    <a:pt x="33" y="10"/>
                    <a:pt x="33" y="8"/>
                  </a:cubicBezTo>
                  <a:cubicBezTo>
                    <a:pt x="33" y="7"/>
                    <a:pt x="34" y="4"/>
                    <a:pt x="34" y="1"/>
                  </a:cubicBezTo>
                  <a:cubicBezTo>
                    <a:pt x="28" y="1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7"/>
                    <a:pt x="21" y="10"/>
                    <a:pt x="21" y="10"/>
                  </a:cubicBezTo>
                  <a:cubicBezTo>
                    <a:pt x="21" y="10"/>
                    <a:pt x="12" y="11"/>
                    <a:pt x="10" y="11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5" y="14"/>
                    <a:pt x="8" y="15"/>
                    <a:pt x="8" y="17"/>
                  </a:cubicBezTo>
                  <a:cubicBezTo>
                    <a:pt x="9" y="18"/>
                    <a:pt x="5" y="18"/>
                    <a:pt x="5" y="19"/>
                  </a:cubicBezTo>
                  <a:cubicBezTo>
                    <a:pt x="5" y="21"/>
                    <a:pt x="3" y="23"/>
                    <a:pt x="2" y="24"/>
                  </a:cubicBezTo>
                  <a:cubicBezTo>
                    <a:pt x="0" y="25"/>
                    <a:pt x="6" y="29"/>
                    <a:pt x="6" y="30"/>
                  </a:cubicBezTo>
                  <a:cubicBezTo>
                    <a:pt x="6" y="32"/>
                    <a:pt x="7" y="33"/>
                    <a:pt x="10" y="38"/>
                  </a:cubicBezTo>
                  <a:cubicBezTo>
                    <a:pt x="15" y="41"/>
                    <a:pt x="13" y="42"/>
                    <a:pt x="18" y="47"/>
                  </a:cubicBezTo>
                  <a:cubicBezTo>
                    <a:pt x="19" y="46"/>
                    <a:pt x="20" y="44"/>
                    <a:pt x="21" y="4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61;p79">
              <a:extLst>
                <a:ext uri="{FF2B5EF4-FFF2-40B4-BE49-F238E27FC236}">
                  <a16:creationId xmlns:a16="http://schemas.microsoft.com/office/drawing/2014/main" id="{60ECB73D-5764-AD5E-9E5C-FFE505113B6D}"/>
                </a:ext>
              </a:extLst>
            </p:cNvPr>
            <p:cNvSpPr/>
            <p:nvPr/>
          </p:nvSpPr>
          <p:spPr>
            <a:xfrm>
              <a:off x="4718154" y="3302964"/>
              <a:ext cx="45284" cy="26834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16" y="9"/>
                  </a:moveTo>
                  <a:cubicBezTo>
                    <a:pt x="16" y="9"/>
                    <a:pt x="17" y="5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6" y="2"/>
                    <a:pt x="5" y="5"/>
                    <a:pt x="3" y="5"/>
                  </a:cubicBezTo>
                  <a:cubicBezTo>
                    <a:pt x="0" y="6"/>
                    <a:pt x="0" y="8"/>
                    <a:pt x="2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8" y="10"/>
                    <a:pt x="16" y="9"/>
                    <a:pt x="16" y="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62;p79">
              <a:extLst>
                <a:ext uri="{FF2B5EF4-FFF2-40B4-BE49-F238E27FC236}">
                  <a16:creationId xmlns:a16="http://schemas.microsoft.com/office/drawing/2014/main" id="{EEA1BE4D-F001-E4F6-F632-1904D76D833E}"/>
                </a:ext>
              </a:extLst>
            </p:cNvPr>
            <p:cNvSpPr/>
            <p:nvPr/>
          </p:nvSpPr>
          <p:spPr>
            <a:xfrm>
              <a:off x="4753375" y="3272773"/>
              <a:ext cx="144236" cy="177779"/>
            </a:xfrm>
            <a:custGeom>
              <a:avLst/>
              <a:gdLst/>
              <a:ahLst/>
              <a:cxnLst/>
              <a:rect l="l" t="t" r="r" b="b"/>
              <a:pathLst>
                <a:path w="53" h="65" extrusionOk="0">
                  <a:moveTo>
                    <a:pt x="15" y="62"/>
                  </a:moveTo>
                  <a:cubicBezTo>
                    <a:pt x="16" y="62"/>
                    <a:pt x="17" y="64"/>
                    <a:pt x="20" y="62"/>
                  </a:cubicBezTo>
                  <a:cubicBezTo>
                    <a:pt x="23" y="60"/>
                    <a:pt x="26" y="60"/>
                    <a:pt x="26" y="63"/>
                  </a:cubicBezTo>
                  <a:cubicBezTo>
                    <a:pt x="26" y="64"/>
                    <a:pt x="27" y="64"/>
                    <a:pt x="29" y="62"/>
                  </a:cubicBezTo>
                  <a:cubicBezTo>
                    <a:pt x="32" y="60"/>
                    <a:pt x="34" y="63"/>
                    <a:pt x="34" y="58"/>
                  </a:cubicBezTo>
                  <a:cubicBezTo>
                    <a:pt x="34" y="53"/>
                    <a:pt x="37" y="57"/>
                    <a:pt x="37" y="52"/>
                  </a:cubicBezTo>
                  <a:cubicBezTo>
                    <a:pt x="37" y="47"/>
                    <a:pt x="37" y="42"/>
                    <a:pt x="37" y="39"/>
                  </a:cubicBezTo>
                  <a:cubicBezTo>
                    <a:pt x="37" y="38"/>
                    <a:pt x="44" y="36"/>
                    <a:pt x="44" y="32"/>
                  </a:cubicBezTo>
                  <a:cubicBezTo>
                    <a:pt x="44" y="28"/>
                    <a:pt x="49" y="21"/>
                    <a:pt x="49" y="16"/>
                  </a:cubicBezTo>
                  <a:cubicBezTo>
                    <a:pt x="49" y="12"/>
                    <a:pt x="50" y="11"/>
                    <a:pt x="51" y="8"/>
                  </a:cubicBezTo>
                  <a:cubicBezTo>
                    <a:pt x="53" y="6"/>
                    <a:pt x="53" y="3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4"/>
                    <a:pt x="37" y="7"/>
                  </a:cubicBezTo>
                  <a:cubicBezTo>
                    <a:pt x="36" y="9"/>
                    <a:pt x="36" y="14"/>
                    <a:pt x="36" y="14"/>
                  </a:cubicBezTo>
                  <a:cubicBezTo>
                    <a:pt x="36" y="14"/>
                    <a:pt x="27" y="10"/>
                    <a:pt x="24" y="11"/>
                  </a:cubicBezTo>
                  <a:cubicBezTo>
                    <a:pt x="24" y="11"/>
                    <a:pt x="20" y="11"/>
                    <a:pt x="16" y="11"/>
                  </a:cubicBezTo>
                  <a:cubicBezTo>
                    <a:pt x="16" y="14"/>
                    <a:pt x="15" y="17"/>
                    <a:pt x="15" y="18"/>
                  </a:cubicBezTo>
                  <a:cubicBezTo>
                    <a:pt x="15" y="20"/>
                    <a:pt x="21" y="16"/>
                    <a:pt x="23" y="18"/>
                  </a:cubicBezTo>
                  <a:cubicBezTo>
                    <a:pt x="25" y="20"/>
                    <a:pt x="24" y="23"/>
                    <a:pt x="22" y="25"/>
                  </a:cubicBezTo>
                  <a:cubicBezTo>
                    <a:pt x="19" y="26"/>
                    <a:pt x="21" y="29"/>
                    <a:pt x="24" y="30"/>
                  </a:cubicBezTo>
                  <a:cubicBezTo>
                    <a:pt x="25" y="32"/>
                    <a:pt x="25" y="35"/>
                    <a:pt x="25" y="38"/>
                  </a:cubicBezTo>
                  <a:cubicBezTo>
                    <a:pt x="25" y="41"/>
                    <a:pt x="25" y="46"/>
                    <a:pt x="23" y="47"/>
                  </a:cubicBezTo>
                  <a:cubicBezTo>
                    <a:pt x="21" y="47"/>
                    <a:pt x="19" y="45"/>
                    <a:pt x="17" y="46"/>
                  </a:cubicBezTo>
                  <a:cubicBezTo>
                    <a:pt x="15" y="46"/>
                    <a:pt x="15" y="41"/>
                    <a:pt x="13" y="41"/>
                  </a:cubicBezTo>
                  <a:cubicBezTo>
                    <a:pt x="12" y="41"/>
                    <a:pt x="12" y="45"/>
                    <a:pt x="10" y="45"/>
                  </a:cubicBezTo>
                  <a:cubicBezTo>
                    <a:pt x="8" y="45"/>
                    <a:pt x="4" y="45"/>
                    <a:pt x="5" y="49"/>
                  </a:cubicBezTo>
                  <a:cubicBezTo>
                    <a:pt x="7" y="52"/>
                    <a:pt x="8" y="54"/>
                    <a:pt x="4" y="54"/>
                  </a:cubicBezTo>
                  <a:cubicBezTo>
                    <a:pt x="2" y="54"/>
                    <a:pt x="1" y="56"/>
                    <a:pt x="0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5" y="60"/>
                    <a:pt x="7" y="63"/>
                    <a:pt x="8" y="65"/>
                  </a:cubicBezTo>
                  <a:cubicBezTo>
                    <a:pt x="11" y="64"/>
                    <a:pt x="14" y="62"/>
                    <a:pt x="15" y="6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3;p79">
              <a:extLst>
                <a:ext uri="{FF2B5EF4-FFF2-40B4-BE49-F238E27FC236}">
                  <a16:creationId xmlns:a16="http://schemas.microsoft.com/office/drawing/2014/main" id="{A3C9DFA4-0319-7152-8525-DE6733EEF646}"/>
                </a:ext>
              </a:extLst>
            </p:cNvPr>
            <p:cNvSpPr/>
            <p:nvPr/>
          </p:nvSpPr>
          <p:spPr>
            <a:xfrm>
              <a:off x="4959668" y="2860193"/>
              <a:ext cx="335432" cy="417613"/>
            </a:xfrm>
            <a:custGeom>
              <a:avLst/>
              <a:gdLst/>
              <a:ahLst/>
              <a:cxnLst/>
              <a:rect l="l" t="t" r="r" b="b"/>
              <a:pathLst>
                <a:path w="123" h="153" extrusionOk="0">
                  <a:moveTo>
                    <a:pt x="98" y="3"/>
                  </a:moveTo>
                  <a:cubicBezTo>
                    <a:pt x="95" y="3"/>
                    <a:pt x="96" y="8"/>
                    <a:pt x="93" y="8"/>
                  </a:cubicBezTo>
                  <a:cubicBezTo>
                    <a:pt x="90" y="8"/>
                    <a:pt x="91" y="12"/>
                    <a:pt x="89" y="12"/>
                  </a:cubicBezTo>
                  <a:cubicBezTo>
                    <a:pt x="86" y="12"/>
                    <a:pt x="84" y="10"/>
                    <a:pt x="84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3" y="7"/>
                    <a:pt x="71" y="8"/>
                  </a:cubicBezTo>
                  <a:cubicBezTo>
                    <a:pt x="70" y="9"/>
                    <a:pt x="69" y="10"/>
                    <a:pt x="69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9"/>
                    <a:pt x="23" y="26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7"/>
                    <a:pt x="16" y="58"/>
                  </a:cubicBezTo>
                  <a:cubicBezTo>
                    <a:pt x="14" y="58"/>
                    <a:pt x="9" y="60"/>
                    <a:pt x="9" y="62"/>
                  </a:cubicBezTo>
                  <a:cubicBezTo>
                    <a:pt x="9" y="65"/>
                    <a:pt x="9" y="67"/>
                    <a:pt x="7" y="67"/>
                  </a:cubicBezTo>
                  <a:cubicBezTo>
                    <a:pt x="4" y="67"/>
                    <a:pt x="7" y="72"/>
                    <a:pt x="3" y="72"/>
                  </a:cubicBezTo>
                  <a:cubicBezTo>
                    <a:pt x="0" y="72"/>
                    <a:pt x="5" y="76"/>
                    <a:pt x="3" y="78"/>
                  </a:cubicBezTo>
                  <a:cubicBezTo>
                    <a:pt x="1" y="79"/>
                    <a:pt x="1" y="82"/>
                    <a:pt x="4" y="82"/>
                  </a:cubicBezTo>
                  <a:cubicBezTo>
                    <a:pt x="6" y="82"/>
                    <a:pt x="5" y="84"/>
                    <a:pt x="5" y="87"/>
                  </a:cubicBezTo>
                  <a:cubicBezTo>
                    <a:pt x="5" y="90"/>
                    <a:pt x="9" y="91"/>
                    <a:pt x="9" y="91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5"/>
                    <a:pt x="13" y="101"/>
                    <a:pt x="13" y="103"/>
                  </a:cubicBezTo>
                  <a:cubicBezTo>
                    <a:pt x="14" y="104"/>
                    <a:pt x="17" y="107"/>
                    <a:pt x="14" y="109"/>
                  </a:cubicBezTo>
                  <a:cubicBezTo>
                    <a:pt x="11" y="110"/>
                    <a:pt x="13" y="112"/>
                    <a:pt x="13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7" y="115"/>
                    <a:pt x="21" y="115"/>
                    <a:pt x="23" y="117"/>
                  </a:cubicBezTo>
                  <a:cubicBezTo>
                    <a:pt x="25" y="120"/>
                    <a:pt x="26" y="120"/>
                    <a:pt x="26" y="122"/>
                  </a:cubicBezTo>
                  <a:cubicBezTo>
                    <a:pt x="26" y="123"/>
                    <a:pt x="28" y="124"/>
                    <a:pt x="31" y="126"/>
                  </a:cubicBezTo>
                  <a:cubicBezTo>
                    <a:pt x="34" y="128"/>
                    <a:pt x="34" y="129"/>
                    <a:pt x="34" y="131"/>
                  </a:cubicBezTo>
                  <a:cubicBezTo>
                    <a:pt x="34" y="132"/>
                    <a:pt x="39" y="135"/>
                    <a:pt x="39" y="135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1" y="140"/>
                    <a:pt x="42" y="140"/>
                    <a:pt x="43" y="141"/>
                  </a:cubicBezTo>
                  <a:cubicBezTo>
                    <a:pt x="44" y="143"/>
                    <a:pt x="46" y="144"/>
                    <a:pt x="46" y="144"/>
                  </a:cubicBezTo>
                  <a:cubicBezTo>
                    <a:pt x="46" y="144"/>
                    <a:pt x="48" y="146"/>
                    <a:pt x="50" y="144"/>
                  </a:cubicBezTo>
                  <a:cubicBezTo>
                    <a:pt x="52" y="142"/>
                    <a:pt x="54" y="145"/>
                    <a:pt x="54" y="145"/>
                  </a:cubicBezTo>
                  <a:cubicBezTo>
                    <a:pt x="54" y="145"/>
                    <a:pt x="57" y="143"/>
                    <a:pt x="58" y="144"/>
                  </a:cubicBezTo>
                  <a:cubicBezTo>
                    <a:pt x="58" y="144"/>
                    <a:pt x="63" y="148"/>
                    <a:pt x="67" y="152"/>
                  </a:cubicBezTo>
                  <a:cubicBezTo>
                    <a:pt x="67" y="151"/>
                    <a:pt x="70" y="150"/>
                    <a:pt x="72" y="150"/>
                  </a:cubicBezTo>
                  <a:cubicBezTo>
                    <a:pt x="73" y="150"/>
                    <a:pt x="76" y="153"/>
                    <a:pt x="77" y="152"/>
                  </a:cubicBezTo>
                  <a:cubicBezTo>
                    <a:pt x="77" y="151"/>
                    <a:pt x="81" y="149"/>
                    <a:pt x="82" y="150"/>
                  </a:cubicBezTo>
                  <a:cubicBezTo>
                    <a:pt x="83" y="150"/>
                    <a:pt x="86" y="151"/>
                    <a:pt x="87" y="149"/>
                  </a:cubicBezTo>
                  <a:cubicBezTo>
                    <a:pt x="87" y="148"/>
                    <a:pt x="88" y="148"/>
                    <a:pt x="89" y="147"/>
                  </a:cubicBezTo>
                  <a:cubicBezTo>
                    <a:pt x="90" y="146"/>
                    <a:pt x="90" y="146"/>
                    <a:pt x="90" y="145"/>
                  </a:cubicBezTo>
                  <a:cubicBezTo>
                    <a:pt x="91" y="144"/>
                    <a:pt x="94" y="141"/>
                    <a:pt x="96" y="141"/>
                  </a:cubicBezTo>
                  <a:cubicBezTo>
                    <a:pt x="98" y="141"/>
                    <a:pt x="100" y="141"/>
                    <a:pt x="101" y="142"/>
                  </a:cubicBezTo>
                  <a:cubicBezTo>
                    <a:pt x="101" y="142"/>
                    <a:pt x="102" y="143"/>
                    <a:pt x="103" y="143"/>
                  </a:cubicBezTo>
                  <a:cubicBezTo>
                    <a:pt x="103" y="139"/>
                    <a:pt x="104" y="137"/>
                    <a:pt x="103" y="137"/>
                  </a:cubicBezTo>
                  <a:cubicBezTo>
                    <a:pt x="101" y="137"/>
                    <a:pt x="97" y="135"/>
                    <a:pt x="95" y="131"/>
                  </a:cubicBezTo>
                  <a:cubicBezTo>
                    <a:pt x="94" y="128"/>
                    <a:pt x="90" y="125"/>
                    <a:pt x="89" y="123"/>
                  </a:cubicBezTo>
                  <a:cubicBezTo>
                    <a:pt x="88" y="120"/>
                    <a:pt x="83" y="121"/>
                    <a:pt x="82" y="119"/>
                  </a:cubicBezTo>
                  <a:cubicBezTo>
                    <a:pt x="82" y="117"/>
                    <a:pt x="83" y="117"/>
                    <a:pt x="83" y="115"/>
                  </a:cubicBezTo>
                  <a:cubicBezTo>
                    <a:pt x="83" y="113"/>
                    <a:pt x="89" y="114"/>
                    <a:pt x="90" y="114"/>
                  </a:cubicBezTo>
                  <a:cubicBezTo>
                    <a:pt x="90" y="113"/>
                    <a:pt x="91" y="108"/>
                    <a:pt x="91" y="105"/>
                  </a:cubicBezTo>
                  <a:cubicBezTo>
                    <a:pt x="91" y="103"/>
                    <a:pt x="94" y="100"/>
                    <a:pt x="93" y="99"/>
                  </a:cubicBezTo>
                  <a:cubicBezTo>
                    <a:pt x="92" y="97"/>
                    <a:pt x="94" y="97"/>
                    <a:pt x="96" y="95"/>
                  </a:cubicBezTo>
                  <a:cubicBezTo>
                    <a:pt x="98" y="94"/>
                    <a:pt x="96" y="90"/>
                    <a:pt x="98" y="88"/>
                  </a:cubicBezTo>
                  <a:cubicBezTo>
                    <a:pt x="100" y="86"/>
                    <a:pt x="102" y="82"/>
                    <a:pt x="103" y="82"/>
                  </a:cubicBezTo>
                  <a:cubicBezTo>
                    <a:pt x="105" y="82"/>
                    <a:pt x="106" y="80"/>
                    <a:pt x="106" y="79"/>
                  </a:cubicBezTo>
                  <a:cubicBezTo>
                    <a:pt x="106" y="77"/>
                    <a:pt x="109" y="73"/>
                    <a:pt x="109" y="70"/>
                  </a:cubicBezTo>
                  <a:cubicBezTo>
                    <a:pt x="108" y="67"/>
                    <a:pt x="107" y="63"/>
                    <a:pt x="109" y="60"/>
                  </a:cubicBezTo>
                  <a:cubicBezTo>
                    <a:pt x="112" y="57"/>
                    <a:pt x="113" y="54"/>
                    <a:pt x="112" y="53"/>
                  </a:cubicBezTo>
                  <a:cubicBezTo>
                    <a:pt x="112" y="50"/>
                    <a:pt x="115" y="50"/>
                    <a:pt x="117" y="48"/>
                  </a:cubicBezTo>
                  <a:cubicBezTo>
                    <a:pt x="118" y="47"/>
                    <a:pt x="120" y="46"/>
                    <a:pt x="123" y="42"/>
                  </a:cubicBezTo>
                  <a:cubicBezTo>
                    <a:pt x="121" y="40"/>
                    <a:pt x="120" y="38"/>
                    <a:pt x="119" y="38"/>
                  </a:cubicBezTo>
                  <a:cubicBezTo>
                    <a:pt x="116" y="36"/>
                    <a:pt x="115" y="31"/>
                    <a:pt x="115" y="26"/>
                  </a:cubicBezTo>
                  <a:cubicBezTo>
                    <a:pt x="115" y="20"/>
                    <a:pt x="113" y="16"/>
                    <a:pt x="113" y="14"/>
                  </a:cubicBezTo>
                  <a:cubicBezTo>
                    <a:pt x="113" y="12"/>
                    <a:pt x="109" y="7"/>
                    <a:pt x="106" y="5"/>
                  </a:cubicBezTo>
                  <a:cubicBezTo>
                    <a:pt x="104" y="5"/>
                    <a:pt x="103" y="3"/>
                    <a:pt x="10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0" y="4"/>
                    <a:pt x="100" y="3"/>
                    <a:pt x="98" y="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64;p79">
              <a:extLst>
                <a:ext uri="{FF2B5EF4-FFF2-40B4-BE49-F238E27FC236}">
                  <a16:creationId xmlns:a16="http://schemas.microsoft.com/office/drawing/2014/main" id="{41B164FE-2001-6D19-30BD-47014ECE051B}"/>
                </a:ext>
              </a:extLst>
            </p:cNvPr>
            <p:cNvSpPr/>
            <p:nvPr/>
          </p:nvSpPr>
          <p:spPr>
            <a:xfrm>
              <a:off x="5358830" y="3083257"/>
              <a:ext cx="40252" cy="41930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2"/>
                  </a:moveTo>
                  <a:cubicBezTo>
                    <a:pt x="6" y="3"/>
                    <a:pt x="4" y="6"/>
                    <a:pt x="2" y="8"/>
                  </a:cubicBezTo>
                  <a:cubicBezTo>
                    <a:pt x="0" y="9"/>
                    <a:pt x="1" y="13"/>
                    <a:pt x="2" y="14"/>
                  </a:cubicBezTo>
                  <a:cubicBezTo>
                    <a:pt x="2" y="15"/>
                    <a:pt x="5" y="14"/>
                    <a:pt x="6" y="13"/>
                  </a:cubicBezTo>
                  <a:cubicBezTo>
                    <a:pt x="7" y="13"/>
                    <a:pt x="8" y="13"/>
                    <a:pt x="9" y="15"/>
                  </a:cubicBezTo>
                  <a:cubicBezTo>
                    <a:pt x="10" y="13"/>
                    <a:pt x="11" y="12"/>
                    <a:pt x="13" y="11"/>
                  </a:cubicBezTo>
                  <a:cubicBezTo>
                    <a:pt x="11" y="10"/>
                    <a:pt x="9" y="9"/>
                    <a:pt x="8" y="9"/>
                  </a:cubicBezTo>
                  <a:cubicBezTo>
                    <a:pt x="7" y="9"/>
                    <a:pt x="11" y="7"/>
                    <a:pt x="13" y="6"/>
                  </a:cubicBezTo>
                  <a:cubicBezTo>
                    <a:pt x="15" y="6"/>
                    <a:pt x="14" y="3"/>
                    <a:pt x="12" y="1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8" y="3"/>
                    <a:pt x="7" y="2"/>
                    <a:pt x="6" y="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65;p79">
              <a:extLst>
                <a:ext uri="{FF2B5EF4-FFF2-40B4-BE49-F238E27FC236}">
                  <a16:creationId xmlns:a16="http://schemas.microsoft.com/office/drawing/2014/main" id="{EECB7B61-514C-74B0-948C-0C43F0875395}"/>
                </a:ext>
              </a:extLst>
            </p:cNvPr>
            <p:cNvSpPr/>
            <p:nvPr/>
          </p:nvSpPr>
          <p:spPr>
            <a:xfrm>
              <a:off x="5251494" y="2974240"/>
              <a:ext cx="137527" cy="117402"/>
            </a:xfrm>
            <a:custGeom>
              <a:avLst/>
              <a:gdLst/>
              <a:ahLst/>
              <a:cxnLst/>
              <a:rect l="l" t="t" r="r" b="b"/>
              <a:pathLst>
                <a:path w="50" h="43" extrusionOk="0">
                  <a:moveTo>
                    <a:pt x="10" y="6"/>
                  </a:moveTo>
                  <a:cubicBezTo>
                    <a:pt x="8" y="8"/>
                    <a:pt x="5" y="8"/>
                    <a:pt x="5" y="11"/>
                  </a:cubicBezTo>
                  <a:cubicBezTo>
                    <a:pt x="6" y="13"/>
                    <a:pt x="5" y="15"/>
                    <a:pt x="2" y="18"/>
                  </a:cubicBezTo>
                  <a:cubicBezTo>
                    <a:pt x="0" y="21"/>
                    <a:pt x="1" y="24"/>
                    <a:pt x="2" y="28"/>
                  </a:cubicBezTo>
                  <a:cubicBezTo>
                    <a:pt x="5" y="27"/>
                    <a:pt x="8" y="27"/>
                    <a:pt x="8" y="28"/>
                  </a:cubicBezTo>
                  <a:cubicBezTo>
                    <a:pt x="10" y="29"/>
                    <a:pt x="10" y="28"/>
                    <a:pt x="10" y="26"/>
                  </a:cubicBezTo>
                  <a:cubicBezTo>
                    <a:pt x="11" y="24"/>
                    <a:pt x="12" y="24"/>
                    <a:pt x="14" y="25"/>
                  </a:cubicBezTo>
                  <a:cubicBezTo>
                    <a:pt x="15" y="26"/>
                    <a:pt x="16" y="28"/>
                    <a:pt x="19" y="27"/>
                  </a:cubicBezTo>
                  <a:cubicBezTo>
                    <a:pt x="21" y="25"/>
                    <a:pt x="21" y="26"/>
                    <a:pt x="22" y="27"/>
                  </a:cubicBezTo>
                  <a:cubicBezTo>
                    <a:pt x="22" y="27"/>
                    <a:pt x="27" y="26"/>
                    <a:pt x="29" y="27"/>
                  </a:cubicBezTo>
                  <a:cubicBezTo>
                    <a:pt x="31" y="27"/>
                    <a:pt x="45" y="42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7" y="42"/>
                    <a:pt x="47" y="43"/>
                    <a:pt x="48" y="42"/>
                  </a:cubicBezTo>
                  <a:cubicBezTo>
                    <a:pt x="48" y="42"/>
                    <a:pt x="49" y="41"/>
                    <a:pt x="50" y="40"/>
                  </a:cubicBezTo>
                  <a:cubicBezTo>
                    <a:pt x="48" y="39"/>
                    <a:pt x="46" y="36"/>
                    <a:pt x="43" y="32"/>
                  </a:cubicBezTo>
                  <a:cubicBezTo>
                    <a:pt x="38" y="26"/>
                    <a:pt x="34" y="24"/>
                    <a:pt x="31" y="24"/>
                  </a:cubicBezTo>
                  <a:cubicBezTo>
                    <a:pt x="28" y="24"/>
                    <a:pt x="28" y="19"/>
                    <a:pt x="26" y="19"/>
                  </a:cubicBezTo>
                  <a:cubicBezTo>
                    <a:pt x="24" y="19"/>
                    <a:pt x="21" y="13"/>
                    <a:pt x="21" y="8"/>
                  </a:cubicBezTo>
                  <a:cubicBezTo>
                    <a:pt x="21" y="6"/>
                    <a:pt x="19" y="2"/>
                    <a:pt x="16" y="0"/>
                  </a:cubicBezTo>
                  <a:cubicBezTo>
                    <a:pt x="13" y="4"/>
                    <a:pt x="10" y="5"/>
                    <a:pt x="10" y="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66;p79">
              <a:extLst>
                <a:ext uri="{FF2B5EF4-FFF2-40B4-BE49-F238E27FC236}">
                  <a16:creationId xmlns:a16="http://schemas.microsoft.com/office/drawing/2014/main" id="{1D81FC45-CBF7-B080-764B-6C2B96C6BC35}"/>
                </a:ext>
              </a:extLst>
            </p:cNvPr>
            <p:cNvSpPr/>
            <p:nvPr/>
          </p:nvSpPr>
          <p:spPr>
            <a:xfrm>
              <a:off x="5184406" y="3039651"/>
              <a:ext cx="301889" cy="238157"/>
            </a:xfrm>
            <a:custGeom>
              <a:avLst/>
              <a:gdLst/>
              <a:ahLst/>
              <a:cxnLst/>
              <a:rect l="l" t="t" r="r" b="b"/>
              <a:pathLst>
                <a:path w="111" h="87" extrusionOk="0">
                  <a:moveTo>
                    <a:pt x="7" y="57"/>
                  </a:moveTo>
                  <a:cubicBezTo>
                    <a:pt x="8" y="59"/>
                    <a:pt x="13" y="62"/>
                    <a:pt x="14" y="65"/>
                  </a:cubicBezTo>
                  <a:cubicBezTo>
                    <a:pt x="15" y="69"/>
                    <a:pt x="19" y="71"/>
                    <a:pt x="21" y="71"/>
                  </a:cubicBezTo>
                  <a:cubicBezTo>
                    <a:pt x="22" y="71"/>
                    <a:pt x="21" y="73"/>
                    <a:pt x="21" y="77"/>
                  </a:cubicBezTo>
                  <a:cubicBezTo>
                    <a:pt x="22" y="77"/>
                    <a:pt x="23" y="78"/>
                    <a:pt x="23" y="78"/>
                  </a:cubicBezTo>
                  <a:cubicBezTo>
                    <a:pt x="24" y="79"/>
                    <a:pt x="29" y="78"/>
                    <a:pt x="30" y="80"/>
                  </a:cubicBezTo>
                  <a:cubicBezTo>
                    <a:pt x="32" y="81"/>
                    <a:pt x="38" y="85"/>
                    <a:pt x="39" y="85"/>
                  </a:cubicBezTo>
                  <a:cubicBezTo>
                    <a:pt x="40" y="85"/>
                    <a:pt x="47" y="86"/>
                    <a:pt x="48" y="87"/>
                  </a:cubicBezTo>
                  <a:cubicBezTo>
                    <a:pt x="49" y="87"/>
                    <a:pt x="50" y="84"/>
                    <a:pt x="52" y="82"/>
                  </a:cubicBezTo>
                  <a:cubicBezTo>
                    <a:pt x="55" y="81"/>
                    <a:pt x="59" y="80"/>
                    <a:pt x="59" y="81"/>
                  </a:cubicBezTo>
                  <a:cubicBezTo>
                    <a:pt x="60" y="82"/>
                    <a:pt x="62" y="83"/>
                    <a:pt x="62" y="82"/>
                  </a:cubicBezTo>
                  <a:cubicBezTo>
                    <a:pt x="63" y="82"/>
                    <a:pt x="64" y="82"/>
                    <a:pt x="66" y="81"/>
                  </a:cubicBezTo>
                  <a:cubicBezTo>
                    <a:pt x="69" y="81"/>
                    <a:pt x="72" y="80"/>
                    <a:pt x="73" y="80"/>
                  </a:cubicBezTo>
                  <a:cubicBezTo>
                    <a:pt x="73" y="80"/>
                    <a:pt x="77" y="75"/>
                    <a:pt x="82" y="75"/>
                  </a:cubicBezTo>
                  <a:cubicBezTo>
                    <a:pt x="86" y="75"/>
                    <a:pt x="88" y="76"/>
                    <a:pt x="90" y="74"/>
                  </a:cubicBezTo>
                  <a:cubicBezTo>
                    <a:pt x="92" y="72"/>
                    <a:pt x="108" y="55"/>
                    <a:pt x="110" y="54"/>
                  </a:cubicBezTo>
                  <a:cubicBezTo>
                    <a:pt x="111" y="53"/>
                    <a:pt x="108" y="52"/>
                    <a:pt x="108" y="52"/>
                  </a:cubicBezTo>
                  <a:cubicBezTo>
                    <a:pt x="106" y="52"/>
                    <a:pt x="102" y="52"/>
                    <a:pt x="97" y="50"/>
                  </a:cubicBezTo>
                  <a:cubicBezTo>
                    <a:pt x="92" y="48"/>
                    <a:pt x="84" y="45"/>
                    <a:pt x="82" y="45"/>
                  </a:cubicBezTo>
                  <a:cubicBezTo>
                    <a:pt x="81" y="44"/>
                    <a:pt x="78" y="41"/>
                    <a:pt x="77" y="40"/>
                  </a:cubicBezTo>
                  <a:cubicBezTo>
                    <a:pt x="76" y="39"/>
                    <a:pt x="73" y="35"/>
                    <a:pt x="73" y="34"/>
                  </a:cubicBezTo>
                  <a:cubicBezTo>
                    <a:pt x="73" y="33"/>
                    <a:pt x="73" y="32"/>
                    <a:pt x="73" y="31"/>
                  </a:cubicBezTo>
                  <a:cubicBezTo>
                    <a:pt x="73" y="29"/>
                    <a:pt x="72" y="29"/>
                    <a:pt x="70" y="29"/>
                  </a:cubicBezTo>
                  <a:cubicBezTo>
                    <a:pt x="69" y="30"/>
                    <a:pt x="66" y="31"/>
                    <a:pt x="66" y="30"/>
                  </a:cubicBezTo>
                  <a:cubicBezTo>
                    <a:pt x="65" y="29"/>
                    <a:pt x="64" y="26"/>
                    <a:pt x="66" y="24"/>
                  </a:cubicBezTo>
                  <a:cubicBezTo>
                    <a:pt x="68" y="22"/>
                    <a:pt x="70" y="18"/>
                    <a:pt x="70" y="18"/>
                  </a:cubicBezTo>
                  <a:cubicBezTo>
                    <a:pt x="70" y="18"/>
                    <a:pt x="56" y="3"/>
                    <a:pt x="54" y="3"/>
                  </a:cubicBezTo>
                  <a:cubicBezTo>
                    <a:pt x="52" y="2"/>
                    <a:pt x="48" y="3"/>
                    <a:pt x="47" y="3"/>
                  </a:cubicBezTo>
                  <a:cubicBezTo>
                    <a:pt x="46" y="2"/>
                    <a:pt x="46" y="2"/>
                    <a:pt x="44" y="3"/>
                  </a:cubicBezTo>
                  <a:cubicBezTo>
                    <a:pt x="41" y="4"/>
                    <a:pt x="40" y="2"/>
                    <a:pt x="39" y="2"/>
                  </a:cubicBezTo>
                  <a:cubicBezTo>
                    <a:pt x="38" y="0"/>
                    <a:pt x="37" y="0"/>
                    <a:pt x="36" y="2"/>
                  </a:cubicBezTo>
                  <a:cubicBezTo>
                    <a:pt x="35" y="4"/>
                    <a:pt x="35" y="5"/>
                    <a:pt x="33" y="4"/>
                  </a:cubicBezTo>
                  <a:cubicBezTo>
                    <a:pt x="33" y="3"/>
                    <a:pt x="30" y="3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7"/>
                    <a:pt x="25" y="11"/>
                    <a:pt x="25" y="13"/>
                  </a:cubicBezTo>
                  <a:cubicBezTo>
                    <a:pt x="25" y="14"/>
                    <a:pt x="23" y="16"/>
                    <a:pt x="21" y="16"/>
                  </a:cubicBezTo>
                  <a:cubicBezTo>
                    <a:pt x="20" y="16"/>
                    <a:pt x="18" y="20"/>
                    <a:pt x="16" y="22"/>
                  </a:cubicBezTo>
                  <a:cubicBezTo>
                    <a:pt x="15" y="24"/>
                    <a:pt x="16" y="28"/>
                    <a:pt x="15" y="29"/>
                  </a:cubicBezTo>
                  <a:cubicBezTo>
                    <a:pt x="13" y="31"/>
                    <a:pt x="10" y="31"/>
                    <a:pt x="11" y="33"/>
                  </a:cubicBezTo>
                  <a:cubicBezTo>
                    <a:pt x="13" y="34"/>
                    <a:pt x="9" y="37"/>
                    <a:pt x="9" y="39"/>
                  </a:cubicBezTo>
                  <a:cubicBezTo>
                    <a:pt x="9" y="42"/>
                    <a:pt x="8" y="47"/>
                    <a:pt x="8" y="48"/>
                  </a:cubicBezTo>
                  <a:cubicBezTo>
                    <a:pt x="7" y="48"/>
                    <a:pt x="2" y="47"/>
                    <a:pt x="2" y="49"/>
                  </a:cubicBezTo>
                  <a:cubicBezTo>
                    <a:pt x="2" y="51"/>
                    <a:pt x="0" y="51"/>
                    <a:pt x="1" y="53"/>
                  </a:cubicBezTo>
                  <a:cubicBezTo>
                    <a:pt x="2" y="55"/>
                    <a:pt x="6" y="54"/>
                    <a:pt x="7" y="5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967;p79">
              <a:extLst>
                <a:ext uri="{FF2B5EF4-FFF2-40B4-BE49-F238E27FC236}">
                  <a16:creationId xmlns:a16="http://schemas.microsoft.com/office/drawing/2014/main" id="{2DE3C227-EAC8-EC71-37EA-B235D6838510}"/>
                </a:ext>
              </a:extLst>
            </p:cNvPr>
            <p:cNvSpPr/>
            <p:nvPr/>
          </p:nvSpPr>
          <p:spPr>
            <a:xfrm>
              <a:off x="5229691" y="2605264"/>
              <a:ext cx="30189" cy="35220"/>
            </a:xfrm>
            <a:custGeom>
              <a:avLst/>
              <a:gdLst/>
              <a:ahLst/>
              <a:cxnLst/>
              <a:rect l="l" t="t" r="r" b="b"/>
              <a:pathLst>
                <a:path w="11" h="13" extrusionOk="0">
                  <a:moveTo>
                    <a:pt x="9" y="5"/>
                  </a:moveTo>
                  <a:cubicBezTo>
                    <a:pt x="10" y="4"/>
                    <a:pt x="11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2" y="8"/>
                    <a:pt x="0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0"/>
                    <a:pt x="8" y="6"/>
                    <a:pt x="9" y="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968;p79">
              <a:extLst>
                <a:ext uri="{FF2B5EF4-FFF2-40B4-BE49-F238E27FC236}">
                  <a16:creationId xmlns:a16="http://schemas.microsoft.com/office/drawing/2014/main" id="{FCBAC90C-EDEF-D2A3-1232-C453A37D09AC}"/>
                </a:ext>
              </a:extLst>
            </p:cNvPr>
            <p:cNvSpPr/>
            <p:nvPr/>
          </p:nvSpPr>
          <p:spPr>
            <a:xfrm>
              <a:off x="5238077" y="2548241"/>
              <a:ext cx="142559" cy="112371"/>
            </a:xfrm>
            <a:custGeom>
              <a:avLst/>
              <a:gdLst/>
              <a:ahLst/>
              <a:cxnLst/>
              <a:rect l="l" t="t" r="r" b="b"/>
              <a:pathLst>
                <a:path w="52" h="41" extrusionOk="0">
                  <a:moveTo>
                    <a:pt x="6" y="26"/>
                  </a:moveTo>
                  <a:cubicBezTo>
                    <a:pt x="5" y="27"/>
                    <a:pt x="2" y="31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1"/>
                    <a:pt x="13" y="37"/>
                    <a:pt x="15" y="36"/>
                  </a:cubicBezTo>
                  <a:cubicBezTo>
                    <a:pt x="17" y="36"/>
                    <a:pt x="41" y="24"/>
                    <a:pt x="41" y="24"/>
                  </a:cubicBezTo>
                  <a:cubicBezTo>
                    <a:pt x="41" y="24"/>
                    <a:pt x="43" y="21"/>
                    <a:pt x="43" y="20"/>
                  </a:cubicBezTo>
                  <a:cubicBezTo>
                    <a:pt x="43" y="18"/>
                    <a:pt x="43" y="15"/>
                    <a:pt x="43" y="13"/>
                  </a:cubicBezTo>
                  <a:cubicBezTo>
                    <a:pt x="44" y="13"/>
                    <a:pt x="42" y="10"/>
                    <a:pt x="43" y="8"/>
                  </a:cubicBezTo>
                  <a:cubicBezTo>
                    <a:pt x="43" y="5"/>
                    <a:pt x="47" y="4"/>
                    <a:pt x="47" y="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5" y="1"/>
                    <a:pt x="41" y="1"/>
                  </a:cubicBezTo>
                  <a:cubicBezTo>
                    <a:pt x="36" y="1"/>
                    <a:pt x="35" y="4"/>
                    <a:pt x="30" y="4"/>
                  </a:cubicBezTo>
                  <a:cubicBezTo>
                    <a:pt x="26" y="4"/>
                    <a:pt x="23" y="5"/>
                    <a:pt x="22" y="4"/>
                  </a:cubicBezTo>
                  <a:cubicBezTo>
                    <a:pt x="21" y="2"/>
                    <a:pt x="20" y="3"/>
                    <a:pt x="17" y="5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9" y="3"/>
                    <a:pt x="8" y="5"/>
                    <a:pt x="7" y="6"/>
                  </a:cubicBezTo>
                  <a:cubicBezTo>
                    <a:pt x="7" y="8"/>
                    <a:pt x="8" y="11"/>
                    <a:pt x="3" y="12"/>
                  </a:cubicBezTo>
                  <a:cubicBezTo>
                    <a:pt x="2" y="13"/>
                    <a:pt x="2" y="14"/>
                    <a:pt x="3" y="15"/>
                  </a:cubicBezTo>
                  <a:cubicBezTo>
                    <a:pt x="4" y="17"/>
                    <a:pt x="2" y="18"/>
                    <a:pt x="2" y="21"/>
                  </a:cubicBezTo>
                  <a:cubicBezTo>
                    <a:pt x="8" y="21"/>
                    <a:pt x="7" y="25"/>
                    <a:pt x="6" y="2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969;p79">
              <a:extLst>
                <a:ext uri="{FF2B5EF4-FFF2-40B4-BE49-F238E27FC236}">
                  <a16:creationId xmlns:a16="http://schemas.microsoft.com/office/drawing/2014/main" id="{AB252190-302B-B846-78F0-9B8529D09111}"/>
                </a:ext>
              </a:extLst>
            </p:cNvPr>
            <p:cNvSpPr/>
            <p:nvPr/>
          </p:nvSpPr>
          <p:spPr>
            <a:xfrm>
              <a:off x="7061150" y="2523084"/>
              <a:ext cx="75473" cy="98953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7" y="3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4" y="7"/>
                    <a:pt x="4" y="9"/>
                    <a:pt x="6" y="10"/>
                  </a:cubicBezTo>
                  <a:cubicBezTo>
                    <a:pt x="7" y="10"/>
                    <a:pt x="7" y="14"/>
                    <a:pt x="5" y="13"/>
                  </a:cubicBezTo>
                  <a:cubicBezTo>
                    <a:pt x="3" y="12"/>
                    <a:pt x="3" y="17"/>
                    <a:pt x="5" y="20"/>
                  </a:cubicBezTo>
                  <a:cubicBezTo>
                    <a:pt x="7" y="23"/>
                    <a:pt x="0" y="27"/>
                    <a:pt x="2" y="29"/>
                  </a:cubicBezTo>
                  <a:cubicBezTo>
                    <a:pt x="4" y="31"/>
                    <a:pt x="3" y="33"/>
                    <a:pt x="4" y="35"/>
                  </a:cubicBezTo>
                  <a:cubicBezTo>
                    <a:pt x="4" y="36"/>
                    <a:pt x="13" y="34"/>
                    <a:pt x="18" y="30"/>
                  </a:cubicBezTo>
                  <a:cubicBezTo>
                    <a:pt x="21" y="25"/>
                    <a:pt x="22" y="26"/>
                    <a:pt x="25" y="26"/>
                  </a:cubicBezTo>
                  <a:cubicBezTo>
                    <a:pt x="27" y="27"/>
                    <a:pt x="28" y="25"/>
                    <a:pt x="28" y="23"/>
                  </a:cubicBezTo>
                  <a:cubicBezTo>
                    <a:pt x="27" y="22"/>
                    <a:pt x="26" y="18"/>
                    <a:pt x="26" y="12"/>
                  </a:cubicBezTo>
                  <a:cubicBezTo>
                    <a:pt x="26" y="9"/>
                    <a:pt x="22" y="4"/>
                    <a:pt x="18" y="0"/>
                  </a:cubicBezTo>
                  <a:cubicBezTo>
                    <a:pt x="17" y="1"/>
                    <a:pt x="16" y="1"/>
                    <a:pt x="14" y="1"/>
                  </a:cubicBezTo>
                  <a:cubicBezTo>
                    <a:pt x="11" y="1"/>
                    <a:pt x="8" y="1"/>
                    <a:pt x="7" y="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970;p79">
              <a:extLst>
                <a:ext uri="{FF2B5EF4-FFF2-40B4-BE49-F238E27FC236}">
                  <a16:creationId xmlns:a16="http://schemas.microsoft.com/office/drawing/2014/main" id="{9F149186-5670-8116-2FD1-05ACB19D2A46}"/>
                </a:ext>
              </a:extLst>
            </p:cNvPr>
            <p:cNvSpPr/>
            <p:nvPr/>
          </p:nvSpPr>
          <p:spPr>
            <a:xfrm>
              <a:off x="6299719" y="2794784"/>
              <a:ext cx="90566" cy="119080"/>
            </a:xfrm>
            <a:custGeom>
              <a:avLst/>
              <a:gdLst/>
              <a:ahLst/>
              <a:cxnLst/>
              <a:rect l="l" t="t" r="r" b="b"/>
              <a:pathLst>
                <a:path w="33" h="44" extrusionOk="0">
                  <a:moveTo>
                    <a:pt x="33" y="37"/>
                  </a:moveTo>
                  <a:cubicBezTo>
                    <a:pt x="32" y="30"/>
                    <a:pt x="32" y="22"/>
                    <a:pt x="31" y="22"/>
                  </a:cubicBezTo>
                  <a:cubicBezTo>
                    <a:pt x="29" y="22"/>
                    <a:pt x="27" y="29"/>
                    <a:pt x="25" y="28"/>
                  </a:cubicBezTo>
                  <a:cubicBezTo>
                    <a:pt x="22" y="28"/>
                    <a:pt x="22" y="20"/>
                    <a:pt x="25" y="20"/>
                  </a:cubicBezTo>
                  <a:cubicBezTo>
                    <a:pt x="28" y="20"/>
                    <a:pt x="31" y="15"/>
                    <a:pt x="31" y="13"/>
                  </a:cubicBezTo>
                  <a:cubicBezTo>
                    <a:pt x="31" y="11"/>
                    <a:pt x="29" y="11"/>
                    <a:pt x="26" y="11"/>
                  </a:cubicBezTo>
                  <a:cubicBezTo>
                    <a:pt x="23" y="11"/>
                    <a:pt x="18" y="11"/>
                    <a:pt x="18" y="11"/>
                  </a:cubicBezTo>
                  <a:cubicBezTo>
                    <a:pt x="18" y="11"/>
                    <a:pt x="14" y="10"/>
                    <a:pt x="14" y="7"/>
                  </a:cubicBezTo>
                  <a:cubicBezTo>
                    <a:pt x="14" y="5"/>
                    <a:pt x="12" y="4"/>
                    <a:pt x="9" y="4"/>
                  </a:cubicBezTo>
                  <a:cubicBezTo>
                    <a:pt x="6" y="4"/>
                    <a:pt x="6" y="0"/>
                    <a:pt x="3" y="4"/>
                  </a:cubicBezTo>
                  <a:cubicBezTo>
                    <a:pt x="0" y="7"/>
                    <a:pt x="9" y="7"/>
                    <a:pt x="8" y="10"/>
                  </a:cubicBezTo>
                  <a:cubicBezTo>
                    <a:pt x="7" y="13"/>
                    <a:pt x="4" y="11"/>
                    <a:pt x="4" y="13"/>
                  </a:cubicBezTo>
                  <a:cubicBezTo>
                    <a:pt x="3" y="15"/>
                    <a:pt x="4" y="21"/>
                    <a:pt x="6" y="24"/>
                  </a:cubicBezTo>
                  <a:cubicBezTo>
                    <a:pt x="7" y="27"/>
                    <a:pt x="8" y="32"/>
                    <a:pt x="8" y="38"/>
                  </a:cubicBezTo>
                  <a:cubicBezTo>
                    <a:pt x="10" y="37"/>
                    <a:pt x="11" y="36"/>
                    <a:pt x="13" y="36"/>
                  </a:cubicBezTo>
                  <a:cubicBezTo>
                    <a:pt x="15" y="36"/>
                    <a:pt x="19" y="36"/>
                    <a:pt x="19" y="33"/>
                  </a:cubicBezTo>
                  <a:cubicBezTo>
                    <a:pt x="19" y="31"/>
                    <a:pt x="21" y="30"/>
                    <a:pt x="23" y="30"/>
                  </a:cubicBezTo>
                  <a:cubicBezTo>
                    <a:pt x="25" y="31"/>
                    <a:pt x="27" y="37"/>
                    <a:pt x="27" y="40"/>
                  </a:cubicBezTo>
                  <a:cubicBezTo>
                    <a:pt x="27" y="41"/>
                    <a:pt x="28" y="43"/>
                    <a:pt x="29" y="44"/>
                  </a:cubicBezTo>
                  <a:cubicBezTo>
                    <a:pt x="30" y="43"/>
                    <a:pt x="31" y="42"/>
                    <a:pt x="31" y="42"/>
                  </a:cubicBezTo>
                  <a:cubicBezTo>
                    <a:pt x="31" y="42"/>
                    <a:pt x="32" y="38"/>
                    <a:pt x="33" y="3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971;p79">
              <a:extLst>
                <a:ext uri="{FF2B5EF4-FFF2-40B4-BE49-F238E27FC236}">
                  <a16:creationId xmlns:a16="http://schemas.microsoft.com/office/drawing/2014/main" id="{1451AF8F-1A92-B95F-5A0B-7FA4531E95DD}"/>
                </a:ext>
              </a:extLst>
            </p:cNvPr>
            <p:cNvSpPr/>
            <p:nvPr/>
          </p:nvSpPr>
          <p:spPr>
            <a:xfrm>
              <a:off x="5912294" y="2591848"/>
              <a:ext cx="565204" cy="595391"/>
            </a:xfrm>
            <a:custGeom>
              <a:avLst/>
              <a:gdLst/>
              <a:ahLst/>
              <a:cxnLst/>
              <a:rect l="l" t="t" r="r" b="b"/>
              <a:pathLst>
                <a:path w="207" h="218" extrusionOk="0">
                  <a:moveTo>
                    <a:pt x="148" y="98"/>
                  </a:moveTo>
                  <a:cubicBezTo>
                    <a:pt x="146" y="95"/>
                    <a:pt x="145" y="89"/>
                    <a:pt x="146" y="87"/>
                  </a:cubicBezTo>
                  <a:cubicBezTo>
                    <a:pt x="146" y="85"/>
                    <a:pt x="149" y="87"/>
                    <a:pt x="149" y="84"/>
                  </a:cubicBezTo>
                  <a:cubicBezTo>
                    <a:pt x="150" y="81"/>
                    <a:pt x="142" y="81"/>
                    <a:pt x="145" y="78"/>
                  </a:cubicBezTo>
                  <a:cubicBezTo>
                    <a:pt x="148" y="74"/>
                    <a:pt x="148" y="78"/>
                    <a:pt x="150" y="78"/>
                  </a:cubicBezTo>
                  <a:cubicBezTo>
                    <a:pt x="154" y="78"/>
                    <a:pt x="156" y="79"/>
                    <a:pt x="156" y="81"/>
                  </a:cubicBezTo>
                  <a:cubicBezTo>
                    <a:pt x="156" y="84"/>
                    <a:pt x="160" y="85"/>
                    <a:pt x="160" y="85"/>
                  </a:cubicBezTo>
                  <a:cubicBezTo>
                    <a:pt x="160" y="85"/>
                    <a:pt x="165" y="85"/>
                    <a:pt x="168" y="85"/>
                  </a:cubicBezTo>
                  <a:cubicBezTo>
                    <a:pt x="171" y="85"/>
                    <a:pt x="173" y="85"/>
                    <a:pt x="173" y="87"/>
                  </a:cubicBezTo>
                  <a:cubicBezTo>
                    <a:pt x="173" y="89"/>
                    <a:pt x="170" y="94"/>
                    <a:pt x="167" y="94"/>
                  </a:cubicBezTo>
                  <a:cubicBezTo>
                    <a:pt x="164" y="94"/>
                    <a:pt x="164" y="102"/>
                    <a:pt x="167" y="102"/>
                  </a:cubicBezTo>
                  <a:cubicBezTo>
                    <a:pt x="169" y="102"/>
                    <a:pt x="171" y="96"/>
                    <a:pt x="173" y="96"/>
                  </a:cubicBezTo>
                  <a:cubicBezTo>
                    <a:pt x="173" y="96"/>
                    <a:pt x="173" y="103"/>
                    <a:pt x="175" y="111"/>
                  </a:cubicBezTo>
                  <a:cubicBezTo>
                    <a:pt x="175" y="110"/>
                    <a:pt x="176" y="110"/>
                    <a:pt x="176" y="110"/>
                  </a:cubicBezTo>
                  <a:cubicBezTo>
                    <a:pt x="178" y="110"/>
                    <a:pt x="177" y="103"/>
                    <a:pt x="178" y="102"/>
                  </a:cubicBezTo>
                  <a:cubicBezTo>
                    <a:pt x="179" y="100"/>
                    <a:pt x="179" y="94"/>
                    <a:pt x="180" y="94"/>
                  </a:cubicBezTo>
                  <a:cubicBezTo>
                    <a:pt x="181" y="94"/>
                    <a:pt x="185" y="96"/>
                    <a:pt x="185" y="95"/>
                  </a:cubicBezTo>
                  <a:cubicBezTo>
                    <a:pt x="185" y="93"/>
                    <a:pt x="189" y="89"/>
                    <a:pt x="188" y="86"/>
                  </a:cubicBezTo>
                  <a:cubicBezTo>
                    <a:pt x="187" y="83"/>
                    <a:pt x="190" y="80"/>
                    <a:pt x="190" y="77"/>
                  </a:cubicBezTo>
                  <a:cubicBezTo>
                    <a:pt x="190" y="74"/>
                    <a:pt x="193" y="73"/>
                    <a:pt x="196" y="71"/>
                  </a:cubicBezTo>
                  <a:cubicBezTo>
                    <a:pt x="197" y="69"/>
                    <a:pt x="201" y="66"/>
                    <a:pt x="201" y="68"/>
                  </a:cubicBezTo>
                  <a:cubicBezTo>
                    <a:pt x="202" y="69"/>
                    <a:pt x="207" y="71"/>
                    <a:pt x="205" y="68"/>
                  </a:cubicBezTo>
                  <a:cubicBezTo>
                    <a:pt x="203" y="66"/>
                    <a:pt x="203" y="64"/>
                    <a:pt x="204" y="63"/>
                  </a:cubicBezTo>
                  <a:cubicBezTo>
                    <a:pt x="205" y="63"/>
                    <a:pt x="206" y="60"/>
                    <a:pt x="206" y="60"/>
                  </a:cubicBezTo>
                  <a:cubicBezTo>
                    <a:pt x="206" y="60"/>
                    <a:pt x="202" y="59"/>
                    <a:pt x="201" y="57"/>
                  </a:cubicBezTo>
                  <a:cubicBezTo>
                    <a:pt x="201" y="55"/>
                    <a:pt x="198" y="54"/>
                    <a:pt x="198" y="53"/>
                  </a:cubicBezTo>
                  <a:cubicBezTo>
                    <a:pt x="198" y="51"/>
                    <a:pt x="196" y="52"/>
                    <a:pt x="195" y="53"/>
                  </a:cubicBezTo>
                  <a:cubicBezTo>
                    <a:pt x="193" y="54"/>
                    <a:pt x="190" y="51"/>
                    <a:pt x="185" y="54"/>
                  </a:cubicBezTo>
                  <a:cubicBezTo>
                    <a:pt x="182" y="55"/>
                    <a:pt x="181" y="57"/>
                    <a:pt x="179" y="57"/>
                  </a:cubicBezTo>
                  <a:cubicBezTo>
                    <a:pt x="178" y="57"/>
                    <a:pt x="178" y="59"/>
                    <a:pt x="176" y="60"/>
                  </a:cubicBezTo>
                  <a:cubicBezTo>
                    <a:pt x="175" y="62"/>
                    <a:pt x="173" y="64"/>
                    <a:pt x="173" y="64"/>
                  </a:cubicBezTo>
                  <a:cubicBezTo>
                    <a:pt x="172" y="64"/>
                    <a:pt x="169" y="65"/>
                    <a:pt x="169" y="65"/>
                  </a:cubicBezTo>
                  <a:cubicBezTo>
                    <a:pt x="169" y="65"/>
                    <a:pt x="172" y="69"/>
                    <a:pt x="170" y="71"/>
                  </a:cubicBezTo>
                  <a:cubicBezTo>
                    <a:pt x="169" y="74"/>
                    <a:pt x="166" y="71"/>
                    <a:pt x="162" y="72"/>
                  </a:cubicBezTo>
                  <a:cubicBezTo>
                    <a:pt x="160" y="73"/>
                    <a:pt x="158" y="71"/>
                    <a:pt x="156" y="72"/>
                  </a:cubicBezTo>
                  <a:cubicBezTo>
                    <a:pt x="153" y="72"/>
                    <a:pt x="152" y="70"/>
                    <a:pt x="150" y="70"/>
                  </a:cubicBezTo>
                  <a:cubicBezTo>
                    <a:pt x="149" y="71"/>
                    <a:pt x="148" y="68"/>
                    <a:pt x="149" y="66"/>
                  </a:cubicBezTo>
                  <a:cubicBezTo>
                    <a:pt x="149" y="63"/>
                    <a:pt x="148" y="60"/>
                    <a:pt x="146" y="62"/>
                  </a:cubicBezTo>
                  <a:cubicBezTo>
                    <a:pt x="145" y="64"/>
                    <a:pt x="143" y="63"/>
                    <a:pt x="143" y="66"/>
                  </a:cubicBezTo>
                  <a:cubicBezTo>
                    <a:pt x="143" y="68"/>
                    <a:pt x="145" y="71"/>
                    <a:pt x="143" y="73"/>
                  </a:cubicBezTo>
                  <a:cubicBezTo>
                    <a:pt x="141" y="75"/>
                    <a:pt x="132" y="76"/>
                    <a:pt x="130" y="74"/>
                  </a:cubicBezTo>
                  <a:cubicBezTo>
                    <a:pt x="128" y="73"/>
                    <a:pt x="121" y="72"/>
                    <a:pt x="120" y="70"/>
                  </a:cubicBezTo>
                  <a:cubicBezTo>
                    <a:pt x="120" y="69"/>
                    <a:pt x="117" y="66"/>
                    <a:pt x="116" y="66"/>
                  </a:cubicBezTo>
                  <a:cubicBezTo>
                    <a:pt x="114" y="66"/>
                    <a:pt x="110" y="68"/>
                    <a:pt x="109" y="67"/>
                  </a:cubicBezTo>
                  <a:cubicBezTo>
                    <a:pt x="108" y="66"/>
                    <a:pt x="105" y="64"/>
                    <a:pt x="103" y="64"/>
                  </a:cubicBezTo>
                  <a:cubicBezTo>
                    <a:pt x="101" y="64"/>
                    <a:pt x="98" y="62"/>
                    <a:pt x="98" y="61"/>
                  </a:cubicBezTo>
                  <a:cubicBezTo>
                    <a:pt x="97" y="60"/>
                    <a:pt x="92" y="59"/>
                    <a:pt x="91" y="58"/>
                  </a:cubicBezTo>
                  <a:cubicBezTo>
                    <a:pt x="91" y="56"/>
                    <a:pt x="88" y="56"/>
                    <a:pt x="88" y="55"/>
                  </a:cubicBezTo>
                  <a:cubicBezTo>
                    <a:pt x="88" y="54"/>
                    <a:pt x="89" y="51"/>
                    <a:pt x="89" y="50"/>
                  </a:cubicBezTo>
                  <a:cubicBezTo>
                    <a:pt x="89" y="48"/>
                    <a:pt x="92" y="46"/>
                    <a:pt x="92" y="44"/>
                  </a:cubicBezTo>
                  <a:cubicBezTo>
                    <a:pt x="92" y="43"/>
                    <a:pt x="90" y="42"/>
                    <a:pt x="90" y="42"/>
                  </a:cubicBezTo>
                  <a:cubicBezTo>
                    <a:pt x="90" y="42"/>
                    <a:pt x="87" y="38"/>
                    <a:pt x="85" y="38"/>
                  </a:cubicBezTo>
                  <a:cubicBezTo>
                    <a:pt x="82" y="38"/>
                    <a:pt x="80" y="33"/>
                    <a:pt x="79" y="33"/>
                  </a:cubicBezTo>
                  <a:cubicBezTo>
                    <a:pt x="77" y="33"/>
                    <a:pt x="78" y="29"/>
                    <a:pt x="76" y="28"/>
                  </a:cubicBezTo>
                  <a:cubicBezTo>
                    <a:pt x="75" y="26"/>
                    <a:pt x="76" y="22"/>
                    <a:pt x="78" y="24"/>
                  </a:cubicBezTo>
                  <a:cubicBezTo>
                    <a:pt x="79" y="26"/>
                    <a:pt x="84" y="24"/>
                    <a:pt x="82" y="21"/>
                  </a:cubicBezTo>
                  <a:cubicBezTo>
                    <a:pt x="80" y="19"/>
                    <a:pt x="79" y="17"/>
                    <a:pt x="79" y="15"/>
                  </a:cubicBezTo>
                  <a:cubicBezTo>
                    <a:pt x="79" y="14"/>
                    <a:pt x="79" y="9"/>
                    <a:pt x="78" y="8"/>
                  </a:cubicBezTo>
                  <a:cubicBezTo>
                    <a:pt x="76" y="7"/>
                    <a:pt x="74" y="6"/>
                    <a:pt x="73" y="3"/>
                  </a:cubicBezTo>
                  <a:cubicBezTo>
                    <a:pt x="73" y="1"/>
                    <a:pt x="70" y="0"/>
                    <a:pt x="7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6" y="5"/>
                    <a:pt x="65" y="6"/>
                  </a:cubicBezTo>
                  <a:cubicBezTo>
                    <a:pt x="64" y="6"/>
                    <a:pt x="59" y="6"/>
                    <a:pt x="57" y="8"/>
                  </a:cubicBezTo>
                  <a:cubicBezTo>
                    <a:pt x="55" y="9"/>
                    <a:pt x="49" y="6"/>
                    <a:pt x="46" y="6"/>
                  </a:cubicBezTo>
                  <a:cubicBezTo>
                    <a:pt x="43" y="6"/>
                    <a:pt x="41" y="9"/>
                    <a:pt x="43" y="10"/>
                  </a:cubicBezTo>
                  <a:cubicBezTo>
                    <a:pt x="44" y="11"/>
                    <a:pt x="44" y="18"/>
                    <a:pt x="44" y="18"/>
                  </a:cubicBezTo>
                  <a:cubicBezTo>
                    <a:pt x="44" y="18"/>
                    <a:pt x="45" y="25"/>
                    <a:pt x="48" y="24"/>
                  </a:cubicBezTo>
                  <a:cubicBezTo>
                    <a:pt x="51" y="24"/>
                    <a:pt x="54" y="27"/>
                    <a:pt x="52" y="28"/>
                  </a:cubicBezTo>
                  <a:cubicBezTo>
                    <a:pt x="49" y="28"/>
                    <a:pt x="48" y="30"/>
                    <a:pt x="48" y="33"/>
                  </a:cubicBezTo>
                  <a:cubicBezTo>
                    <a:pt x="47" y="35"/>
                    <a:pt x="48" y="38"/>
                    <a:pt x="46" y="39"/>
                  </a:cubicBezTo>
                  <a:cubicBezTo>
                    <a:pt x="44" y="39"/>
                    <a:pt x="43" y="40"/>
                    <a:pt x="43" y="42"/>
                  </a:cubicBezTo>
                  <a:cubicBezTo>
                    <a:pt x="43" y="46"/>
                    <a:pt x="39" y="45"/>
                    <a:pt x="38" y="46"/>
                  </a:cubicBezTo>
                  <a:cubicBezTo>
                    <a:pt x="38" y="47"/>
                    <a:pt x="36" y="54"/>
                    <a:pt x="35" y="54"/>
                  </a:cubicBezTo>
                  <a:cubicBezTo>
                    <a:pt x="34" y="55"/>
                    <a:pt x="30" y="55"/>
                    <a:pt x="30" y="58"/>
                  </a:cubicBezTo>
                  <a:cubicBezTo>
                    <a:pt x="29" y="61"/>
                    <a:pt x="27" y="64"/>
                    <a:pt x="25" y="64"/>
                  </a:cubicBezTo>
                  <a:cubicBezTo>
                    <a:pt x="24" y="63"/>
                    <a:pt x="21" y="62"/>
                    <a:pt x="20" y="64"/>
                  </a:cubicBezTo>
                  <a:cubicBezTo>
                    <a:pt x="20" y="66"/>
                    <a:pt x="16" y="63"/>
                    <a:pt x="15" y="63"/>
                  </a:cubicBezTo>
                  <a:cubicBezTo>
                    <a:pt x="14" y="64"/>
                    <a:pt x="9" y="68"/>
                    <a:pt x="9" y="70"/>
                  </a:cubicBezTo>
                  <a:cubicBezTo>
                    <a:pt x="9" y="73"/>
                    <a:pt x="14" y="73"/>
                    <a:pt x="14" y="76"/>
                  </a:cubicBezTo>
                  <a:cubicBezTo>
                    <a:pt x="13" y="78"/>
                    <a:pt x="16" y="81"/>
                    <a:pt x="17" y="83"/>
                  </a:cubicBezTo>
                  <a:cubicBezTo>
                    <a:pt x="19" y="85"/>
                    <a:pt x="20" y="88"/>
                    <a:pt x="20" y="90"/>
                  </a:cubicBezTo>
                  <a:cubicBezTo>
                    <a:pt x="19" y="91"/>
                    <a:pt x="17" y="92"/>
                    <a:pt x="14" y="91"/>
                  </a:cubicBezTo>
                  <a:cubicBezTo>
                    <a:pt x="11" y="90"/>
                    <a:pt x="11" y="92"/>
                    <a:pt x="7" y="91"/>
                  </a:cubicBezTo>
                  <a:cubicBezTo>
                    <a:pt x="2" y="90"/>
                    <a:pt x="2" y="94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9"/>
                    <a:pt x="3" y="102"/>
                    <a:pt x="7" y="103"/>
                  </a:cubicBezTo>
                  <a:cubicBezTo>
                    <a:pt x="11" y="105"/>
                    <a:pt x="15" y="101"/>
                    <a:pt x="15" y="103"/>
                  </a:cubicBezTo>
                  <a:cubicBezTo>
                    <a:pt x="15" y="107"/>
                    <a:pt x="5" y="106"/>
                    <a:pt x="5" y="107"/>
                  </a:cubicBezTo>
                  <a:cubicBezTo>
                    <a:pt x="4" y="108"/>
                    <a:pt x="15" y="121"/>
                    <a:pt x="20" y="120"/>
                  </a:cubicBezTo>
                  <a:cubicBezTo>
                    <a:pt x="26" y="119"/>
                    <a:pt x="30" y="114"/>
                    <a:pt x="28" y="113"/>
                  </a:cubicBezTo>
                  <a:cubicBezTo>
                    <a:pt x="27" y="112"/>
                    <a:pt x="29" y="108"/>
                    <a:pt x="31" y="108"/>
                  </a:cubicBezTo>
                  <a:cubicBezTo>
                    <a:pt x="32" y="109"/>
                    <a:pt x="31" y="114"/>
                    <a:pt x="32" y="116"/>
                  </a:cubicBezTo>
                  <a:cubicBezTo>
                    <a:pt x="33" y="117"/>
                    <a:pt x="33" y="120"/>
                    <a:pt x="32" y="123"/>
                  </a:cubicBezTo>
                  <a:cubicBezTo>
                    <a:pt x="32" y="126"/>
                    <a:pt x="33" y="132"/>
                    <a:pt x="33" y="136"/>
                  </a:cubicBezTo>
                  <a:cubicBezTo>
                    <a:pt x="34" y="138"/>
                    <a:pt x="36" y="144"/>
                    <a:pt x="37" y="149"/>
                  </a:cubicBezTo>
                  <a:cubicBezTo>
                    <a:pt x="38" y="154"/>
                    <a:pt x="41" y="163"/>
                    <a:pt x="44" y="169"/>
                  </a:cubicBezTo>
                  <a:cubicBezTo>
                    <a:pt x="47" y="175"/>
                    <a:pt x="49" y="186"/>
                    <a:pt x="51" y="188"/>
                  </a:cubicBezTo>
                  <a:cubicBezTo>
                    <a:pt x="53" y="190"/>
                    <a:pt x="58" y="199"/>
                    <a:pt x="58" y="203"/>
                  </a:cubicBezTo>
                  <a:cubicBezTo>
                    <a:pt x="58" y="209"/>
                    <a:pt x="64" y="215"/>
                    <a:pt x="66" y="217"/>
                  </a:cubicBezTo>
                  <a:cubicBezTo>
                    <a:pt x="67" y="218"/>
                    <a:pt x="71" y="215"/>
                    <a:pt x="72" y="212"/>
                  </a:cubicBezTo>
                  <a:cubicBezTo>
                    <a:pt x="73" y="209"/>
                    <a:pt x="79" y="208"/>
                    <a:pt x="79" y="205"/>
                  </a:cubicBezTo>
                  <a:cubicBezTo>
                    <a:pt x="79" y="202"/>
                    <a:pt x="80" y="200"/>
                    <a:pt x="82" y="200"/>
                  </a:cubicBezTo>
                  <a:cubicBezTo>
                    <a:pt x="84" y="199"/>
                    <a:pt x="84" y="198"/>
                    <a:pt x="84" y="195"/>
                  </a:cubicBezTo>
                  <a:cubicBezTo>
                    <a:pt x="84" y="192"/>
                    <a:pt x="84" y="188"/>
                    <a:pt x="86" y="186"/>
                  </a:cubicBezTo>
                  <a:cubicBezTo>
                    <a:pt x="88" y="183"/>
                    <a:pt x="89" y="176"/>
                    <a:pt x="88" y="174"/>
                  </a:cubicBezTo>
                  <a:cubicBezTo>
                    <a:pt x="86" y="171"/>
                    <a:pt x="87" y="167"/>
                    <a:pt x="88" y="164"/>
                  </a:cubicBezTo>
                  <a:cubicBezTo>
                    <a:pt x="89" y="162"/>
                    <a:pt x="89" y="158"/>
                    <a:pt x="91" y="158"/>
                  </a:cubicBezTo>
                  <a:cubicBezTo>
                    <a:pt x="92" y="158"/>
                    <a:pt x="96" y="156"/>
                    <a:pt x="98" y="152"/>
                  </a:cubicBezTo>
                  <a:cubicBezTo>
                    <a:pt x="100" y="150"/>
                    <a:pt x="107" y="146"/>
                    <a:pt x="109" y="144"/>
                  </a:cubicBezTo>
                  <a:cubicBezTo>
                    <a:pt x="112" y="142"/>
                    <a:pt x="119" y="136"/>
                    <a:pt x="121" y="132"/>
                  </a:cubicBezTo>
                  <a:cubicBezTo>
                    <a:pt x="124" y="128"/>
                    <a:pt x="129" y="126"/>
                    <a:pt x="132" y="124"/>
                  </a:cubicBezTo>
                  <a:cubicBezTo>
                    <a:pt x="136" y="121"/>
                    <a:pt x="134" y="119"/>
                    <a:pt x="135" y="116"/>
                  </a:cubicBezTo>
                  <a:cubicBezTo>
                    <a:pt x="136" y="113"/>
                    <a:pt x="145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06"/>
                    <a:pt x="149" y="101"/>
                    <a:pt x="148" y="9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972;p79">
              <a:extLst>
                <a:ext uri="{FF2B5EF4-FFF2-40B4-BE49-F238E27FC236}">
                  <a16:creationId xmlns:a16="http://schemas.microsoft.com/office/drawing/2014/main" id="{F62E833A-BDC8-9AB4-E322-E3D87F8F0D8C}"/>
                </a:ext>
              </a:extLst>
            </p:cNvPr>
            <p:cNvSpPr/>
            <p:nvPr/>
          </p:nvSpPr>
          <p:spPr>
            <a:xfrm>
              <a:off x="6299719" y="2174234"/>
              <a:ext cx="638998" cy="275055"/>
            </a:xfrm>
            <a:custGeom>
              <a:avLst/>
              <a:gdLst/>
              <a:ahLst/>
              <a:cxnLst/>
              <a:rect l="l" t="t" r="r" b="b"/>
              <a:pathLst>
                <a:path w="234" h="101" extrusionOk="0">
                  <a:moveTo>
                    <a:pt x="223" y="42"/>
                  </a:moveTo>
                  <a:cubicBezTo>
                    <a:pt x="222" y="39"/>
                    <a:pt x="218" y="41"/>
                    <a:pt x="217" y="43"/>
                  </a:cubicBezTo>
                  <a:cubicBezTo>
                    <a:pt x="216" y="46"/>
                    <a:pt x="214" y="42"/>
                    <a:pt x="210" y="42"/>
                  </a:cubicBezTo>
                  <a:cubicBezTo>
                    <a:pt x="205" y="42"/>
                    <a:pt x="205" y="45"/>
                    <a:pt x="202" y="42"/>
                  </a:cubicBezTo>
                  <a:cubicBezTo>
                    <a:pt x="199" y="39"/>
                    <a:pt x="203" y="37"/>
                    <a:pt x="203" y="37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08" y="22"/>
                    <a:pt x="205" y="21"/>
                    <a:pt x="204" y="22"/>
                  </a:cubicBezTo>
                  <a:cubicBezTo>
                    <a:pt x="202" y="23"/>
                    <a:pt x="198" y="22"/>
                    <a:pt x="198" y="20"/>
                  </a:cubicBezTo>
                  <a:cubicBezTo>
                    <a:pt x="197" y="19"/>
                    <a:pt x="190" y="19"/>
                    <a:pt x="188" y="20"/>
                  </a:cubicBezTo>
                  <a:cubicBezTo>
                    <a:pt x="187" y="21"/>
                    <a:pt x="183" y="23"/>
                    <a:pt x="182" y="24"/>
                  </a:cubicBezTo>
                  <a:cubicBezTo>
                    <a:pt x="182" y="25"/>
                    <a:pt x="178" y="24"/>
                    <a:pt x="176" y="26"/>
                  </a:cubicBezTo>
                  <a:cubicBezTo>
                    <a:pt x="175" y="27"/>
                    <a:pt x="167" y="27"/>
                    <a:pt x="167" y="28"/>
                  </a:cubicBezTo>
                  <a:cubicBezTo>
                    <a:pt x="166" y="29"/>
                    <a:pt x="158" y="29"/>
                    <a:pt x="157" y="28"/>
                  </a:cubicBezTo>
                  <a:cubicBezTo>
                    <a:pt x="155" y="27"/>
                    <a:pt x="149" y="28"/>
                    <a:pt x="148" y="26"/>
                  </a:cubicBezTo>
                  <a:cubicBezTo>
                    <a:pt x="147" y="24"/>
                    <a:pt x="143" y="24"/>
                    <a:pt x="143" y="23"/>
                  </a:cubicBezTo>
                  <a:cubicBezTo>
                    <a:pt x="143" y="21"/>
                    <a:pt x="138" y="21"/>
                    <a:pt x="138" y="20"/>
                  </a:cubicBezTo>
                  <a:cubicBezTo>
                    <a:pt x="137" y="18"/>
                    <a:pt x="132" y="18"/>
                    <a:pt x="132" y="18"/>
                  </a:cubicBezTo>
                  <a:cubicBezTo>
                    <a:pt x="131" y="19"/>
                    <a:pt x="127" y="17"/>
                    <a:pt x="125" y="16"/>
                  </a:cubicBezTo>
                  <a:cubicBezTo>
                    <a:pt x="124" y="16"/>
                    <a:pt x="119" y="17"/>
                    <a:pt x="118" y="17"/>
                  </a:cubicBezTo>
                  <a:cubicBezTo>
                    <a:pt x="116" y="17"/>
                    <a:pt x="115" y="20"/>
                    <a:pt x="113" y="20"/>
                  </a:cubicBezTo>
                  <a:cubicBezTo>
                    <a:pt x="111" y="20"/>
                    <a:pt x="107" y="17"/>
                    <a:pt x="106" y="18"/>
                  </a:cubicBezTo>
                  <a:cubicBezTo>
                    <a:pt x="105" y="19"/>
                    <a:pt x="103" y="16"/>
                    <a:pt x="102" y="14"/>
                  </a:cubicBezTo>
                  <a:cubicBezTo>
                    <a:pt x="101" y="13"/>
                    <a:pt x="102" y="10"/>
                    <a:pt x="101" y="8"/>
                  </a:cubicBezTo>
                  <a:cubicBezTo>
                    <a:pt x="100" y="7"/>
                    <a:pt x="95" y="7"/>
                    <a:pt x="93" y="6"/>
                  </a:cubicBezTo>
                  <a:cubicBezTo>
                    <a:pt x="92" y="5"/>
                    <a:pt x="90" y="4"/>
                    <a:pt x="88" y="4"/>
                  </a:cubicBezTo>
                  <a:cubicBezTo>
                    <a:pt x="87" y="4"/>
                    <a:pt x="84" y="3"/>
                    <a:pt x="83" y="2"/>
                  </a:cubicBezTo>
                  <a:cubicBezTo>
                    <a:pt x="82" y="2"/>
                    <a:pt x="80" y="1"/>
                    <a:pt x="78" y="0"/>
                  </a:cubicBezTo>
                  <a:cubicBezTo>
                    <a:pt x="77" y="0"/>
                    <a:pt x="76" y="2"/>
                    <a:pt x="75" y="3"/>
                  </a:cubicBezTo>
                  <a:cubicBezTo>
                    <a:pt x="74" y="4"/>
                    <a:pt x="72" y="4"/>
                    <a:pt x="71" y="6"/>
                  </a:cubicBezTo>
                  <a:cubicBezTo>
                    <a:pt x="71" y="7"/>
                    <a:pt x="68" y="8"/>
                    <a:pt x="69" y="10"/>
                  </a:cubicBezTo>
                  <a:cubicBezTo>
                    <a:pt x="69" y="11"/>
                    <a:pt x="69" y="14"/>
                    <a:pt x="71" y="15"/>
                  </a:cubicBezTo>
                  <a:cubicBezTo>
                    <a:pt x="72" y="16"/>
                    <a:pt x="71" y="19"/>
                    <a:pt x="70" y="20"/>
                  </a:cubicBezTo>
                  <a:cubicBezTo>
                    <a:pt x="70" y="21"/>
                    <a:pt x="66" y="22"/>
                    <a:pt x="65" y="23"/>
                  </a:cubicBezTo>
                  <a:cubicBezTo>
                    <a:pt x="64" y="24"/>
                    <a:pt x="61" y="23"/>
                    <a:pt x="59" y="22"/>
                  </a:cubicBezTo>
                  <a:cubicBezTo>
                    <a:pt x="57" y="20"/>
                    <a:pt x="55" y="21"/>
                    <a:pt x="54" y="22"/>
                  </a:cubicBezTo>
                  <a:cubicBezTo>
                    <a:pt x="52" y="23"/>
                    <a:pt x="48" y="20"/>
                    <a:pt x="47" y="20"/>
                  </a:cubicBezTo>
                  <a:cubicBezTo>
                    <a:pt x="46" y="19"/>
                    <a:pt x="46" y="15"/>
                    <a:pt x="45" y="15"/>
                  </a:cubicBezTo>
                  <a:cubicBezTo>
                    <a:pt x="44" y="15"/>
                    <a:pt x="36" y="14"/>
                    <a:pt x="34" y="13"/>
                  </a:cubicBezTo>
                  <a:cubicBezTo>
                    <a:pt x="33" y="13"/>
                    <a:pt x="30" y="13"/>
                    <a:pt x="29" y="14"/>
                  </a:cubicBezTo>
                  <a:cubicBezTo>
                    <a:pt x="29" y="15"/>
                    <a:pt x="25" y="15"/>
                    <a:pt x="24" y="16"/>
                  </a:cubicBezTo>
                  <a:cubicBezTo>
                    <a:pt x="23" y="18"/>
                    <a:pt x="21" y="19"/>
                    <a:pt x="20" y="20"/>
                  </a:cubicBezTo>
                  <a:cubicBezTo>
                    <a:pt x="19" y="21"/>
                    <a:pt x="15" y="21"/>
                    <a:pt x="14" y="24"/>
                  </a:cubicBezTo>
                  <a:cubicBezTo>
                    <a:pt x="13" y="25"/>
                    <a:pt x="9" y="26"/>
                    <a:pt x="7" y="26"/>
                  </a:cubicBezTo>
                  <a:cubicBezTo>
                    <a:pt x="6" y="26"/>
                    <a:pt x="2" y="27"/>
                    <a:pt x="2" y="28"/>
                  </a:cubicBezTo>
                  <a:cubicBezTo>
                    <a:pt x="2" y="29"/>
                    <a:pt x="1" y="29"/>
                    <a:pt x="0" y="29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2" y="35"/>
                    <a:pt x="4" y="35"/>
                    <a:pt x="6" y="37"/>
                  </a:cubicBezTo>
                  <a:cubicBezTo>
                    <a:pt x="9" y="38"/>
                    <a:pt x="10" y="40"/>
                    <a:pt x="13" y="40"/>
                  </a:cubicBezTo>
                  <a:cubicBezTo>
                    <a:pt x="15" y="40"/>
                    <a:pt x="19" y="43"/>
                    <a:pt x="19" y="45"/>
                  </a:cubicBezTo>
                  <a:cubicBezTo>
                    <a:pt x="20" y="48"/>
                    <a:pt x="21" y="50"/>
                    <a:pt x="23" y="51"/>
                  </a:cubicBezTo>
                  <a:cubicBezTo>
                    <a:pt x="24" y="52"/>
                    <a:pt x="22" y="56"/>
                    <a:pt x="22" y="59"/>
                  </a:cubicBezTo>
                  <a:cubicBezTo>
                    <a:pt x="22" y="62"/>
                    <a:pt x="20" y="62"/>
                    <a:pt x="21" y="64"/>
                  </a:cubicBezTo>
                  <a:cubicBezTo>
                    <a:pt x="22" y="67"/>
                    <a:pt x="34" y="69"/>
                    <a:pt x="38" y="69"/>
                  </a:cubicBezTo>
                  <a:cubicBezTo>
                    <a:pt x="41" y="69"/>
                    <a:pt x="42" y="72"/>
                    <a:pt x="44" y="72"/>
                  </a:cubicBezTo>
                  <a:cubicBezTo>
                    <a:pt x="45" y="73"/>
                    <a:pt x="45" y="75"/>
                    <a:pt x="48" y="76"/>
                  </a:cubicBezTo>
                  <a:cubicBezTo>
                    <a:pt x="50" y="76"/>
                    <a:pt x="53" y="77"/>
                    <a:pt x="54" y="82"/>
                  </a:cubicBezTo>
                  <a:cubicBezTo>
                    <a:pt x="55" y="86"/>
                    <a:pt x="57" y="88"/>
                    <a:pt x="58" y="90"/>
                  </a:cubicBezTo>
                  <a:cubicBezTo>
                    <a:pt x="58" y="91"/>
                    <a:pt x="64" y="90"/>
                    <a:pt x="68" y="90"/>
                  </a:cubicBezTo>
                  <a:cubicBezTo>
                    <a:pt x="71" y="90"/>
                    <a:pt x="82" y="90"/>
                    <a:pt x="85" y="90"/>
                  </a:cubicBezTo>
                  <a:cubicBezTo>
                    <a:pt x="88" y="91"/>
                    <a:pt x="95" y="90"/>
                    <a:pt x="99" y="94"/>
                  </a:cubicBezTo>
                  <a:cubicBezTo>
                    <a:pt x="103" y="97"/>
                    <a:pt x="104" y="94"/>
                    <a:pt x="106" y="96"/>
                  </a:cubicBezTo>
                  <a:cubicBezTo>
                    <a:pt x="109" y="97"/>
                    <a:pt x="111" y="98"/>
                    <a:pt x="115" y="98"/>
                  </a:cubicBezTo>
                  <a:cubicBezTo>
                    <a:pt x="117" y="97"/>
                    <a:pt x="117" y="100"/>
                    <a:pt x="120" y="101"/>
                  </a:cubicBezTo>
                  <a:cubicBezTo>
                    <a:pt x="123" y="101"/>
                    <a:pt x="127" y="97"/>
                    <a:pt x="133" y="94"/>
                  </a:cubicBezTo>
                  <a:cubicBezTo>
                    <a:pt x="140" y="90"/>
                    <a:pt x="146" y="93"/>
                    <a:pt x="150" y="93"/>
                  </a:cubicBezTo>
                  <a:cubicBezTo>
                    <a:pt x="153" y="94"/>
                    <a:pt x="159" y="92"/>
                    <a:pt x="163" y="88"/>
                  </a:cubicBezTo>
                  <a:cubicBezTo>
                    <a:pt x="167" y="83"/>
                    <a:pt x="172" y="84"/>
                    <a:pt x="172" y="80"/>
                  </a:cubicBezTo>
                  <a:cubicBezTo>
                    <a:pt x="173" y="77"/>
                    <a:pt x="168" y="75"/>
                    <a:pt x="170" y="72"/>
                  </a:cubicBezTo>
                  <a:cubicBezTo>
                    <a:pt x="172" y="68"/>
                    <a:pt x="175" y="69"/>
                    <a:pt x="177" y="70"/>
                  </a:cubicBezTo>
                  <a:cubicBezTo>
                    <a:pt x="179" y="71"/>
                    <a:pt x="185" y="72"/>
                    <a:pt x="189" y="69"/>
                  </a:cubicBezTo>
                  <a:cubicBezTo>
                    <a:pt x="194" y="65"/>
                    <a:pt x="196" y="66"/>
                    <a:pt x="200" y="65"/>
                  </a:cubicBezTo>
                  <a:cubicBezTo>
                    <a:pt x="205" y="64"/>
                    <a:pt x="204" y="62"/>
                    <a:pt x="207" y="59"/>
                  </a:cubicBezTo>
                  <a:cubicBezTo>
                    <a:pt x="210" y="56"/>
                    <a:pt x="213" y="55"/>
                    <a:pt x="216" y="55"/>
                  </a:cubicBezTo>
                  <a:cubicBezTo>
                    <a:pt x="219" y="55"/>
                    <a:pt x="222" y="52"/>
                    <a:pt x="225" y="53"/>
                  </a:cubicBezTo>
                  <a:cubicBezTo>
                    <a:pt x="229" y="54"/>
                    <a:pt x="233" y="55"/>
                    <a:pt x="234" y="52"/>
                  </a:cubicBezTo>
                  <a:cubicBezTo>
                    <a:pt x="234" y="50"/>
                    <a:pt x="226" y="45"/>
                    <a:pt x="223" y="4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973;p79">
              <a:extLst>
                <a:ext uri="{FF2B5EF4-FFF2-40B4-BE49-F238E27FC236}">
                  <a16:creationId xmlns:a16="http://schemas.microsoft.com/office/drawing/2014/main" id="{70705D77-9971-A08A-E004-66EDFBA5DD5A}"/>
                </a:ext>
              </a:extLst>
            </p:cNvPr>
            <p:cNvSpPr/>
            <p:nvPr/>
          </p:nvSpPr>
          <p:spPr>
            <a:xfrm>
              <a:off x="5228014" y="2655580"/>
              <a:ext cx="10063" cy="3018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2" y="0"/>
                  </a:moveTo>
                  <a:cubicBezTo>
                    <a:pt x="1" y="1"/>
                    <a:pt x="0" y="5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8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974;p79">
              <a:extLst>
                <a:ext uri="{FF2B5EF4-FFF2-40B4-BE49-F238E27FC236}">
                  <a16:creationId xmlns:a16="http://schemas.microsoft.com/office/drawing/2014/main" id="{7641BFC0-76F0-D907-41D1-26BF14DF655A}"/>
                </a:ext>
              </a:extLst>
            </p:cNvPr>
            <p:cNvSpPr/>
            <p:nvPr/>
          </p:nvSpPr>
          <p:spPr>
            <a:xfrm>
              <a:off x="5207887" y="2638807"/>
              <a:ext cx="30189" cy="83858"/>
            </a:xfrm>
            <a:custGeom>
              <a:avLst/>
              <a:gdLst/>
              <a:ahLst/>
              <a:cxnLst/>
              <a:rect l="l" t="t" r="r" b="b"/>
              <a:pathLst>
                <a:path w="11" h="31" extrusionOk="0">
                  <a:moveTo>
                    <a:pt x="6" y="30"/>
                  </a:moveTo>
                  <a:cubicBezTo>
                    <a:pt x="6" y="30"/>
                    <a:pt x="6" y="31"/>
                    <a:pt x="7" y="31"/>
                  </a:cubicBezTo>
                  <a:cubicBezTo>
                    <a:pt x="7" y="26"/>
                    <a:pt x="8" y="21"/>
                    <a:pt x="9" y="20"/>
                  </a:cubicBezTo>
                  <a:cubicBezTo>
                    <a:pt x="10" y="19"/>
                    <a:pt x="10" y="18"/>
                    <a:pt x="10" y="16"/>
                  </a:cubicBezTo>
                  <a:cubicBezTo>
                    <a:pt x="8" y="14"/>
                    <a:pt x="7" y="13"/>
                    <a:pt x="7" y="12"/>
                  </a:cubicBezTo>
                  <a:cubicBezTo>
                    <a:pt x="7" y="11"/>
                    <a:pt x="8" y="7"/>
                    <a:pt x="9" y="6"/>
                  </a:cubicBezTo>
                  <a:cubicBezTo>
                    <a:pt x="9" y="6"/>
                    <a:pt x="10" y="6"/>
                    <a:pt x="11" y="6"/>
                  </a:cubicBezTo>
                  <a:cubicBezTo>
                    <a:pt x="11" y="5"/>
                    <a:pt x="11" y="3"/>
                    <a:pt x="11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3"/>
                    <a:pt x="7" y="3"/>
                  </a:cubicBezTo>
                  <a:cubicBezTo>
                    <a:pt x="6" y="7"/>
                    <a:pt x="2" y="14"/>
                    <a:pt x="0" y="16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975;p79">
              <a:extLst>
                <a:ext uri="{FF2B5EF4-FFF2-40B4-BE49-F238E27FC236}">
                  <a16:creationId xmlns:a16="http://schemas.microsoft.com/office/drawing/2014/main" id="{A6117419-25C2-6CD4-33AE-28F0EEDB86EB}"/>
                </a:ext>
              </a:extLst>
            </p:cNvPr>
            <p:cNvSpPr/>
            <p:nvPr/>
          </p:nvSpPr>
          <p:spPr>
            <a:xfrm>
              <a:off x="5228014" y="2638807"/>
              <a:ext cx="82181" cy="92244"/>
            </a:xfrm>
            <a:custGeom>
              <a:avLst/>
              <a:gdLst/>
              <a:ahLst/>
              <a:cxnLst/>
              <a:rect l="l" t="t" r="r" b="b"/>
              <a:pathLst>
                <a:path w="30" h="34" extrusionOk="0">
                  <a:moveTo>
                    <a:pt x="29" y="0"/>
                  </a:moveTo>
                  <a:cubicBezTo>
                    <a:pt x="24" y="2"/>
                    <a:pt x="19" y="3"/>
                    <a:pt x="19" y="3"/>
                  </a:cubicBezTo>
                  <a:cubicBezTo>
                    <a:pt x="17" y="4"/>
                    <a:pt x="12" y="8"/>
                    <a:pt x="12" y="8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4" y="7"/>
                    <a:pt x="4" y="8"/>
                  </a:cubicBezTo>
                  <a:cubicBezTo>
                    <a:pt x="4" y="10"/>
                    <a:pt x="4" y="18"/>
                    <a:pt x="2" y="20"/>
                  </a:cubicBezTo>
                  <a:cubicBezTo>
                    <a:pt x="1" y="21"/>
                    <a:pt x="0" y="26"/>
                    <a:pt x="0" y="31"/>
                  </a:cubicBezTo>
                  <a:cubicBezTo>
                    <a:pt x="2" y="32"/>
                    <a:pt x="5" y="34"/>
                    <a:pt x="7" y="34"/>
                  </a:cubicBezTo>
                  <a:cubicBezTo>
                    <a:pt x="9" y="34"/>
                    <a:pt x="12" y="31"/>
                    <a:pt x="12" y="29"/>
                  </a:cubicBezTo>
                  <a:cubicBezTo>
                    <a:pt x="12" y="27"/>
                    <a:pt x="15" y="27"/>
                    <a:pt x="17" y="27"/>
                  </a:cubicBezTo>
                  <a:cubicBezTo>
                    <a:pt x="19" y="27"/>
                    <a:pt x="19" y="25"/>
                    <a:pt x="21" y="24"/>
                  </a:cubicBezTo>
                  <a:cubicBezTo>
                    <a:pt x="23" y="23"/>
                    <a:pt x="18" y="18"/>
                    <a:pt x="16" y="17"/>
                  </a:cubicBezTo>
                  <a:cubicBezTo>
                    <a:pt x="14" y="16"/>
                    <a:pt x="17" y="13"/>
                    <a:pt x="23" y="13"/>
                  </a:cubicBezTo>
                  <a:cubicBezTo>
                    <a:pt x="29" y="13"/>
                    <a:pt x="28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8"/>
                    <a:pt x="29" y="4"/>
                    <a:pt x="29" y="3"/>
                  </a:cubicBezTo>
                  <a:cubicBezTo>
                    <a:pt x="29" y="2"/>
                    <a:pt x="29" y="1"/>
                    <a:pt x="29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976;p79">
              <a:extLst>
                <a:ext uri="{FF2B5EF4-FFF2-40B4-BE49-F238E27FC236}">
                  <a16:creationId xmlns:a16="http://schemas.microsoft.com/office/drawing/2014/main" id="{D3BBFD17-224B-FAF2-DE2F-BBBB585FD753}"/>
                </a:ext>
              </a:extLst>
            </p:cNvPr>
            <p:cNvSpPr/>
            <p:nvPr/>
          </p:nvSpPr>
          <p:spPr>
            <a:xfrm>
              <a:off x="5930744" y="2405684"/>
              <a:ext cx="224740" cy="95598"/>
            </a:xfrm>
            <a:custGeom>
              <a:avLst/>
              <a:gdLst/>
              <a:ahLst/>
              <a:cxnLst/>
              <a:rect l="l" t="t" r="r" b="b"/>
              <a:pathLst>
                <a:path w="82" h="35" extrusionOk="0">
                  <a:moveTo>
                    <a:pt x="76" y="6"/>
                  </a:moveTo>
                  <a:cubicBezTo>
                    <a:pt x="73" y="3"/>
                    <a:pt x="72" y="5"/>
                    <a:pt x="69" y="4"/>
                  </a:cubicBezTo>
                  <a:cubicBezTo>
                    <a:pt x="65" y="4"/>
                    <a:pt x="52" y="3"/>
                    <a:pt x="49" y="4"/>
                  </a:cubicBezTo>
                  <a:cubicBezTo>
                    <a:pt x="46" y="4"/>
                    <a:pt x="42" y="2"/>
                    <a:pt x="40" y="1"/>
                  </a:cubicBezTo>
                  <a:cubicBezTo>
                    <a:pt x="38" y="0"/>
                    <a:pt x="33" y="1"/>
                    <a:pt x="32" y="4"/>
                  </a:cubicBezTo>
                  <a:cubicBezTo>
                    <a:pt x="32" y="6"/>
                    <a:pt x="29" y="6"/>
                    <a:pt x="25" y="4"/>
                  </a:cubicBezTo>
                  <a:cubicBezTo>
                    <a:pt x="22" y="3"/>
                    <a:pt x="15" y="3"/>
                    <a:pt x="15" y="4"/>
                  </a:cubicBezTo>
                  <a:cubicBezTo>
                    <a:pt x="15" y="7"/>
                    <a:pt x="12" y="9"/>
                    <a:pt x="11" y="10"/>
                  </a:cubicBezTo>
                  <a:cubicBezTo>
                    <a:pt x="11" y="10"/>
                    <a:pt x="10" y="12"/>
                    <a:pt x="9" y="14"/>
                  </a:cubicBezTo>
                  <a:cubicBezTo>
                    <a:pt x="10" y="15"/>
                    <a:pt x="11" y="15"/>
                    <a:pt x="11" y="16"/>
                  </a:cubicBezTo>
                  <a:cubicBezTo>
                    <a:pt x="12" y="18"/>
                    <a:pt x="17" y="18"/>
                    <a:pt x="17" y="16"/>
                  </a:cubicBezTo>
                  <a:cubicBezTo>
                    <a:pt x="18" y="15"/>
                    <a:pt x="23" y="18"/>
                    <a:pt x="27" y="21"/>
                  </a:cubicBezTo>
                  <a:cubicBezTo>
                    <a:pt x="31" y="24"/>
                    <a:pt x="25" y="22"/>
                    <a:pt x="24" y="25"/>
                  </a:cubicBezTo>
                  <a:cubicBezTo>
                    <a:pt x="23" y="27"/>
                    <a:pt x="18" y="25"/>
                    <a:pt x="17" y="26"/>
                  </a:cubicBezTo>
                  <a:cubicBezTo>
                    <a:pt x="16" y="27"/>
                    <a:pt x="9" y="27"/>
                    <a:pt x="6" y="27"/>
                  </a:cubicBezTo>
                  <a:cubicBezTo>
                    <a:pt x="4" y="27"/>
                    <a:pt x="0" y="30"/>
                    <a:pt x="1" y="32"/>
                  </a:cubicBezTo>
                  <a:cubicBezTo>
                    <a:pt x="1" y="33"/>
                    <a:pt x="9" y="31"/>
                    <a:pt x="11" y="32"/>
                  </a:cubicBezTo>
                  <a:cubicBezTo>
                    <a:pt x="14" y="34"/>
                    <a:pt x="17" y="31"/>
                    <a:pt x="18" y="33"/>
                  </a:cubicBezTo>
                  <a:cubicBezTo>
                    <a:pt x="20" y="35"/>
                    <a:pt x="23" y="33"/>
                    <a:pt x="24" y="34"/>
                  </a:cubicBezTo>
                  <a:cubicBezTo>
                    <a:pt x="26" y="35"/>
                    <a:pt x="34" y="33"/>
                    <a:pt x="35" y="33"/>
                  </a:cubicBezTo>
                  <a:cubicBezTo>
                    <a:pt x="35" y="32"/>
                    <a:pt x="35" y="31"/>
                    <a:pt x="35" y="29"/>
                  </a:cubicBezTo>
                  <a:cubicBezTo>
                    <a:pt x="35" y="27"/>
                    <a:pt x="37" y="28"/>
                    <a:pt x="38" y="27"/>
                  </a:cubicBezTo>
                  <a:cubicBezTo>
                    <a:pt x="40" y="27"/>
                    <a:pt x="41" y="25"/>
                    <a:pt x="43" y="25"/>
                  </a:cubicBezTo>
                  <a:cubicBezTo>
                    <a:pt x="44" y="25"/>
                    <a:pt x="46" y="23"/>
                    <a:pt x="47" y="24"/>
                  </a:cubicBezTo>
                  <a:cubicBezTo>
                    <a:pt x="48" y="24"/>
                    <a:pt x="50" y="27"/>
                    <a:pt x="52" y="25"/>
                  </a:cubicBezTo>
                  <a:cubicBezTo>
                    <a:pt x="53" y="24"/>
                    <a:pt x="54" y="25"/>
                    <a:pt x="57" y="22"/>
                  </a:cubicBezTo>
                  <a:cubicBezTo>
                    <a:pt x="58" y="19"/>
                    <a:pt x="60" y="20"/>
                    <a:pt x="63" y="20"/>
                  </a:cubicBezTo>
                  <a:cubicBezTo>
                    <a:pt x="67" y="21"/>
                    <a:pt x="68" y="19"/>
                    <a:pt x="69" y="17"/>
                  </a:cubicBezTo>
                  <a:cubicBezTo>
                    <a:pt x="70" y="15"/>
                    <a:pt x="73" y="15"/>
                    <a:pt x="74" y="14"/>
                  </a:cubicBezTo>
                  <a:cubicBezTo>
                    <a:pt x="76" y="13"/>
                    <a:pt x="80" y="11"/>
                    <a:pt x="82" y="10"/>
                  </a:cubicBezTo>
                  <a:cubicBezTo>
                    <a:pt x="82" y="10"/>
                    <a:pt x="82" y="10"/>
                    <a:pt x="82" y="9"/>
                  </a:cubicBezTo>
                  <a:cubicBezTo>
                    <a:pt x="79" y="6"/>
                    <a:pt x="78" y="9"/>
                    <a:pt x="76" y="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977;p79">
              <a:extLst>
                <a:ext uri="{FF2B5EF4-FFF2-40B4-BE49-F238E27FC236}">
                  <a16:creationId xmlns:a16="http://schemas.microsoft.com/office/drawing/2014/main" id="{91A295E5-A9C2-5B0E-EB88-52AEF8F48C0F}"/>
                </a:ext>
              </a:extLst>
            </p:cNvPr>
            <p:cNvSpPr/>
            <p:nvPr/>
          </p:nvSpPr>
          <p:spPr>
            <a:xfrm>
              <a:off x="5325288" y="2392267"/>
              <a:ext cx="142559" cy="63732"/>
            </a:xfrm>
            <a:custGeom>
              <a:avLst/>
              <a:gdLst/>
              <a:ahLst/>
              <a:cxnLst/>
              <a:rect l="l" t="t" r="r" b="b"/>
              <a:pathLst>
                <a:path w="52" h="23" extrusionOk="0">
                  <a:moveTo>
                    <a:pt x="21" y="18"/>
                  </a:moveTo>
                  <a:cubicBezTo>
                    <a:pt x="23" y="17"/>
                    <a:pt x="24" y="19"/>
                    <a:pt x="26" y="22"/>
                  </a:cubicBezTo>
                  <a:cubicBezTo>
                    <a:pt x="26" y="22"/>
                    <a:pt x="26" y="23"/>
                    <a:pt x="27" y="23"/>
                  </a:cubicBezTo>
                  <a:cubicBezTo>
                    <a:pt x="30" y="22"/>
                    <a:pt x="31" y="21"/>
                    <a:pt x="34" y="21"/>
                  </a:cubicBezTo>
                  <a:cubicBezTo>
                    <a:pt x="36" y="21"/>
                    <a:pt x="39" y="21"/>
                    <a:pt x="41" y="22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1" y="19"/>
                    <a:pt x="44" y="21"/>
                    <a:pt x="45" y="22"/>
                  </a:cubicBezTo>
                  <a:cubicBezTo>
                    <a:pt x="46" y="23"/>
                    <a:pt x="50" y="23"/>
                    <a:pt x="51" y="22"/>
                  </a:cubicBezTo>
                  <a:cubicBezTo>
                    <a:pt x="52" y="21"/>
                    <a:pt x="49" y="20"/>
                    <a:pt x="48" y="19"/>
                  </a:cubicBezTo>
                  <a:cubicBezTo>
                    <a:pt x="48" y="18"/>
                    <a:pt x="49" y="18"/>
                    <a:pt x="50" y="17"/>
                  </a:cubicBezTo>
                  <a:cubicBezTo>
                    <a:pt x="48" y="16"/>
                    <a:pt x="46" y="14"/>
                    <a:pt x="45" y="14"/>
                  </a:cubicBezTo>
                  <a:cubicBezTo>
                    <a:pt x="44" y="14"/>
                    <a:pt x="44" y="9"/>
                    <a:pt x="43" y="9"/>
                  </a:cubicBezTo>
                  <a:cubicBezTo>
                    <a:pt x="41" y="9"/>
                    <a:pt x="41" y="8"/>
                    <a:pt x="41" y="8"/>
                  </a:cubicBezTo>
                  <a:cubicBezTo>
                    <a:pt x="39" y="8"/>
                    <a:pt x="34" y="8"/>
                    <a:pt x="33" y="9"/>
                  </a:cubicBezTo>
                  <a:cubicBezTo>
                    <a:pt x="31" y="10"/>
                    <a:pt x="30" y="7"/>
                    <a:pt x="29" y="7"/>
                  </a:cubicBezTo>
                  <a:cubicBezTo>
                    <a:pt x="27" y="7"/>
                    <a:pt x="25" y="6"/>
                    <a:pt x="24" y="4"/>
                  </a:cubicBezTo>
                  <a:cubicBezTo>
                    <a:pt x="23" y="3"/>
                    <a:pt x="15" y="5"/>
                    <a:pt x="12" y="3"/>
                  </a:cubicBezTo>
                  <a:cubicBezTo>
                    <a:pt x="10" y="2"/>
                    <a:pt x="6" y="0"/>
                    <a:pt x="4" y="1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5" y="5"/>
                    <a:pt x="11" y="4"/>
                    <a:pt x="12" y="8"/>
                  </a:cubicBezTo>
                  <a:cubicBezTo>
                    <a:pt x="13" y="14"/>
                    <a:pt x="16" y="11"/>
                    <a:pt x="15" y="16"/>
                  </a:cubicBezTo>
                  <a:cubicBezTo>
                    <a:pt x="15" y="17"/>
                    <a:pt x="14" y="18"/>
                    <a:pt x="13" y="18"/>
                  </a:cubicBezTo>
                  <a:cubicBezTo>
                    <a:pt x="17" y="18"/>
                    <a:pt x="19" y="18"/>
                    <a:pt x="21" y="1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978;p79">
              <a:extLst>
                <a:ext uri="{FF2B5EF4-FFF2-40B4-BE49-F238E27FC236}">
                  <a16:creationId xmlns:a16="http://schemas.microsoft.com/office/drawing/2014/main" id="{0169A773-0397-5770-AB70-02E84D084664}"/>
                </a:ext>
              </a:extLst>
            </p:cNvPr>
            <p:cNvSpPr/>
            <p:nvPr/>
          </p:nvSpPr>
          <p:spPr>
            <a:xfrm>
              <a:off x="5045203" y="2427486"/>
              <a:ext cx="380716" cy="154299"/>
            </a:xfrm>
            <a:custGeom>
              <a:avLst/>
              <a:gdLst/>
              <a:ahLst/>
              <a:cxnLst/>
              <a:rect l="l" t="t" r="r" b="b"/>
              <a:pathLst>
                <a:path w="140" h="56" extrusionOk="0">
                  <a:moveTo>
                    <a:pt x="136" y="39"/>
                  </a:moveTo>
                  <a:cubicBezTo>
                    <a:pt x="135" y="39"/>
                    <a:pt x="137" y="32"/>
                    <a:pt x="136" y="31"/>
                  </a:cubicBezTo>
                  <a:cubicBezTo>
                    <a:pt x="136" y="30"/>
                    <a:pt x="135" y="25"/>
                    <a:pt x="136" y="25"/>
                  </a:cubicBezTo>
                  <a:cubicBezTo>
                    <a:pt x="138" y="25"/>
                    <a:pt x="136" y="21"/>
                    <a:pt x="138" y="21"/>
                  </a:cubicBezTo>
                  <a:cubicBezTo>
                    <a:pt x="138" y="19"/>
                    <a:pt x="137" y="19"/>
                    <a:pt x="137" y="19"/>
                  </a:cubicBezTo>
                  <a:cubicBezTo>
                    <a:pt x="135" y="18"/>
                    <a:pt x="133" y="19"/>
                    <a:pt x="131" y="16"/>
                  </a:cubicBezTo>
                  <a:cubicBezTo>
                    <a:pt x="130" y="13"/>
                    <a:pt x="131" y="12"/>
                    <a:pt x="129" y="9"/>
                  </a:cubicBezTo>
                  <a:cubicBezTo>
                    <a:pt x="127" y="6"/>
                    <a:pt x="126" y="4"/>
                    <a:pt x="124" y="6"/>
                  </a:cubicBezTo>
                  <a:cubicBezTo>
                    <a:pt x="123" y="6"/>
                    <a:pt x="120" y="6"/>
                    <a:pt x="116" y="6"/>
                  </a:cubicBezTo>
                  <a:cubicBezTo>
                    <a:pt x="112" y="8"/>
                    <a:pt x="105" y="11"/>
                    <a:pt x="102" y="10"/>
                  </a:cubicBezTo>
                  <a:cubicBezTo>
                    <a:pt x="99" y="9"/>
                    <a:pt x="94" y="10"/>
                    <a:pt x="89" y="10"/>
                  </a:cubicBezTo>
                  <a:cubicBezTo>
                    <a:pt x="86" y="10"/>
                    <a:pt x="84" y="7"/>
                    <a:pt x="81" y="7"/>
                  </a:cubicBezTo>
                  <a:cubicBezTo>
                    <a:pt x="77" y="7"/>
                    <a:pt x="77" y="5"/>
                    <a:pt x="74" y="5"/>
                  </a:cubicBezTo>
                  <a:cubicBezTo>
                    <a:pt x="71" y="5"/>
                    <a:pt x="74" y="3"/>
                    <a:pt x="63" y="2"/>
                  </a:cubicBezTo>
                  <a:cubicBezTo>
                    <a:pt x="52" y="0"/>
                    <a:pt x="44" y="6"/>
                    <a:pt x="40" y="8"/>
                  </a:cubicBezTo>
                  <a:cubicBezTo>
                    <a:pt x="37" y="11"/>
                    <a:pt x="25" y="8"/>
                    <a:pt x="24" y="9"/>
                  </a:cubicBezTo>
                  <a:cubicBezTo>
                    <a:pt x="23" y="10"/>
                    <a:pt x="24" y="14"/>
                    <a:pt x="21" y="15"/>
                  </a:cubicBezTo>
                  <a:cubicBezTo>
                    <a:pt x="16" y="17"/>
                    <a:pt x="8" y="15"/>
                    <a:pt x="5" y="17"/>
                  </a:cubicBezTo>
                  <a:cubicBezTo>
                    <a:pt x="1" y="18"/>
                    <a:pt x="0" y="22"/>
                    <a:pt x="3" y="22"/>
                  </a:cubicBezTo>
                  <a:cubicBezTo>
                    <a:pt x="6" y="21"/>
                    <a:pt x="7" y="23"/>
                    <a:pt x="6" y="24"/>
                  </a:cubicBezTo>
                  <a:cubicBezTo>
                    <a:pt x="5" y="25"/>
                    <a:pt x="9" y="29"/>
                    <a:pt x="7" y="30"/>
                  </a:cubicBezTo>
                  <a:cubicBezTo>
                    <a:pt x="5" y="31"/>
                    <a:pt x="5" y="33"/>
                    <a:pt x="7" y="35"/>
                  </a:cubicBezTo>
                  <a:cubicBezTo>
                    <a:pt x="9" y="36"/>
                    <a:pt x="10" y="39"/>
                    <a:pt x="7" y="39"/>
                  </a:cubicBezTo>
                  <a:cubicBezTo>
                    <a:pt x="5" y="39"/>
                    <a:pt x="11" y="42"/>
                    <a:pt x="11" y="43"/>
                  </a:cubicBezTo>
                  <a:cubicBezTo>
                    <a:pt x="11" y="44"/>
                    <a:pt x="16" y="45"/>
                    <a:pt x="16" y="45"/>
                  </a:cubicBezTo>
                  <a:cubicBezTo>
                    <a:pt x="16" y="47"/>
                    <a:pt x="17" y="47"/>
                    <a:pt x="20" y="46"/>
                  </a:cubicBezTo>
                  <a:cubicBezTo>
                    <a:pt x="22" y="46"/>
                    <a:pt x="23" y="49"/>
                    <a:pt x="24" y="52"/>
                  </a:cubicBezTo>
                  <a:cubicBezTo>
                    <a:pt x="25" y="54"/>
                    <a:pt x="34" y="52"/>
                    <a:pt x="34" y="50"/>
                  </a:cubicBezTo>
                  <a:cubicBezTo>
                    <a:pt x="34" y="47"/>
                    <a:pt x="37" y="46"/>
                    <a:pt x="39" y="47"/>
                  </a:cubicBezTo>
                  <a:cubicBezTo>
                    <a:pt x="43" y="47"/>
                    <a:pt x="48" y="52"/>
                    <a:pt x="49" y="53"/>
                  </a:cubicBezTo>
                  <a:cubicBezTo>
                    <a:pt x="51" y="54"/>
                    <a:pt x="55" y="52"/>
                    <a:pt x="58" y="52"/>
                  </a:cubicBezTo>
                  <a:cubicBezTo>
                    <a:pt x="60" y="52"/>
                    <a:pt x="63" y="48"/>
                    <a:pt x="64" y="47"/>
                  </a:cubicBezTo>
                  <a:cubicBezTo>
                    <a:pt x="66" y="46"/>
                    <a:pt x="68" y="50"/>
                    <a:pt x="70" y="49"/>
                  </a:cubicBezTo>
                  <a:cubicBezTo>
                    <a:pt x="73" y="47"/>
                    <a:pt x="74" y="46"/>
                    <a:pt x="76" y="47"/>
                  </a:cubicBezTo>
                  <a:cubicBezTo>
                    <a:pt x="77" y="48"/>
                    <a:pt x="73" y="51"/>
                    <a:pt x="74" y="53"/>
                  </a:cubicBezTo>
                  <a:cubicBezTo>
                    <a:pt x="74" y="54"/>
                    <a:pt x="74" y="55"/>
                    <a:pt x="74" y="56"/>
                  </a:cubicBezTo>
                  <a:cubicBezTo>
                    <a:pt x="79" y="55"/>
                    <a:pt x="78" y="52"/>
                    <a:pt x="78" y="50"/>
                  </a:cubicBezTo>
                  <a:cubicBezTo>
                    <a:pt x="79" y="49"/>
                    <a:pt x="80" y="47"/>
                    <a:pt x="82" y="49"/>
                  </a:cubicBezTo>
                  <a:cubicBezTo>
                    <a:pt x="83" y="50"/>
                    <a:pt x="85" y="50"/>
                    <a:pt x="88" y="49"/>
                  </a:cubicBezTo>
                  <a:cubicBezTo>
                    <a:pt x="91" y="47"/>
                    <a:pt x="92" y="46"/>
                    <a:pt x="93" y="48"/>
                  </a:cubicBezTo>
                  <a:cubicBezTo>
                    <a:pt x="94" y="49"/>
                    <a:pt x="97" y="48"/>
                    <a:pt x="101" y="48"/>
                  </a:cubicBezTo>
                  <a:cubicBezTo>
                    <a:pt x="106" y="48"/>
                    <a:pt x="107" y="45"/>
                    <a:pt x="111" y="45"/>
                  </a:cubicBezTo>
                  <a:cubicBezTo>
                    <a:pt x="116" y="45"/>
                    <a:pt x="120" y="44"/>
                    <a:pt x="120" y="44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23" y="44"/>
                    <a:pt x="123" y="43"/>
                    <a:pt x="125" y="43"/>
                  </a:cubicBezTo>
                  <a:cubicBezTo>
                    <a:pt x="129" y="42"/>
                    <a:pt x="131" y="45"/>
                    <a:pt x="133" y="44"/>
                  </a:cubicBezTo>
                  <a:cubicBezTo>
                    <a:pt x="134" y="43"/>
                    <a:pt x="140" y="49"/>
                    <a:pt x="140" y="45"/>
                  </a:cubicBezTo>
                  <a:cubicBezTo>
                    <a:pt x="140" y="44"/>
                    <a:pt x="138" y="39"/>
                    <a:pt x="136" y="39"/>
                  </a:cubicBezTo>
                  <a:close/>
                  <a:moveTo>
                    <a:pt x="12" y="10"/>
                  </a:moveTo>
                  <a:cubicBezTo>
                    <a:pt x="15" y="9"/>
                    <a:pt x="22" y="11"/>
                    <a:pt x="23" y="9"/>
                  </a:cubicBezTo>
                  <a:cubicBezTo>
                    <a:pt x="24" y="8"/>
                    <a:pt x="19" y="6"/>
                    <a:pt x="17" y="5"/>
                  </a:cubicBezTo>
                  <a:cubicBezTo>
                    <a:pt x="16" y="4"/>
                    <a:pt x="15" y="3"/>
                    <a:pt x="15" y="1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11" y="1"/>
                    <a:pt x="6" y="1"/>
                    <a:pt x="5" y="2"/>
                  </a:cubicBezTo>
                  <a:cubicBezTo>
                    <a:pt x="4" y="2"/>
                    <a:pt x="5" y="5"/>
                    <a:pt x="5" y="6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3" y="11"/>
                    <a:pt x="2" y="12"/>
                    <a:pt x="1" y="13"/>
                  </a:cubicBezTo>
                  <a:cubicBezTo>
                    <a:pt x="3" y="14"/>
                    <a:pt x="4" y="15"/>
                    <a:pt x="6" y="15"/>
                  </a:cubicBezTo>
                  <a:cubicBezTo>
                    <a:pt x="9" y="15"/>
                    <a:pt x="10" y="11"/>
                    <a:pt x="12" y="1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979;p79">
              <a:extLst>
                <a:ext uri="{FF2B5EF4-FFF2-40B4-BE49-F238E27FC236}">
                  <a16:creationId xmlns:a16="http://schemas.microsoft.com/office/drawing/2014/main" id="{B8FE0776-972F-1B8B-30BB-4593EE9173DE}"/>
                </a:ext>
              </a:extLst>
            </p:cNvPr>
            <p:cNvSpPr/>
            <p:nvPr/>
          </p:nvSpPr>
          <p:spPr>
            <a:xfrm>
              <a:off x="6108523" y="2583461"/>
              <a:ext cx="46961" cy="43607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8" y="0"/>
                  </a:moveTo>
                  <a:cubicBezTo>
                    <a:pt x="6" y="0"/>
                    <a:pt x="1" y="2"/>
                    <a:pt x="0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9"/>
                    <a:pt x="4" y="10"/>
                    <a:pt x="6" y="11"/>
                  </a:cubicBezTo>
                  <a:cubicBezTo>
                    <a:pt x="7" y="12"/>
                    <a:pt x="7" y="14"/>
                    <a:pt x="7" y="16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17" y="9"/>
                    <a:pt x="17" y="7"/>
                  </a:cubicBezTo>
                  <a:cubicBezTo>
                    <a:pt x="17" y="5"/>
                    <a:pt x="11" y="0"/>
                    <a:pt x="8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980;p79">
              <a:extLst>
                <a:ext uri="{FF2B5EF4-FFF2-40B4-BE49-F238E27FC236}">
                  <a16:creationId xmlns:a16="http://schemas.microsoft.com/office/drawing/2014/main" id="{AE2CAA26-8703-228E-BE8F-57F4A323ED82}"/>
                </a:ext>
              </a:extLst>
            </p:cNvPr>
            <p:cNvSpPr/>
            <p:nvPr/>
          </p:nvSpPr>
          <p:spPr>
            <a:xfrm>
              <a:off x="7022577" y="2412394"/>
              <a:ext cx="142559" cy="130819"/>
            </a:xfrm>
            <a:custGeom>
              <a:avLst/>
              <a:gdLst/>
              <a:ahLst/>
              <a:cxnLst/>
              <a:rect l="l" t="t" r="r" b="b"/>
              <a:pathLst>
                <a:path w="52" h="48" extrusionOk="0">
                  <a:moveTo>
                    <a:pt x="49" y="2"/>
                  </a:moveTo>
                  <a:cubicBezTo>
                    <a:pt x="46" y="3"/>
                    <a:pt x="45" y="0"/>
                    <a:pt x="43" y="0"/>
                  </a:cubicBezTo>
                  <a:cubicBezTo>
                    <a:pt x="41" y="0"/>
                    <a:pt x="42" y="6"/>
                    <a:pt x="39" y="6"/>
                  </a:cubicBezTo>
                  <a:cubicBezTo>
                    <a:pt x="36" y="6"/>
                    <a:pt x="37" y="9"/>
                    <a:pt x="33" y="9"/>
                  </a:cubicBezTo>
                  <a:cubicBezTo>
                    <a:pt x="31" y="10"/>
                    <a:pt x="30" y="10"/>
                    <a:pt x="31" y="12"/>
                  </a:cubicBezTo>
                  <a:cubicBezTo>
                    <a:pt x="32" y="15"/>
                    <a:pt x="29" y="14"/>
                    <a:pt x="26" y="14"/>
                  </a:cubicBezTo>
                  <a:cubicBezTo>
                    <a:pt x="23" y="14"/>
                    <a:pt x="23" y="12"/>
                    <a:pt x="21" y="12"/>
                  </a:cubicBezTo>
                  <a:cubicBezTo>
                    <a:pt x="20" y="12"/>
                    <a:pt x="18" y="15"/>
                    <a:pt x="17" y="17"/>
                  </a:cubicBezTo>
                  <a:cubicBezTo>
                    <a:pt x="15" y="20"/>
                    <a:pt x="6" y="23"/>
                    <a:pt x="3" y="25"/>
                  </a:cubicBezTo>
                  <a:cubicBezTo>
                    <a:pt x="2" y="25"/>
                    <a:pt x="1" y="27"/>
                    <a:pt x="0" y="28"/>
                  </a:cubicBezTo>
                  <a:cubicBezTo>
                    <a:pt x="4" y="29"/>
                    <a:pt x="8" y="31"/>
                    <a:pt x="8" y="33"/>
                  </a:cubicBezTo>
                  <a:cubicBezTo>
                    <a:pt x="11" y="35"/>
                    <a:pt x="7" y="38"/>
                    <a:pt x="5" y="41"/>
                  </a:cubicBezTo>
                  <a:cubicBezTo>
                    <a:pt x="3" y="43"/>
                    <a:pt x="6" y="43"/>
                    <a:pt x="6" y="45"/>
                  </a:cubicBezTo>
                  <a:cubicBezTo>
                    <a:pt x="6" y="47"/>
                    <a:pt x="8" y="48"/>
                    <a:pt x="9" y="46"/>
                  </a:cubicBezTo>
                  <a:cubicBezTo>
                    <a:pt x="10" y="45"/>
                    <a:pt x="12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9" y="45"/>
                    <a:pt x="20" y="44"/>
                    <a:pt x="21" y="44"/>
                  </a:cubicBezTo>
                  <a:cubicBezTo>
                    <a:pt x="22" y="42"/>
                    <a:pt x="25" y="42"/>
                    <a:pt x="28" y="42"/>
                  </a:cubicBezTo>
                  <a:cubicBezTo>
                    <a:pt x="30" y="42"/>
                    <a:pt x="31" y="42"/>
                    <a:pt x="32" y="41"/>
                  </a:cubicBezTo>
                  <a:cubicBezTo>
                    <a:pt x="30" y="37"/>
                    <a:pt x="27" y="35"/>
                    <a:pt x="25" y="34"/>
                  </a:cubicBezTo>
                  <a:cubicBezTo>
                    <a:pt x="23" y="33"/>
                    <a:pt x="24" y="29"/>
                    <a:pt x="28" y="28"/>
                  </a:cubicBezTo>
                  <a:cubicBezTo>
                    <a:pt x="31" y="27"/>
                    <a:pt x="38" y="21"/>
                    <a:pt x="41" y="20"/>
                  </a:cubicBezTo>
                  <a:cubicBezTo>
                    <a:pt x="42" y="19"/>
                    <a:pt x="42" y="14"/>
                    <a:pt x="43" y="10"/>
                  </a:cubicBezTo>
                  <a:cubicBezTo>
                    <a:pt x="44" y="9"/>
                    <a:pt x="48" y="6"/>
                    <a:pt x="52" y="3"/>
                  </a:cubicBezTo>
                  <a:cubicBezTo>
                    <a:pt x="51" y="2"/>
                    <a:pt x="50" y="2"/>
                    <a:pt x="49" y="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981;p79">
              <a:extLst>
                <a:ext uri="{FF2B5EF4-FFF2-40B4-BE49-F238E27FC236}">
                  <a16:creationId xmlns:a16="http://schemas.microsoft.com/office/drawing/2014/main" id="{6B20D569-F234-E1DE-9D00-4600D509CA41}"/>
                </a:ext>
              </a:extLst>
            </p:cNvPr>
            <p:cNvSpPr/>
            <p:nvPr/>
          </p:nvSpPr>
          <p:spPr>
            <a:xfrm>
              <a:off x="6152128" y="2707573"/>
              <a:ext cx="155977" cy="92244"/>
            </a:xfrm>
            <a:custGeom>
              <a:avLst/>
              <a:gdLst/>
              <a:ahLst/>
              <a:cxnLst/>
              <a:rect l="l" t="t" r="r" b="b"/>
              <a:pathLst>
                <a:path w="57" h="34" extrusionOk="0">
                  <a:moveTo>
                    <a:pt x="56" y="22"/>
                  </a:moveTo>
                  <a:cubicBezTo>
                    <a:pt x="55" y="22"/>
                    <a:pt x="54" y="22"/>
                    <a:pt x="54" y="22"/>
                  </a:cubicBezTo>
                  <a:cubicBezTo>
                    <a:pt x="50" y="22"/>
                    <a:pt x="47" y="20"/>
                    <a:pt x="44" y="20"/>
                  </a:cubicBezTo>
                  <a:cubicBezTo>
                    <a:pt x="41" y="20"/>
                    <a:pt x="33" y="17"/>
                    <a:pt x="30" y="14"/>
                  </a:cubicBezTo>
                  <a:cubicBezTo>
                    <a:pt x="27" y="11"/>
                    <a:pt x="17" y="5"/>
                    <a:pt x="14" y="3"/>
                  </a:cubicBezTo>
                  <a:cubicBezTo>
                    <a:pt x="13" y="0"/>
                    <a:pt x="9" y="0"/>
                    <a:pt x="9" y="1"/>
                  </a:cubicBezTo>
                  <a:cubicBezTo>
                    <a:pt x="9" y="3"/>
                    <a:pt x="7" y="3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2" y="14"/>
                    <a:pt x="3" y="16"/>
                  </a:cubicBezTo>
                  <a:cubicBezTo>
                    <a:pt x="4" y="17"/>
                    <a:pt x="9" y="18"/>
                    <a:pt x="10" y="19"/>
                  </a:cubicBezTo>
                  <a:cubicBezTo>
                    <a:pt x="10" y="20"/>
                    <a:pt x="13" y="22"/>
                    <a:pt x="15" y="22"/>
                  </a:cubicBezTo>
                  <a:cubicBezTo>
                    <a:pt x="17" y="22"/>
                    <a:pt x="20" y="24"/>
                    <a:pt x="21" y="25"/>
                  </a:cubicBezTo>
                  <a:cubicBezTo>
                    <a:pt x="22" y="26"/>
                    <a:pt x="27" y="24"/>
                    <a:pt x="28" y="24"/>
                  </a:cubicBezTo>
                  <a:cubicBezTo>
                    <a:pt x="29" y="24"/>
                    <a:pt x="32" y="27"/>
                    <a:pt x="32" y="28"/>
                  </a:cubicBezTo>
                  <a:cubicBezTo>
                    <a:pt x="33" y="30"/>
                    <a:pt x="40" y="31"/>
                    <a:pt x="42" y="32"/>
                  </a:cubicBezTo>
                  <a:cubicBezTo>
                    <a:pt x="44" y="34"/>
                    <a:pt x="53" y="33"/>
                    <a:pt x="55" y="31"/>
                  </a:cubicBezTo>
                  <a:cubicBezTo>
                    <a:pt x="57" y="29"/>
                    <a:pt x="55" y="26"/>
                    <a:pt x="55" y="24"/>
                  </a:cubicBezTo>
                  <a:cubicBezTo>
                    <a:pt x="55" y="23"/>
                    <a:pt x="55" y="22"/>
                    <a:pt x="56" y="2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982;p79">
              <a:extLst>
                <a:ext uri="{FF2B5EF4-FFF2-40B4-BE49-F238E27FC236}">
                  <a16:creationId xmlns:a16="http://schemas.microsoft.com/office/drawing/2014/main" id="{8A30E32B-6B1F-2BC2-B90D-EF0B2FC90B94}"/>
                </a:ext>
              </a:extLst>
            </p:cNvPr>
            <p:cNvSpPr/>
            <p:nvPr/>
          </p:nvSpPr>
          <p:spPr>
            <a:xfrm>
              <a:off x="6378544" y="2751178"/>
              <a:ext cx="169394" cy="382391"/>
            </a:xfrm>
            <a:custGeom>
              <a:avLst/>
              <a:gdLst/>
              <a:ahLst/>
              <a:cxnLst/>
              <a:rect l="l" t="t" r="r" b="b"/>
              <a:pathLst>
                <a:path w="62" h="140" extrusionOk="0">
                  <a:moveTo>
                    <a:pt x="50" y="128"/>
                  </a:moveTo>
                  <a:cubicBezTo>
                    <a:pt x="50" y="124"/>
                    <a:pt x="49" y="124"/>
                    <a:pt x="49" y="122"/>
                  </a:cubicBezTo>
                  <a:cubicBezTo>
                    <a:pt x="49" y="119"/>
                    <a:pt x="49" y="116"/>
                    <a:pt x="45" y="113"/>
                  </a:cubicBezTo>
                  <a:cubicBezTo>
                    <a:pt x="42" y="110"/>
                    <a:pt x="41" y="107"/>
                    <a:pt x="43" y="105"/>
                  </a:cubicBezTo>
                  <a:cubicBezTo>
                    <a:pt x="44" y="104"/>
                    <a:pt x="43" y="99"/>
                    <a:pt x="44" y="99"/>
                  </a:cubicBezTo>
                  <a:cubicBezTo>
                    <a:pt x="45" y="100"/>
                    <a:pt x="46" y="97"/>
                    <a:pt x="44" y="96"/>
                  </a:cubicBezTo>
                  <a:cubicBezTo>
                    <a:pt x="42" y="95"/>
                    <a:pt x="44" y="92"/>
                    <a:pt x="43" y="91"/>
                  </a:cubicBezTo>
                  <a:cubicBezTo>
                    <a:pt x="41" y="91"/>
                    <a:pt x="38" y="85"/>
                    <a:pt x="38" y="84"/>
                  </a:cubicBezTo>
                  <a:cubicBezTo>
                    <a:pt x="38" y="83"/>
                    <a:pt x="38" y="74"/>
                    <a:pt x="38" y="72"/>
                  </a:cubicBezTo>
                  <a:cubicBezTo>
                    <a:pt x="38" y="71"/>
                    <a:pt x="42" y="71"/>
                    <a:pt x="43" y="71"/>
                  </a:cubicBezTo>
                  <a:cubicBezTo>
                    <a:pt x="44" y="71"/>
                    <a:pt x="47" y="71"/>
                    <a:pt x="49" y="69"/>
                  </a:cubicBezTo>
                  <a:cubicBezTo>
                    <a:pt x="50" y="67"/>
                    <a:pt x="54" y="66"/>
                    <a:pt x="55" y="65"/>
                  </a:cubicBezTo>
                  <a:cubicBezTo>
                    <a:pt x="56" y="63"/>
                    <a:pt x="59" y="63"/>
                    <a:pt x="59" y="61"/>
                  </a:cubicBezTo>
                  <a:cubicBezTo>
                    <a:pt x="59" y="60"/>
                    <a:pt x="62" y="55"/>
                    <a:pt x="62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2" y="55"/>
                    <a:pt x="60" y="56"/>
                  </a:cubicBezTo>
                  <a:cubicBezTo>
                    <a:pt x="56" y="58"/>
                    <a:pt x="54" y="56"/>
                    <a:pt x="55" y="54"/>
                  </a:cubicBezTo>
                  <a:cubicBezTo>
                    <a:pt x="55" y="51"/>
                    <a:pt x="52" y="51"/>
                    <a:pt x="50" y="51"/>
                  </a:cubicBezTo>
                  <a:cubicBezTo>
                    <a:pt x="49" y="51"/>
                    <a:pt x="50" y="48"/>
                    <a:pt x="50" y="47"/>
                  </a:cubicBezTo>
                  <a:cubicBezTo>
                    <a:pt x="51" y="45"/>
                    <a:pt x="50" y="44"/>
                    <a:pt x="48" y="43"/>
                  </a:cubicBezTo>
                  <a:cubicBezTo>
                    <a:pt x="46" y="43"/>
                    <a:pt x="45" y="38"/>
                    <a:pt x="46" y="37"/>
                  </a:cubicBezTo>
                  <a:cubicBezTo>
                    <a:pt x="47" y="36"/>
                    <a:pt x="41" y="35"/>
                    <a:pt x="38" y="36"/>
                  </a:cubicBezTo>
                  <a:cubicBezTo>
                    <a:pt x="37" y="37"/>
                    <a:pt x="38" y="34"/>
                    <a:pt x="38" y="33"/>
                  </a:cubicBezTo>
                  <a:cubicBezTo>
                    <a:pt x="37" y="31"/>
                    <a:pt x="40" y="25"/>
                    <a:pt x="44" y="22"/>
                  </a:cubicBezTo>
                  <a:cubicBezTo>
                    <a:pt x="47" y="19"/>
                    <a:pt x="46" y="14"/>
                    <a:pt x="46" y="12"/>
                  </a:cubicBezTo>
                  <a:cubicBezTo>
                    <a:pt x="46" y="8"/>
                    <a:pt x="44" y="8"/>
                    <a:pt x="42" y="8"/>
                  </a:cubicBezTo>
                  <a:cubicBezTo>
                    <a:pt x="41" y="8"/>
                    <a:pt x="41" y="5"/>
                    <a:pt x="41" y="3"/>
                  </a:cubicBezTo>
                  <a:cubicBezTo>
                    <a:pt x="41" y="1"/>
                    <a:pt x="38" y="0"/>
                    <a:pt x="36" y="1"/>
                  </a:cubicBezTo>
                  <a:cubicBezTo>
                    <a:pt x="36" y="1"/>
                    <a:pt x="35" y="1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4" y="5"/>
                    <a:pt x="33" y="5"/>
                  </a:cubicBezTo>
                  <a:cubicBezTo>
                    <a:pt x="32" y="6"/>
                    <a:pt x="32" y="8"/>
                    <a:pt x="34" y="11"/>
                  </a:cubicBezTo>
                  <a:cubicBezTo>
                    <a:pt x="36" y="13"/>
                    <a:pt x="31" y="12"/>
                    <a:pt x="30" y="11"/>
                  </a:cubicBezTo>
                  <a:cubicBezTo>
                    <a:pt x="30" y="9"/>
                    <a:pt x="26" y="12"/>
                    <a:pt x="25" y="13"/>
                  </a:cubicBezTo>
                  <a:cubicBezTo>
                    <a:pt x="22" y="15"/>
                    <a:pt x="19" y="16"/>
                    <a:pt x="19" y="19"/>
                  </a:cubicBezTo>
                  <a:cubicBezTo>
                    <a:pt x="19" y="23"/>
                    <a:pt x="16" y="25"/>
                    <a:pt x="17" y="28"/>
                  </a:cubicBezTo>
                  <a:cubicBezTo>
                    <a:pt x="18" y="31"/>
                    <a:pt x="14" y="36"/>
                    <a:pt x="14" y="37"/>
                  </a:cubicBezTo>
                  <a:cubicBezTo>
                    <a:pt x="14" y="38"/>
                    <a:pt x="10" y="36"/>
                    <a:pt x="9" y="36"/>
                  </a:cubicBezTo>
                  <a:cubicBezTo>
                    <a:pt x="8" y="36"/>
                    <a:pt x="8" y="42"/>
                    <a:pt x="7" y="44"/>
                  </a:cubicBezTo>
                  <a:cubicBezTo>
                    <a:pt x="6" y="46"/>
                    <a:pt x="7" y="52"/>
                    <a:pt x="5" y="52"/>
                  </a:cubicBezTo>
                  <a:cubicBezTo>
                    <a:pt x="3" y="52"/>
                    <a:pt x="1" y="58"/>
                    <a:pt x="1" y="58"/>
                  </a:cubicBezTo>
                  <a:cubicBezTo>
                    <a:pt x="1" y="58"/>
                    <a:pt x="1" y="59"/>
                    <a:pt x="0" y="60"/>
                  </a:cubicBezTo>
                  <a:cubicBezTo>
                    <a:pt x="1" y="63"/>
                    <a:pt x="3" y="66"/>
                    <a:pt x="6" y="67"/>
                  </a:cubicBezTo>
                  <a:cubicBezTo>
                    <a:pt x="11" y="69"/>
                    <a:pt x="13" y="78"/>
                    <a:pt x="14" y="83"/>
                  </a:cubicBezTo>
                  <a:cubicBezTo>
                    <a:pt x="16" y="87"/>
                    <a:pt x="15" y="92"/>
                    <a:pt x="13" y="95"/>
                  </a:cubicBezTo>
                  <a:cubicBezTo>
                    <a:pt x="12" y="96"/>
                    <a:pt x="14" y="97"/>
                    <a:pt x="16" y="98"/>
                  </a:cubicBezTo>
                  <a:cubicBezTo>
                    <a:pt x="19" y="99"/>
                    <a:pt x="22" y="100"/>
                    <a:pt x="24" y="97"/>
                  </a:cubicBezTo>
                  <a:cubicBezTo>
                    <a:pt x="25" y="95"/>
                    <a:pt x="29" y="93"/>
                    <a:pt x="30" y="90"/>
                  </a:cubicBezTo>
                  <a:cubicBezTo>
                    <a:pt x="31" y="87"/>
                    <a:pt x="33" y="91"/>
                    <a:pt x="34" y="93"/>
                  </a:cubicBezTo>
                  <a:cubicBezTo>
                    <a:pt x="36" y="95"/>
                    <a:pt x="37" y="97"/>
                    <a:pt x="37" y="101"/>
                  </a:cubicBezTo>
                  <a:cubicBezTo>
                    <a:pt x="38" y="105"/>
                    <a:pt x="38" y="114"/>
                    <a:pt x="41" y="117"/>
                  </a:cubicBezTo>
                  <a:cubicBezTo>
                    <a:pt x="44" y="120"/>
                    <a:pt x="45" y="127"/>
                    <a:pt x="44" y="129"/>
                  </a:cubicBezTo>
                  <a:cubicBezTo>
                    <a:pt x="43" y="131"/>
                    <a:pt x="45" y="135"/>
                    <a:pt x="45" y="138"/>
                  </a:cubicBezTo>
                  <a:cubicBezTo>
                    <a:pt x="45" y="138"/>
                    <a:pt x="44" y="139"/>
                    <a:pt x="44" y="140"/>
                  </a:cubicBezTo>
                  <a:cubicBezTo>
                    <a:pt x="47" y="140"/>
                    <a:pt x="50" y="128"/>
                    <a:pt x="50" y="12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983;p79">
              <a:extLst>
                <a:ext uri="{FF2B5EF4-FFF2-40B4-BE49-F238E27FC236}">
                  <a16:creationId xmlns:a16="http://schemas.microsoft.com/office/drawing/2014/main" id="{21DCA96D-85A3-170B-B140-785EBF0BAE81}"/>
                </a:ext>
              </a:extLst>
            </p:cNvPr>
            <p:cNvSpPr/>
            <p:nvPr/>
          </p:nvSpPr>
          <p:spPr>
            <a:xfrm>
              <a:off x="6318168" y="2756210"/>
              <a:ext cx="63732" cy="38576"/>
            </a:xfrm>
            <a:custGeom>
              <a:avLst/>
              <a:gdLst/>
              <a:ahLst/>
              <a:cxnLst/>
              <a:rect l="l" t="t" r="r" b="b"/>
              <a:pathLst>
                <a:path w="23" h="14" extrusionOk="0">
                  <a:moveTo>
                    <a:pt x="22" y="5"/>
                  </a:moveTo>
                  <a:cubicBezTo>
                    <a:pt x="17" y="0"/>
                    <a:pt x="16" y="4"/>
                    <a:pt x="12" y="2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5" y="2"/>
                    <a:pt x="3" y="2"/>
                    <a:pt x="1" y="6"/>
                  </a:cubicBezTo>
                  <a:cubicBezTo>
                    <a:pt x="1" y="6"/>
                    <a:pt x="0" y="8"/>
                    <a:pt x="0" y="9"/>
                  </a:cubicBezTo>
                  <a:cubicBezTo>
                    <a:pt x="0" y="10"/>
                    <a:pt x="1" y="11"/>
                    <a:pt x="1" y="10"/>
                  </a:cubicBezTo>
                  <a:cubicBezTo>
                    <a:pt x="3" y="10"/>
                    <a:pt x="4" y="12"/>
                    <a:pt x="7" y="12"/>
                  </a:cubicBezTo>
                  <a:cubicBezTo>
                    <a:pt x="9" y="11"/>
                    <a:pt x="11" y="13"/>
                    <a:pt x="13" y="12"/>
                  </a:cubicBezTo>
                  <a:cubicBezTo>
                    <a:pt x="17" y="11"/>
                    <a:pt x="20" y="14"/>
                    <a:pt x="21" y="11"/>
                  </a:cubicBezTo>
                  <a:cubicBezTo>
                    <a:pt x="23" y="9"/>
                    <a:pt x="20" y="5"/>
                    <a:pt x="20" y="5"/>
                  </a:cubicBezTo>
                  <a:cubicBezTo>
                    <a:pt x="20" y="5"/>
                    <a:pt x="21" y="5"/>
                    <a:pt x="22" y="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984;p79">
              <a:extLst>
                <a:ext uri="{FF2B5EF4-FFF2-40B4-BE49-F238E27FC236}">
                  <a16:creationId xmlns:a16="http://schemas.microsoft.com/office/drawing/2014/main" id="{1026EA85-A458-86F0-E43A-EB30EAD119D2}"/>
                </a:ext>
              </a:extLst>
            </p:cNvPr>
            <p:cNvSpPr/>
            <p:nvPr/>
          </p:nvSpPr>
          <p:spPr>
            <a:xfrm>
              <a:off x="6573096" y="2861871"/>
              <a:ext cx="145913" cy="315305"/>
            </a:xfrm>
            <a:custGeom>
              <a:avLst/>
              <a:gdLst/>
              <a:ahLst/>
              <a:cxnLst/>
              <a:rect l="l" t="t" r="r" b="b"/>
              <a:pathLst>
                <a:path w="54" h="115" extrusionOk="0">
                  <a:moveTo>
                    <a:pt x="41" y="14"/>
                  </a:moveTo>
                  <a:cubicBezTo>
                    <a:pt x="39" y="14"/>
                    <a:pt x="33" y="10"/>
                    <a:pt x="33" y="8"/>
                  </a:cubicBezTo>
                  <a:cubicBezTo>
                    <a:pt x="33" y="7"/>
                    <a:pt x="36" y="4"/>
                    <a:pt x="31" y="4"/>
                  </a:cubicBezTo>
                  <a:cubicBezTo>
                    <a:pt x="27" y="4"/>
                    <a:pt x="26" y="2"/>
                    <a:pt x="25" y="1"/>
                  </a:cubicBezTo>
                  <a:cubicBezTo>
                    <a:pt x="24" y="0"/>
                    <a:pt x="20" y="3"/>
                    <a:pt x="19" y="4"/>
                  </a:cubicBezTo>
                  <a:cubicBezTo>
                    <a:pt x="18" y="7"/>
                    <a:pt x="17" y="4"/>
                    <a:pt x="14" y="5"/>
                  </a:cubicBezTo>
                  <a:cubicBezTo>
                    <a:pt x="11" y="7"/>
                    <a:pt x="9" y="4"/>
                    <a:pt x="7" y="5"/>
                  </a:cubicBezTo>
                  <a:cubicBezTo>
                    <a:pt x="7" y="7"/>
                    <a:pt x="4" y="4"/>
                    <a:pt x="2" y="6"/>
                  </a:cubicBezTo>
                  <a:cubicBezTo>
                    <a:pt x="2" y="7"/>
                    <a:pt x="1" y="7"/>
                    <a:pt x="0" y="8"/>
                  </a:cubicBezTo>
                  <a:cubicBezTo>
                    <a:pt x="1" y="9"/>
                    <a:pt x="3" y="11"/>
                    <a:pt x="3" y="12"/>
                  </a:cubicBezTo>
                  <a:cubicBezTo>
                    <a:pt x="3" y="14"/>
                    <a:pt x="7" y="15"/>
                    <a:pt x="7" y="17"/>
                  </a:cubicBezTo>
                  <a:cubicBezTo>
                    <a:pt x="7" y="19"/>
                    <a:pt x="11" y="22"/>
                    <a:pt x="13" y="21"/>
                  </a:cubicBezTo>
                  <a:cubicBezTo>
                    <a:pt x="14" y="19"/>
                    <a:pt x="18" y="18"/>
                    <a:pt x="18" y="22"/>
                  </a:cubicBezTo>
                  <a:cubicBezTo>
                    <a:pt x="19" y="26"/>
                    <a:pt x="20" y="26"/>
                    <a:pt x="20" y="28"/>
                  </a:cubicBezTo>
                  <a:cubicBezTo>
                    <a:pt x="20" y="30"/>
                    <a:pt x="16" y="29"/>
                    <a:pt x="15" y="31"/>
                  </a:cubicBezTo>
                  <a:cubicBezTo>
                    <a:pt x="14" y="33"/>
                    <a:pt x="22" y="36"/>
                    <a:pt x="22" y="38"/>
                  </a:cubicBezTo>
                  <a:cubicBezTo>
                    <a:pt x="22" y="40"/>
                    <a:pt x="25" y="42"/>
                    <a:pt x="26" y="44"/>
                  </a:cubicBezTo>
                  <a:cubicBezTo>
                    <a:pt x="27" y="47"/>
                    <a:pt x="31" y="50"/>
                    <a:pt x="32" y="53"/>
                  </a:cubicBezTo>
                  <a:cubicBezTo>
                    <a:pt x="33" y="55"/>
                    <a:pt x="37" y="57"/>
                    <a:pt x="39" y="58"/>
                  </a:cubicBezTo>
                  <a:cubicBezTo>
                    <a:pt x="40" y="60"/>
                    <a:pt x="41" y="63"/>
                    <a:pt x="40" y="66"/>
                  </a:cubicBezTo>
                  <a:cubicBezTo>
                    <a:pt x="40" y="68"/>
                    <a:pt x="40" y="74"/>
                    <a:pt x="42" y="78"/>
                  </a:cubicBezTo>
                  <a:cubicBezTo>
                    <a:pt x="45" y="82"/>
                    <a:pt x="39" y="84"/>
                    <a:pt x="37" y="87"/>
                  </a:cubicBezTo>
                  <a:cubicBezTo>
                    <a:pt x="35" y="89"/>
                    <a:pt x="36" y="92"/>
                    <a:pt x="30" y="91"/>
                  </a:cubicBezTo>
                  <a:cubicBezTo>
                    <a:pt x="25" y="90"/>
                    <a:pt x="31" y="96"/>
                    <a:pt x="30" y="98"/>
                  </a:cubicBezTo>
                  <a:cubicBezTo>
                    <a:pt x="30" y="100"/>
                    <a:pt x="22" y="96"/>
                    <a:pt x="22" y="98"/>
                  </a:cubicBezTo>
                  <a:cubicBezTo>
                    <a:pt x="22" y="99"/>
                    <a:pt x="19" y="100"/>
                    <a:pt x="18" y="101"/>
                  </a:cubicBezTo>
                  <a:cubicBezTo>
                    <a:pt x="19" y="103"/>
                    <a:pt x="19" y="103"/>
                    <a:pt x="20" y="103"/>
                  </a:cubicBezTo>
                  <a:cubicBezTo>
                    <a:pt x="22" y="104"/>
                    <a:pt x="19" y="106"/>
                    <a:pt x="19" y="110"/>
                  </a:cubicBezTo>
                  <a:cubicBezTo>
                    <a:pt x="19" y="114"/>
                    <a:pt x="21" y="115"/>
                    <a:pt x="22" y="113"/>
                  </a:cubicBezTo>
                  <a:cubicBezTo>
                    <a:pt x="23" y="112"/>
                    <a:pt x="28" y="108"/>
                    <a:pt x="30" y="108"/>
                  </a:cubicBezTo>
                  <a:cubicBezTo>
                    <a:pt x="30" y="107"/>
                    <a:pt x="30" y="105"/>
                    <a:pt x="30" y="105"/>
                  </a:cubicBezTo>
                  <a:cubicBezTo>
                    <a:pt x="32" y="105"/>
                    <a:pt x="32" y="103"/>
                    <a:pt x="33" y="101"/>
                  </a:cubicBezTo>
                  <a:cubicBezTo>
                    <a:pt x="33" y="100"/>
                    <a:pt x="35" y="100"/>
                    <a:pt x="38" y="101"/>
                  </a:cubicBezTo>
                  <a:cubicBezTo>
                    <a:pt x="40" y="101"/>
                    <a:pt x="43" y="98"/>
                    <a:pt x="48" y="95"/>
                  </a:cubicBezTo>
                  <a:cubicBezTo>
                    <a:pt x="52" y="93"/>
                    <a:pt x="52" y="92"/>
                    <a:pt x="53" y="86"/>
                  </a:cubicBezTo>
                  <a:cubicBezTo>
                    <a:pt x="54" y="78"/>
                    <a:pt x="52" y="70"/>
                    <a:pt x="52" y="68"/>
                  </a:cubicBezTo>
                  <a:cubicBezTo>
                    <a:pt x="52" y="66"/>
                    <a:pt x="46" y="56"/>
                    <a:pt x="44" y="56"/>
                  </a:cubicBezTo>
                  <a:cubicBezTo>
                    <a:pt x="42" y="56"/>
                    <a:pt x="34" y="48"/>
                    <a:pt x="32" y="46"/>
                  </a:cubicBezTo>
                  <a:cubicBezTo>
                    <a:pt x="31" y="45"/>
                    <a:pt x="31" y="42"/>
                    <a:pt x="30" y="41"/>
                  </a:cubicBezTo>
                  <a:cubicBezTo>
                    <a:pt x="27" y="39"/>
                    <a:pt x="27" y="34"/>
                    <a:pt x="28" y="30"/>
                  </a:cubicBezTo>
                  <a:cubicBezTo>
                    <a:pt x="28" y="28"/>
                    <a:pt x="33" y="27"/>
                    <a:pt x="32" y="24"/>
                  </a:cubicBezTo>
                  <a:cubicBezTo>
                    <a:pt x="32" y="22"/>
                    <a:pt x="33" y="20"/>
                    <a:pt x="36" y="20"/>
                  </a:cubicBezTo>
                  <a:cubicBezTo>
                    <a:pt x="38" y="19"/>
                    <a:pt x="41" y="17"/>
                    <a:pt x="41" y="16"/>
                  </a:cubicBezTo>
                  <a:cubicBezTo>
                    <a:pt x="41" y="16"/>
                    <a:pt x="41" y="16"/>
                    <a:pt x="42" y="16"/>
                  </a:cubicBezTo>
                  <a:cubicBezTo>
                    <a:pt x="41" y="15"/>
                    <a:pt x="41" y="15"/>
                    <a:pt x="41" y="1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985;p79">
              <a:extLst>
                <a:ext uri="{FF2B5EF4-FFF2-40B4-BE49-F238E27FC236}">
                  <a16:creationId xmlns:a16="http://schemas.microsoft.com/office/drawing/2014/main" id="{D9DBFE42-5973-5299-7648-94EC1A7E0F20}"/>
                </a:ext>
              </a:extLst>
            </p:cNvPr>
            <p:cNvSpPr/>
            <p:nvPr/>
          </p:nvSpPr>
          <p:spPr>
            <a:xfrm>
              <a:off x="6573096" y="3051390"/>
              <a:ext cx="122433" cy="87212"/>
            </a:xfrm>
            <a:custGeom>
              <a:avLst/>
              <a:gdLst/>
              <a:ahLst/>
              <a:cxnLst/>
              <a:rect l="l" t="t" r="r" b="b"/>
              <a:pathLst>
                <a:path w="45" h="32" extrusionOk="0">
                  <a:moveTo>
                    <a:pt x="22" y="29"/>
                  </a:moveTo>
                  <a:cubicBezTo>
                    <a:pt x="22" y="27"/>
                    <a:pt x="30" y="31"/>
                    <a:pt x="31" y="29"/>
                  </a:cubicBezTo>
                  <a:cubicBezTo>
                    <a:pt x="31" y="27"/>
                    <a:pt x="25" y="21"/>
                    <a:pt x="31" y="22"/>
                  </a:cubicBezTo>
                  <a:cubicBezTo>
                    <a:pt x="36" y="23"/>
                    <a:pt x="35" y="20"/>
                    <a:pt x="37" y="18"/>
                  </a:cubicBezTo>
                  <a:cubicBezTo>
                    <a:pt x="39" y="15"/>
                    <a:pt x="45" y="13"/>
                    <a:pt x="42" y="10"/>
                  </a:cubicBezTo>
                  <a:cubicBezTo>
                    <a:pt x="41" y="6"/>
                    <a:pt x="40" y="3"/>
                    <a:pt x="40" y="0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33" y="0"/>
                    <a:pt x="30" y="0"/>
                    <a:pt x="30" y="3"/>
                  </a:cubicBezTo>
                  <a:cubicBezTo>
                    <a:pt x="30" y="5"/>
                    <a:pt x="27" y="6"/>
                    <a:pt x="27" y="5"/>
                  </a:cubicBezTo>
                  <a:cubicBezTo>
                    <a:pt x="28" y="3"/>
                    <a:pt x="25" y="4"/>
                    <a:pt x="23" y="1"/>
                  </a:cubicBezTo>
                  <a:cubicBezTo>
                    <a:pt x="21" y="0"/>
                    <a:pt x="16" y="2"/>
                    <a:pt x="13" y="1"/>
                  </a:cubicBezTo>
                  <a:cubicBezTo>
                    <a:pt x="10" y="0"/>
                    <a:pt x="6" y="3"/>
                    <a:pt x="3" y="7"/>
                  </a:cubicBezTo>
                  <a:cubicBezTo>
                    <a:pt x="0" y="10"/>
                    <a:pt x="3" y="10"/>
                    <a:pt x="3" y="13"/>
                  </a:cubicBezTo>
                  <a:cubicBezTo>
                    <a:pt x="3" y="16"/>
                    <a:pt x="5" y="16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21"/>
                    <a:pt x="6" y="23"/>
                    <a:pt x="6" y="25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2" y="26"/>
                    <a:pt x="9" y="29"/>
                    <a:pt x="11" y="31"/>
                  </a:cubicBezTo>
                  <a:cubicBezTo>
                    <a:pt x="12" y="32"/>
                    <a:pt x="16" y="29"/>
                    <a:pt x="17" y="31"/>
                  </a:cubicBezTo>
                  <a:cubicBezTo>
                    <a:pt x="17" y="32"/>
                    <a:pt x="18" y="32"/>
                    <a:pt x="18" y="32"/>
                  </a:cubicBezTo>
                  <a:cubicBezTo>
                    <a:pt x="19" y="31"/>
                    <a:pt x="22" y="30"/>
                    <a:pt x="22" y="2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986;p79">
              <a:extLst>
                <a:ext uri="{FF2B5EF4-FFF2-40B4-BE49-F238E27FC236}">
                  <a16:creationId xmlns:a16="http://schemas.microsoft.com/office/drawing/2014/main" id="{297116AC-DF22-7270-42D3-8F77EE045798}"/>
                </a:ext>
              </a:extLst>
            </p:cNvPr>
            <p:cNvSpPr/>
            <p:nvPr/>
          </p:nvSpPr>
          <p:spPr>
            <a:xfrm>
              <a:off x="6531168" y="2883673"/>
              <a:ext cx="150943" cy="184488"/>
            </a:xfrm>
            <a:custGeom>
              <a:avLst/>
              <a:gdLst/>
              <a:ahLst/>
              <a:cxnLst/>
              <a:rect l="l" t="t" r="r" b="b"/>
              <a:pathLst>
                <a:path w="55" h="67" extrusionOk="0">
                  <a:moveTo>
                    <a:pt x="37" y="30"/>
                  </a:moveTo>
                  <a:cubicBezTo>
                    <a:pt x="37" y="28"/>
                    <a:pt x="29" y="25"/>
                    <a:pt x="30" y="23"/>
                  </a:cubicBezTo>
                  <a:cubicBezTo>
                    <a:pt x="31" y="21"/>
                    <a:pt x="35" y="23"/>
                    <a:pt x="35" y="20"/>
                  </a:cubicBezTo>
                  <a:cubicBezTo>
                    <a:pt x="35" y="18"/>
                    <a:pt x="33" y="18"/>
                    <a:pt x="32" y="14"/>
                  </a:cubicBezTo>
                  <a:cubicBezTo>
                    <a:pt x="32" y="11"/>
                    <a:pt x="29" y="12"/>
                    <a:pt x="28" y="13"/>
                  </a:cubicBezTo>
                  <a:cubicBezTo>
                    <a:pt x="26" y="14"/>
                    <a:pt x="21" y="12"/>
                    <a:pt x="21" y="10"/>
                  </a:cubicBezTo>
                  <a:cubicBezTo>
                    <a:pt x="21" y="7"/>
                    <a:pt x="18" y="6"/>
                    <a:pt x="18" y="4"/>
                  </a:cubicBezTo>
                  <a:cubicBezTo>
                    <a:pt x="18" y="3"/>
                    <a:pt x="16" y="1"/>
                    <a:pt x="15" y="0"/>
                  </a:cubicBezTo>
                  <a:cubicBezTo>
                    <a:pt x="14" y="0"/>
                    <a:pt x="12" y="0"/>
                    <a:pt x="12" y="0"/>
                  </a:cubicBezTo>
                  <a:cubicBezTo>
                    <a:pt x="11" y="0"/>
                    <a:pt x="10" y="3"/>
                    <a:pt x="11" y="4"/>
                  </a:cubicBezTo>
                  <a:cubicBezTo>
                    <a:pt x="12" y="5"/>
                    <a:pt x="13" y="11"/>
                    <a:pt x="10" y="10"/>
                  </a:cubicBezTo>
                  <a:cubicBezTo>
                    <a:pt x="9" y="10"/>
                    <a:pt x="9" y="6"/>
                    <a:pt x="7" y="6"/>
                  </a:cubicBezTo>
                  <a:cubicBezTo>
                    <a:pt x="7" y="6"/>
                    <a:pt x="3" y="11"/>
                    <a:pt x="3" y="12"/>
                  </a:cubicBezTo>
                  <a:cubicBezTo>
                    <a:pt x="3" y="13"/>
                    <a:pt x="1" y="14"/>
                    <a:pt x="0" y="14"/>
                  </a:cubicBezTo>
                  <a:cubicBezTo>
                    <a:pt x="1" y="15"/>
                    <a:pt x="2" y="16"/>
                    <a:pt x="2" y="16"/>
                  </a:cubicBezTo>
                  <a:cubicBezTo>
                    <a:pt x="3" y="17"/>
                    <a:pt x="1" y="20"/>
                    <a:pt x="2" y="22"/>
                  </a:cubicBezTo>
                  <a:cubicBezTo>
                    <a:pt x="4" y="24"/>
                    <a:pt x="7" y="21"/>
                    <a:pt x="8" y="23"/>
                  </a:cubicBezTo>
                  <a:cubicBezTo>
                    <a:pt x="9" y="27"/>
                    <a:pt x="7" y="28"/>
                    <a:pt x="7" y="32"/>
                  </a:cubicBezTo>
                  <a:cubicBezTo>
                    <a:pt x="7" y="35"/>
                    <a:pt x="5" y="35"/>
                    <a:pt x="5" y="37"/>
                  </a:cubicBezTo>
                  <a:cubicBezTo>
                    <a:pt x="6" y="40"/>
                    <a:pt x="9" y="36"/>
                    <a:pt x="11" y="35"/>
                  </a:cubicBezTo>
                  <a:cubicBezTo>
                    <a:pt x="14" y="33"/>
                    <a:pt x="16" y="34"/>
                    <a:pt x="17" y="35"/>
                  </a:cubicBezTo>
                  <a:cubicBezTo>
                    <a:pt x="18" y="35"/>
                    <a:pt x="21" y="35"/>
                    <a:pt x="21" y="34"/>
                  </a:cubicBezTo>
                  <a:cubicBezTo>
                    <a:pt x="22" y="32"/>
                    <a:pt x="27" y="31"/>
                    <a:pt x="29" y="33"/>
                  </a:cubicBezTo>
                  <a:cubicBezTo>
                    <a:pt x="31" y="35"/>
                    <a:pt x="32" y="37"/>
                    <a:pt x="34" y="38"/>
                  </a:cubicBezTo>
                  <a:cubicBezTo>
                    <a:pt x="36" y="39"/>
                    <a:pt x="32" y="46"/>
                    <a:pt x="35" y="47"/>
                  </a:cubicBezTo>
                  <a:cubicBezTo>
                    <a:pt x="37" y="47"/>
                    <a:pt x="40" y="51"/>
                    <a:pt x="40" y="55"/>
                  </a:cubicBezTo>
                  <a:cubicBezTo>
                    <a:pt x="40" y="58"/>
                    <a:pt x="42" y="60"/>
                    <a:pt x="39" y="63"/>
                  </a:cubicBezTo>
                  <a:cubicBezTo>
                    <a:pt x="41" y="64"/>
                    <a:pt x="43" y="64"/>
                    <a:pt x="42" y="66"/>
                  </a:cubicBezTo>
                  <a:cubicBezTo>
                    <a:pt x="42" y="67"/>
                    <a:pt x="44" y="66"/>
                    <a:pt x="44" y="64"/>
                  </a:cubicBezTo>
                  <a:cubicBezTo>
                    <a:pt x="44" y="61"/>
                    <a:pt x="48" y="61"/>
                    <a:pt x="49" y="62"/>
                  </a:cubicBezTo>
                  <a:cubicBezTo>
                    <a:pt x="51" y="62"/>
                    <a:pt x="53" y="62"/>
                    <a:pt x="55" y="61"/>
                  </a:cubicBezTo>
                  <a:cubicBezTo>
                    <a:pt x="55" y="59"/>
                    <a:pt x="55" y="58"/>
                    <a:pt x="55" y="58"/>
                  </a:cubicBezTo>
                  <a:cubicBezTo>
                    <a:pt x="55" y="55"/>
                    <a:pt x="55" y="52"/>
                    <a:pt x="54" y="50"/>
                  </a:cubicBezTo>
                  <a:cubicBezTo>
                    <a:pt x="52" y="49"/>
                    <a:pt x="48" y="47"/>
                    <a:pt x="47" y="45"/>
                  </a:cubicBezTo>
                  <a:cubicBezTo>
                    <a:pt x="46" y="42"/>
                    <a:pt x="42" y="39"/>
                    <a:pt x="41" y="36"/>
                  </a:cubicBezTo>
                  <a:cubicBezTo>
                    <a:pt x="40" y="35"/>
                    <a:pt x="37" y="32"/>
                    <a:pt x="37" y="3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987;p79">
              <a:extLst>
                <a:ext uri="{FF2B5EF4-FFF2-40B4-BE49-F238E27FC236}">
                  <a16:creationId xmlns:a16="http://schemas.microsoft.com/office/drawing/2014/main" id="{B0845BF1-5EDC-07D4-2231-6B6C4EC09003}"/>
                </a:ext>
              </a:extLst>
            </p:cNvPr>
            <p:cNvSpPr/>
            <p:nvPr/>
          </p:nvSpPr>
          <p:spPr>
            <a:xfrm>
              <a:off x="6482531" y="2922248"/>
              <a:ext cx="164361" cy="311952"/>
            </a:xfrm>
            <a:custGeom>
              <a:avLst/>
              <a:gdLst/>
              <a:ahLst/>
              <a:cxnLst/>
              <a:rect l="l" t="t" r="r" b="b"/>
              <a:pathLst>
                <a:path w="60" h="114" extrusionOk="0">
                  <a:moveTo>
                    <a:pt x="36" y="60"/>
                  </a:moveTo>
                  <a:cubicBezTo>
                    <a:pt x="36" y="57"/>
                    <a:pt x="33" y="57"/>
                    <a:pt x="36" y="54"/>
                  </a:cubicBezTo>
                  <a:cubicBezTo>
                    <a:pt x="38" y="50"/>
                    <a:pt x="43" y="47"/>
                    <a:pt x="46" y="48"/>
                  </a:cubicBezTo>
                  <a:cubicBezTo>
                    <a:pt x="48" y="49"/>
                    <a:pt x="54" y="46"/>
                    <a:pt x="56" y="48"/>
                  </a:cubicBezTo>
                  <a:cubicBezTo>
                    <a:pt x="56" y="49"/>
                    <a:pt x="57" y="49"/>
                    <a:pt x="57" y="49"/>
                  </a:cubicBezTo>
                  <a:cubicBezTo>
                    <a:pt x="60" y="46"/>
                    <a:pt x="58" y="45"/>
                    <a:pt x="58" y="41"/>
                  </a:cubicBezTo>
                  <a:cubicBezTo>
                    <a:pt x="58" y="37"/>
                    <a:pt x="55" y="33"/>
                    <a:pt x="53" y="33"/>
                  </a:cubicBezTo>
                  <a:cubicBezTo>
                    <a:pt x="50" y="32"/>
                    <a:pt x="54" y="25"/>
                    <a:pt x="52" y="24"/>
                  </a:cubicBezTo>
                  <a:cubicBezTo>
                    <a:pt x="49" y="23"/>
                    <a:pt x="48" y="20"/>
                    <a:pt x="47" y="19"/>
                  </a:cubicBezTo>
                  <a:cubicBezTo>
                    <a:pt x="45" y="17"/>
                    <a:pt x="40" y="18"/>
                    <a:pt x="39" y="19"/>
                  </a:cubicBezTo>
                  <a:cubicBezTo>
                    <a:pt x="39" y="20"/>
                    <a:pt x="36" y="21"/>
                    <a:pt x="35" y="20"/>
                  </a:cubicBezTo>
                  <a:cubicBezTo>
                    <a:pt x="34" y="19"/>
                    <a:pt x="32" y="19"/>
                    <a:pt x="29" y="20"/>
                  </a:cubicBezTo>
                  <a:cubicBezTo>
                    <a:pt x="27" y="22"/>
                    <a:pt x="24" y="26"/>
                    <a:pt x="23" y="23"/>
                  </a:cubicBezTo>
                  <a:cubicBezTo>
                    <a:pt x="23" y="20"/>
                    <a:pt x="24" y="20"/>
                    <a:pt x="24" y="18"/>
                  </a:cubicBezTo>
                  <a:cubicBezTo>
                    <a:pt x="24" y="14"/>
                    <a:pt x="26" y="13"/>
                    <a:pt x="25" y="9"/>
                  </a:cubicBezTo>
                  <a:cubicBezTo>
                    <a:pt x="24" y="6"/>
                    <a:pt x="22" y="10"/>
                    <a:pt x="20" y="7"/>
                  </a:cubicBezTo>
                  <a:cubicBezTo>
                    <a:pt x="19" y="6"/>
                    <a:pt x="21" y="3"/>
                    <a:pt x="20" y="2"/>
                  </a:cubicBezTo>
                  <a:cubicBezTo>
                    <a:pt x="20" y="2"/>
                    <a:pt x="19" y="1"/>
                    <a:pt x="18" y="0"/>
                  </a:cubicBezTo>
                  <a:cubicBezTo>
                    <a:pt x="18" y="1"/>
                    <a:pt x="17" y="1"/>
                    <a:pt x="17" y="2"/>
                  </a:cubicBezTo>
                  <a:cubicBezTo>
                    <a:pt x="16" y="3"/>
                    <a:pt x="12" y="4"/>
                    <a:pt x="11" y="6"/>
                  </a:cubicBezTo>
                  <a:cubicBezTo>
                    <a:pt x="9" y="7"/>
                    <a:pt x="6" y="7"/>
                    <a:pt x="5" y="7"/>
                  </a:cubicBezTo>
                  <a:cubicBezTo>
                    <a:pt x="4" y="7"/>
                    <a:pt x="0" y="7"/>
                    <a:pt x="0" y="9"/>
                  </a:cubicBezTo>
                  <a:cubicBezTo>
                    <a:pt x="0" y="11"/>
                    <a:pt x="0" y="19"/>
                    <a:pt x="0" y="21"/>
                  </a:cubicBezTo>
                  <a:cubicBezTo>
                    <a:pt x="0" y="22"/>
                    <a:pt x="3" y="28"/>
                    <a:pt x="5" y="28"/>
                  </a:cubicBezTo>
                  <a:cubicBezTo>
                    <a:pt x="6" y="29"/>
                    <a:pt x="4" y="32"/>
                    <a:pt x="6" y="33"/>
                  </a:cubicBezTo>
                  <a:cubicBezTo>
                    <a:pt x="8" y="34"/>
                    <a:pt x="7" y="37"/>
                    <a:pt x="6" y="36"/>
                  </a:cubicBezTo>
                  <a:cubicBezTo>
                    <a:pt x="5" y="36"/>
                    <a:pt x="6" y="41"/>
                    <a:pt x="5" y="42"/>
                  </a:cubicBezTo>
                  <a:cubicBezTo>
                    <a:pt x="3" y="44"/>
                    <a:pt x="4" y="47"/>
                    <a:pt x="7" y="50"/>
                  </a:cubicBezTo>
                  <a:cubicBezTo>
                    <a:pt x="11" y="53"/>
                    <a:pt x="11" y="57"/>
                    <a:pt x="11" y="59"/>
                  </a:cubicBezTo>
                  <a:cubicBezTo>
                    <a:pt x="11" y="61"/>
                    <a:pt x="12" y="61"/>
                    <a:pt x="12" y="65"/>
                  </a:cubicBezTo>
                  <a:cubicBezTo>
                    <a:pt x="12" y="65"/>
                    <a:pt x="9" y="77"/>
                    <a:pt x="6" y="77"/>
                  </a:cubicBezTo>
                  <a:cubicBezTo>
                    <a:pt x="6" y="80"/>
                    <a:pt x="5" y="85"/>
                    <a:pt x="4" y="88"/>
                  </a:cubicBezTo>
                  <a:cubicBezTo>
                    <a:pt x="3" y="91"/>
                    <a:pt x="2" y="95"/>
                    <a:pt x="4" y="95"/>
                  </a:cubicBezTo>
                  <a:cubicBezTo>
                    <a:pt x="7" y="95"/>
                    <a:pt x="11" y="99"/>
                    <a:pt x="14" y="104"/>
                  </a:cubicBezTo>
                  <a:cubicBezTo>
                    <a:pt x="15" y="105"/>
                    <a:pt x="16" y="107"/>
                    <a:pt x="16" y="108"/>
                  </a:cubicBezTo>
                  <a:cubicBezTo>
                    <a:pt x="18" y="108"/>
                    <a:pt x="20" y="108"/>
                    <a:pt x="21" y="108"/>
                  </a:cubicBezTo>
                  <a:cubicBezTo>
                    <a:pt x="24" y="109"/>
                    <a:pt x="24" y="111"/>
                    <a:pt x="24" y="112"/>
                  </a:cubicBezTo>
                  <a:cubicBezTo>
                    <a:pt x="24" y="114"/>
                    <a:pt x="29" y="113"/>
                    <a:pt x="30" y="113"/>
                  </a:cubicBezTo>
                  <a:cubicBezTo>
                    <a:pt x="31" y="113"/>
                    <a:pt x="30" y="111"/>
                    <a:pt x="33" y="110"/>
                  </a:cubicBezTo>
                  <a:cubicBezTo>
                    <a:pt x="31" y="108"/>
                    <a:pt x="27" y="106"/>
                    <a:pt x="24" y="105"/>
                  </a:cubicBezTo>
                  <a:cubicBezTo>
                    <a:pt x="21" y="105"/>
                    <a:pt x="19" y="99"/>
                    <a:pt x="19" y="97"/>
                  </a:cubicBezTo>
                  <a:cubicBezTo>
                    <a:pt x="19" y="94"/>
                    <a:pt x="16" y="92"/>
                    <a:pt x="16" y="90"/>
                  </a:cubicBezTo>
                  <a:cubicBezTo>
                    <a:pt x="16" y="87"/>
                    <a:pt x="14" y="87"/>
                    <a:pt x="12" y="86"/>
                  </a:cubicBezTo>
                  <a:cubicBezTo>
                    <a:pt x="9" y="85"/>
                    <a:pt x="12" y="77"/>
                    <a:pt x="12" y="74"/>
                  </a:cubicBezTo>
                  <a:cubicBezTo>
                    <a:pt x="12" y="71"/>
                    <a:pt x="18" y="62"/>
                    <a:pt x="16" y="59"/>
                  </a:cubicBezTo>
                  <a:cubicBezTo>
                    <a:pt x="15" y="57"/>
                    <a:pt x="22" y="54"/>
                    <a:pt x="23" y="58"/>
                  </a:cubicBezTo>
                  <a:cubicBezTo>
                    <a:pt x="24" y="60"/>
                    <a:pt x="24" y="62"/>
                    <a:pt x="28" y="61"/>
                  </a:cubicBezTo>
                  <a:cubicBezTo>
                    <a:pt x="33" y="61"/>
                    <a:pt x="33" y="65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3"/>
                    <a:pt x="36" y="63"/>
                    <a:pt x="36" y="6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988;p79">
              <a:extLst>
                <a:ext uri="{FF2B5EF4-FFF2-40B4-BE49-F238E27FC236}">
                  <a16:creationId xmlns:a16="http://schemas.microsoft.com/office/drawing/2014/main" id="{8A3147CC-E605-91DB-09FD-477519A02CC5}"/>
                </a:ext>
              </a:extLst>
            </p:cNvPr>
            <p:cNvSpPr/>
            <p:nvPr/>
          </p:nvSpPr>
          <p:spPr>
            <a:xfrm>
              <a:off x="4813755" y="2092055"/>
              <a:ext cx="196229" cy="161007"/>
            </a:xfrm>
            <a:custGeom>
              <a:avLst/>
              <a:gdLst/>
              <a:ahLst/>
              <a:cxnLst/>
              <a:rect l="l" t="t" r="r" b="b"/>
              <a:pathLst>
                <a:path w="72" h="59" extrusionOk="0">
                  <a:moveTo>
                    <a:pt x="2" y="13"/>
                  </a:moveTo>
                  <a:cubicBezTo>
                    <a:pt x="2" y="13"/>
                    <a:pt x="3" y="18"/>
                    <a:pt x="2" y="20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4"/>
                    <a:pt x="4" y="25"/>
                    <a:pt x="4" y="26"/>
                  </a:cubicBezTo>
                  <a:cubicBezTo>
                    <a:pt x="4" y="28"/>
                    <a:pt x="5" y="27"/>
                    <a:pt x="5" y="30"/>
                  </a:cubicBezTo>
                  <a:cubicBezTo>
                    <a:pt x="5" y="34"/>
                    <a:pt x="6" y="36"/>
                    <a:pt x="7" y="37"/>
                  </a:cubicBezTo>
                  <a:cubicBezTo>
                    <a:pt x="8" y="37"/>
                    <a:pt x="8" y="38"/>
                    <a:pt x="7" y="40"/>
                  </a:cubicBezTo>
                  <a:cubicBezTo>
                    <a:pt x="9" y="41"/>
                    <a:pt x="10" y="42"/>
                    <a:pt x="12" y="42"/>
                  </a:cubicBezTo>
                  <a:cubicBezTo>
                    <a:pt x="15" y="44"/>
                    <a:pt x="16" y="45"/>
                    <a:pt x="16" y="46"/>
                  </a:cubicBezTo>
                  <a:cubicBezTo>
                    <a:pt x="16" y="47"/>
                    <a:pt x="20" y="49"/>
                    <a:pt x="20" y="48"/>
                  </a:cubicBezTo>
                  <a:cubicBezTo>
                    <a:pt x="21" y="46"/>
                    <a:pt x="23" y="47"/>
                    <a:pt x="24" y="47"/>
                  </a:cubicBezTo>
                  <a:cubicBezTo>
                    <a:pt x="26" y="47"/>
                    <a:pt x="26" y="49"/>
                    <a:pt x="26" y="49"/>
                  </a:cubicBezTo>
                  <a:cubicBezTo>
                    <a:pt x="26" y="50"/>
                    <a:pt x="30" y="49"/>
                    <a:pt x="31" y="50"/>
                  </a:cubicBezTo>
                  <a:cubicBezTo>
                    <a:pt x="33" y="51"/>
                    <a:pt x="33" y="54"/>
                    <a:pt x="35" y="55"/>
                  </a:cubicBezTo>
                  <a:cubicBezTo>
                    <a:pt x="36" y="56"/>
                    <a:pt x="38" y="54"/>
                    <a:pt x="39" y="54"/>
                  </a:cubicBezTo>
                  <a:cubicBezTo>
                    <a:pt x="40" y="55"/>
                    <a:pt x="44" y="56"/>
                    <a:pt x="46" y="55"/>
                  </a:cubicBezTo>
                  <a:cubicBezTo>
                    <a:pt x="48" y="54"/>
                    <a:pt x="48" y="56"/>
                    <a:pt x="51" y="56"/>
                  </a:cubicBezTo>
                  <a:cubicBezTo>
                    <a:pt x="54" y="56"/>
                    <a:pt x="57" y="57"/>
                    <a:pt x="58" y="57"/>
                  </a:cubicBezTo>
                  <a:cubicBezTo>
                    <a:pt x="58" y="58"/>
                    <a:pt x="60" y="58"/>
                    <a:pt x="61" y="59"/>
                  </a:cubicBezTo>
                  <a:cubicBezTo>
                    <a:pt x="62" y="57"/>
                    <a:pt x="61" y="54"/>
                    <a:pt x="61" y="53"/>
                  </a:cubicBezTo>
                  <a:cubicBezTo>
                    <a:pt x="61" y="52"/>
                    <a:pt x="68" y="48"/>
                    <a:pt x="69" y="47"/>
                  </a:cubicBezTo>
                  <a:cubicBezTo>
                    <a:pt x="70" y="45"/>
                    <a:pt x="71" y="45"/>
                    <a:pt x="72" y="44"/>
                  </a:cubicBezTo>
                  <a:cubicBezTo>
                    <a:pt x="72" y="42"/>
                    <a:pt x="70" y="37"/>
                    <a:pt x="69" y="37"/>
                  </a:cubicBezTo>
                  <a:cubicBezTo>
                    <a:pt x="68" y="36"/>
                    <a:pt x="68" y="32"/>
                    <a:pt x="68" y="30"/>
                  </a:cubicBezTo>
                  <a:cubicBezTo>
                    <a:pt x="69" y="28"/>
                    <a:pt x="66" y="27"/>
                    <a:pt x="66" y="26"/>
                  </a:cubicBezTo>
                  <a:cubicBezTo>
                    <a:pt x="66" y="25"/>
                    <a:pt x="69" y="23"/>
                    <a:pt x="70" y="23"/>
                  </a:cubicBezTo>
                  <a:cubicBezTo>
                    <a:pt x="72" y="22"/>
                    <a:pt x="71" y="17"/>
                    <a:pt x="70" y="16"/>
                  </a:cubicBezTo>
                  <a:cubicBezTo>
                    <a:pt x="69" y="14"/>
                    <a:pt x="68" y="13"/>
                    <a:pt x="69" y="11"/>
                  </a:cubicBezTo>
                  <a:cubicBezTo>
                    <a:pt x="70" y="8"/>
                    <a:pt x="63" y="6"/>
                    <a:pt x="63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8" y="7"/>
                    <a:pt x="44" y="5"/>
                    <a:pt x="43" y="5"/>
                  </a:cubicBezTo>
                  <a:cubicBezTo>
                    <a:pt x="43" y="5"/>
                    <a:pt x="41" y="4"/>
                    <a:pt x="39" y="3"/>
                  </a:cubicBezTo>
                  <a:cubicBezTo>
                    <a:pt x="39" y="5"/>
                    <a:pt x="37" y="6"/>
                    <a:pt x="36" y="6"/>
                  </a:cubicBezTo>
                  <a:cubicBezTo>
                    <a:pt x="32" y="6"/>
                    <a:pt x="32" y="2"/>
                    <a:pt x="32" y="1"/>
                  </a:cubicBezTo>
                  <a:cubicBezTo>
                    <a:pt x="32" y="0"/>
                    <a:pt x="19" y="2"/>
                    <a:pt x="16" y="6"/>
                  </a:cubicBezTo>
                  <a:cubicBezTo>
                    <a:pt x="12" y="9"/>
                    <a:pt x="4" y="8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989;p79">
              <a:extLst>
                <a:ext uri="{FF2B5EF4-FFF2-40B4-BE49-F238E27FC236}">
                  <a16:creationId xmlns:a16="http://schemas.microsoft.com/office/drawing/2014/main" id="{A133D8E7-DDE4-FC20-DB68-0E8730019A6B}"/>
                </a:ext>
              </a:extLst>
            </p:cNvPr>
            <p:cNvSpPr/>
            <p:nvPr/>
          </p:nvSpPr>
          <p:spPr>
            <a:xfrm>
              <a:off x="4845618" y="2350301"/>
              <a:ext cx="70441" cy="70441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19" y="23"/>
                  </a:moveTo>
                  <a:cubicBezTo>
                    <a:pt x="19" y="22"/>
                    <a:pt x="24" y="14"/>
                    <a:pt x="25" y="14"/>
                  </a:cubicBezTo>
                  <a:cubicBezTo>
                    <a:pt x="25" y="14"/>
                    <a:pt x="26" y="8"/>
                    <a:pt x="25" y="5"/>
                  </a:cubicBezTo>
                  <a:cubicBezTo>
                    <a:pt x="22" y="2"/>
                    <a:pt x="19" y="2"/>
                    <a:pt x="19" y="2"/>
                  </a:cubicBezTo>
                  <a:cubicBezTo>
                    <a:pt x="19" y="2"/>
                    <a:pt x="9" y="2"/>
                    <a:pt x="8" y="1"/>
                  </a:cubicBezTo>
                  <a:cubicBezTo>
                    <a:pt x="6" y="0"/>
                    <a:pt x="4" y="2"/>
                    <a:pt x="3" y="2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3" y="6"/>
                    <a:pt x="3" y="9"/>
                  </a:cubicBezTo>
                  <a:cubicBezTo>
                    <a:pt x="3" y="11"/>
                    <a:pt x="9" y="14"/>
                    <a:pt x="9" y="16"/>
                  </a:cubicBezTo>
                  <a:cubicBezTo>
                    <a:pt x="9" y="17"/>
                    <a:pt x="12" y="19"/>
                    <a:pt x="15" y="23"/>
                  </a:cubicBezTo>
                  <a:cubicBezTo>
                    <a:pt x="16" y="24"/>
                    <a:pt x="18" y="25"/>
                    <a:pt x="19" y="26"/>
                  </a:cubicBezTo>
                  <a:cubicBezTo>
                    <a:pt x="19" y="25"/>
                    <a:pt x="19" y="24"/>
                    <a:pt x="19" y="2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990;p79">
              <a:extLst>
                <a:ext uri="{FF2B5EF4-FFF2-40B4-BE49-F238E27FC236}">
                  <a16:creationId xmlns:a16="http://schemas.microsoft.com/office/drawing/2014/main" id="{32818A2C-6E6E-5B50-8182-AD35B19EA8FC}"/>
                </a:ext>
              </a:extLst>
            </p:cNvPr>
            <p:cNvSpPr/>
            <p:nvPr/>
          </p:nvSpPr>
          <p:spPr>
            <a:xfrm>
              <a:off x="4807045" y="2318472"/>
              <a:ext cx="107339" cy="93921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23" y="28"/>
                  </a:moveTo>
                  <a:cubicBezTo>
                    <a:pt x="23" y="26"/>
                    <a:pt x="17" y="22"/>
                    <a:pt x="17" y="21"/>
                  </a:cubicBezTo>
                  <a:cubicBezTo>
                    <a:pt x="17" y="18"/>
                    <a:pt x="13" y="17"/>
                    <a:pt x="13" y="15"/>
                  </a:cubicBezTo>
                  <a:cubicBezTo>
                    <a:pt x="13" y="13"/>
                    <a:pt x="15" y="12"/>
                    <a:pt x="17" y="13"/>
                  </a:cubicBezTo>
                  <a:cubicBezTo>
                    <a:pt x="18" y="14"/>
                    <a:pt x="20" y="11"/>
                    <a:pt x="22" y="12"/>
                  </a:cubicBezTo>
                  <a:cubicBezTo>
                    <a:pt x="23" y="13"/>
                    <a:pt x="33" y="13"/>
                    <a:pt x="33" y="13"/>
                  </a:cubicBezTo>
                  <a:cubicBezTo>
                    <a:pt x="33" y="13"/>
                    <a:pt x="36" y="14"/>
                    <a:pt x="39" y="17"/>
                  </a:cubicBezTo>
                  <a:cubicBezTo>
                    <a:pt x="39" y="16"/>
                    <a:pt x="39" y="15"/>
                    <a:pt x="39" y="15"/>
                  </a:cubicBezTo>
                  <a:cubicBezTo>
                    <a:pt x="39" y="13"/>
                    <a:pt x="39" y="11"/>
                    <a:pt x="37" y="10"/>
                  </a:cubicBezTo>
                  <a:cubicBezTo>
                    <a:pt x="36" y="10"/>
                    <a:pt x="36" y="7"/>
                    <a:pt x="35" y="5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0" y="7"/>
                    <a:pt x="26" y="6"/>
                    <a:pt x="25" y="4"/>
                  </a:cubicBezTo>
                  <a:cubicBezTo>
                    <a:pt x="24" y="3"/>
                    <a:pt x="20" y="1"/>
                    <a:pt x="19" y="0"/>
                  </a:cubicBezTo>
                  <a:cubicBezTo>
                    <a:pt x="18" y="1"/>
                    <a:pt x="15" y="2"/>
                    <a:pt x="14" y="3"/>
                  </a:cubicBezTo>
                  <a:cubicBezTo>
                    <a:pt x="13" y="3"/>
                    <a:pt x="13" y="7"/>
                    <a:pt x="13" y="7"/>
                  </a:cubicBezTo>
                  <a:cubicBezTo>
                    <a:pt x="11" y="7"/>
                    <a:pt x="10" y="9"/>
                    <a:pt x="10" y="10"/>
                  </a:cubicBezTo>
                  <a:cubicBezTo>
                    <a:pt x="10" y="11"/>
                    <a:pt x="6" y="9"/>
                    <a:pt x="5" y="10"/>
                  </a:cubicBezTo>
                  <a:cubicBezTo>
                    <a:pt x="4" y="10"/>
                    <a:pt x="1" y="11"/>
                    <a:pt x="0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3" y="13"/>
                    <a:pt x="7" y="13"/>
                    <a:pt x="7" y="16"/>
                  </a:cubicBezTo>
                  <a:cubicBezTo>
                    <a:pt x="7" y="19"/>
                    <a:pt x="12" y="24"/>
                    <a:pt x="13" y="26"/>
                  </a:cubicBezTo>
                  <a:cubicBezTo>
                    <a:pt x="15" y="28"/>
                    <a:pt x="19" y="28"/>
                    <a:pt x="20" y="30"/>
                  </a:cubicBezTo>
                  <a:cubicBezTo>
                    <a:pt x="20" y="31"/>
                    <a:pt x="23" y="32"/>
                    <a:pt x="26" y="32"/>
                  </a:cubicBezTo>
                  <a:cubicBezTo>
                    <a:pt x="26" y="33"/>
                    <a:pt x="28" y="33"/>
                    <a:pt x="29" y="34"/>
                  </a:cubicBezTo>
                  <a:cubicBezTo>
                    <a:pt x="26" y="31"/>
                    <a:pt x="23" y="29"/>
                    <a:pt x="23" y="2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991;p79">
              <a:extLst>
                <a:ext uri="{FF2B5EF4-FFF2-40B4-BE49-F238E27FC236}">
                  <a16:creationId xmlns:a16="http://schemas.microsoft.com/office/drawing/2014/main" id="{D6A79EE8-D40D-1BD1-62D5-38094491024A}"/>
                </a:ext>
              </a:extLst>
            </p:cNvPr>
            <p:cNvSpPr/>
            <p:nvPr/>
          </p:nvSpPr>
          <p:spPr>
            <a:xfrm>
              <a:off x="4911029" y="2420778"/>
              <a:ext cx="38576" cy="70441"/>
            </a:xfrm>
            <a:custGeom>
              <a:avLst/>
              <a:gdLst/>
              <a:ahLst/>
              <a:cxnLst/>
              <a:rect l="l" t="t" r="r" b="b"/>
              <a:pathLst>
                <a:path w="14" h="26" extrusionOk="0">
                  <a:moveTo>
                    <a:pt x="10" y="22"/>
                  </a:moveTo>
                  <a:cubicBezTo>
                    <a:pt x="11" y="21"/>
                    <a:pt x="10" y="21"/>
                    <a:pt x="12" y="20"/>
                  </a:cubicBezTo>
                  <a:cubicBezTo>
                    <a:pt x="13" y="18"/>
                    <a:pt x="13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3"/>
                    <a:pt x="11" y="12"/>
                    <a:pt x="10" y="11"/>
                  </a:cubicBezTo>
                  <a:cubicBezTo>
                    <a:pt x="9" y="9"/>
                    <a:pt x="10" y="5"/>
                    <a:pt x="11" y="3"/>
                  </a:cubicBezTo>
                  <a:cubicBezTo>
                    <a:pt x="9" y="2"/>
                    <a:pt x="5" y="0"/>
                    <a:pt x="4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3" y="6"/>
                    <a:pt x="4" y="7"/>
                    <a:pt x="2" y="9"/>
                  </a:cubicBezTo>
                  <a:cubicBezTo>
                    <a:pt x="0" y="11"/>
                    <a:pt x="0" y="18"/>
                    <a:pt x="2" y="20"/>
                  </a:cubicBezTo>
                  <a:cubicBezTo>
                    <a:pt x="4" y="21"/>
                    <a:pt x="5" y="25"/>
                    <a:pt x="7" y="26"/>
                  </a:cubicBezTo>
                  <a:cubicBezTo>
                    <a:pt x="8" y="24"/>
                    <a:pt x="8" y="22"/>
                    <a:pt x="10" y="2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992;p79">
              <a:extLst>
                <a:ext uri="{FF2B5EF4-FFF2-40B4-BE49-F238E27FC236}">
                  <a16:creationId xmlns:a16="http://schemas.microsoft.com/office/drawing/2014/main" id="{16705C5E-CD61-6F9F-A0DC-D6846A565005}"/>
                </a:ext>
              </a:extLst>
            </p:cNvPr>
            <p:cNvSpPr/>
            <p:nvPr/>
          </p:nvSpPr>
          <p:spPr>
            <a:xfrm>
              <a:off x="4724865" y="2256416"/>
              <a:ext cx="150943" cy="65410"/>
            </a:xfrm>
            <a:custGeom>
              <a:avLst/>
              <a:gdLst/>
              <a:ahLst/>
              <a:cxnLst/>
              <a:rect l="l" t="t" r="r" b="b"/>
              <a:pathLst>
                <a:path w="55" h="24" extrusionOk="0">
                  <a:moveTo>
                    <a:pt x="46" y="1"/>
                  </a:moveTo>
                  <a:cubicBezTo>
                    <a:pt x="45" y="0"/>
                    <a:pt x="39" y="0"/>
                    <a:pt x="39" y="0"/>
                  </a:cubicBezTo>
                  <a:cubicBezTo>
                    <a:pt x="39" y="0"/>
                    <a:pt x="39" y="1"/>
                    <a:pt x="38" y="2"/>
                  </a:cubicBezTo>
                  <a:cubicBezTo>
                    <a:pt x="37" y="3"/>
                    <a:pt x="34" y="3"/>
                    <a:pt x="32" y="3"/>
                  </a:cubicBezTo>
                  <a:cubicBezTo>
                    <a:pt x="31" y="4"/>
                    <a:pt x="28" y="4"/>
                    <a:pt x="28" y="6"/>
                  </a:cubicBezTo>
                  <a:cubicBezTo>
                    <a:pt x="27" y="7"/>
                    <a:pt x="24" y="6"/>
                    <a:pt x="24" y="11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2"/>
                    <a:pt x="15" y="13"/>
                    <a:pt x="14" y="14"/>
                  </a:cubicBezTo>
                  <a:cubicBezTo>
                    <a:pt x="14" y="15"/>
                    <a:pt x="12" y="15"/>
                    <a:pt x="10" y="14"/>
                  </a:cubicBezTo>
                  <a:cubicBezTo>
                    <a:pt x="9" y="13"/>
                    <a:pt x="7" y="13"/>
                    <a:pt x="6" y="15"/>
                  </a:cubicBezTo>
                  <a:cubicBezTo>
                    <a:pt x="4" y="16"/>
                    <a:pt x="3" y="13"/>
                    <a:pt x="2" y="13"/>
                  </a:cubicBezTo>
                  <a:cubicBezTo>
                    <a:pt x="0" y="14"/>
                    <a:pt x="1" y="17"/>
                    <a:pt x="1" y="18"/>
                  </a:cubicBezTo>
                  <a:cubicBezTo>
                    <a:pt x="1" y="18"/>
                    <a:pt x="3" y="21"/>
                    <a:pt x="4" y="20"/>
                  </a:cubicBezTo>
                  <a:cubicBezTo>
                    <a:pt x="6" y="19"/>
                    <a:pt x="8" y="20"/>
                    <a:pt x="9" y="21"/>
                  </a:cubicBezTo>
                  <a:cubicBezTo>
                    <a:pt x="11" y="22"/>
                    <a:pt x="13" y="20"/>
                    <a:pt x="14" y="19"/>
                  </a:cubicBezTo>
                  <a:cubicBezTo>
                    <a:pt x="14" y="18"/>
                    <a:pt x="19" y="18"/>
                    <a:pt x="20" y="18"/>
                  </a:cubicBezTo>
                  <a:cubicBezTo>
                    <a:pt x="20" y="18"/>
                    <a:pt x="20" y="21"/>
                    <a:pt x="21" y="22"/>
                  </a:cubicBezTo>
                  <a:cubicBezTo>
                    <a:pt x="22" y="22"/>
                    <a:pt x="24" y="23"/>
                    <a:pt x="27" y="23"/>
                  </a:cubicBezTo>
                  <a:cubicBezTo>
                    <a:pt x="30" y="23"/>
                    <a:pt x="34" y="24"/>
                    <a:pt x="35" y="24"/>
                  </a:cubicBezTo>
                  <a:cubicBezTo>
                    <a:pt x="37" y="24"/>
                    <a:pt x="39" y="22"/>
                    <a:pt x="42" y="22"/>
                  </a:cubicBezTo>
                  <a:cubicBezTo>
                    <a:pt x="45" y="22"/>
                    <a:pt x="46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9"/>
                    <a:pt x="47" y="18"/>
                    <a:pt x="48" y="18"/>
                  </a:cubicBezTo>
                  <a:cubicBezTo>
                    <a:pt x="49" y="18"/>
                    <a:pt x="49" y="16"/>
                    <a:pt x="49" y="15"/>
                  </a:cubicBezTo>
                  <a:cubicBezTo>
                    <a:pt x="50" y="14"/>
                    <a:pt x="49" y="12"/>
                    <a:pt x="50" y="13"/>
                  </a:cubicBezTo>
                  <a:cubicBezTo>
                    <a:pt x="52" y="13"/>
                    <a:pt x="54" y="13"/>
                    <a:pt x="54" y="11"/>
                  </a:cubicBezTo>
                  <a:cubicBezTo>
                    <a:pt x="54" y="10"/>
                    <a:pt x="54" y="9"/>
                    <a:pt x="55" y="8"/>
                  </a:cubicBezTo>
                  <a:cubicBezTo>
                    <a:pt x="53" y="6"/>
                    <a:pt x="52" y="2"/>
                    <a:pt x="52" y="2"/>
                  </a:cubicBezTo>
                  <a:cubicBezTo>
                    <a:pt x="52" y="2"/>
                    <a:pt x="48" y="3"/>
                    <a:pt x="46" y="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993;p79">
              <a:extLst>
                <a:ext uri="{FF2B5EF4-FFF2-40B4-BE49-F238E27FC236}">
                  <a16:creationId xmlns:a16="http://schemas.microsoft.com/office/drawing/2014/main" id="{29D2181F-E877-D035-4CB1-85BFB95B9801}"/>
                </a:ext>
              </a:extLst>
            </p:cNvPr>
            <p:cNvSpPr/>
            <p:nvPr/>
          </p:nvSpPr>
          <p:spPr>
            <a:xfrm>
              <a:off x="4857359" y="2261448"/>
              <a:ext cx="130819" cy="77149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46" y="6"/>
                  </a:moveTo>
                  <a:cubicBezTo>
                    <a:pt x="46" y="5"/>
                    <a:pt x="45" y="5"/>
                    <a:pt x="44" y="4"/>
                  </a:cubicBezTo>
                  <a:cubicBezTo>
                    <a:pt x="42" y="4"/>
                    <a:pt x="40" y="3"/>
                    <a:pt x="40" y="3"/>
                  </a:cubicBezTo>
                  <a:cubicBezTo>
                    <a:pt x="39" y="1"/>
                    <a:pt x="34" y="1"/>
                    <a:pt x="33" y="0"/>
                  </a:cubicBezTo>
                  <a:cubicBezTo>
                    <a:pt x="32" y="0"/>
                    <a:pt x="28" y="5"/>
                    <a:pt x="27" y="5"/>
                  </a:cubicBezTo>
                  <a:cubicBezTo>
                    <a:pt x="25" y="5"/>
                    <a:pt x="18" y="6"/>
                    <a:pt x="18" y="7"/>
                  </a:cubicBezTo>
                  <a:cubicBezTo>
                    <a:pt x="18" y="9"/>
                    <a:pt x="11" y="9"/>
                    <a:pt x="8" y="7"/>
                  </a:cubicBezTo>
                  <a:cubicBezTo>
                    <a:pt x="8" y="7"/>
                    <a:pt x="7" y="7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10"/>
                    <a:pt x="4" y="10"/>
                    <a:pt x="3" y="10"/>
                  </a:cubicBezTo>
                  <a:cubicBezTo>
                    <a:pt x="2" y="9"/>
                    <a:pt x="3" y="12"/>
                    <a:pt x="2" y="13"/>
                  </a:cubicBezTo>
                  <a:cubicBezTo>
                    <a:pt x="2" y="14"/>
                    <a:pt x="2" y="16"/>
                    <a:pt x="1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6" y="24"/>
                    <a:pt x="7" y="25"/>
                  </a:cubicBezTo>
                  <a:cubicBezTo>
                    <a:pt x="9" y="27"/>
                    <a:pt x="13" y="28"/>
                    <a:pt x="16" y="27"/>
                  </a:cubicBezTo>
                  <a:cubicBezTo>
                    <a:pt x="17" y="27"/>
                    <a:pt x="26" y="24"/>
                    <a:pt x="26" y="24"/>
                  </a:cubicBezTo>
                  <a:cubicBezTo>
                    <a:pt x="26" y="24"/>
                    <a:pt x="28" y="25"/>
                    <a:pt x="28" y="25"/>
                  </a:cubicBezTo>
                  <a:cubicBezTo>
                    <a:pt x="28" y="25"/>
                    <a:pt x="29" y="25"/>
                    <a:pt x="30" y="25"/>
                  </a:cubicBezTo>
                  <a:cubicBezTo>
                    <a:pt x="31" y="25"/>
                    <a:pt x="33" y="24"/>
                    <a:pt x="35" y="22"/>
                  </a:cubicBezTo>
                  <a:cubicBezTo>
                    <a:pt x="38" y="20"/>
                    <a:pt x="40" y="11"/>
                    <a:pt x="42" y="11"/>
                  </a:cubicBezTo>
                  <a:cubicBezTo>
                    <a:pt x="43" y="10"/>
                    <a:pt x="45" y="8"/>
                    <a:pt x="47" y="7"/>
                  </a:cubicBezTo>
                  <a:cubicBezTo>
                    <a:pt x="48" y="7"/>
                    <a:pt x="48" y="6"/>
                    <a:pt x="46" y="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994;p79">
              <a:extLst>
                <a:ext uri="{FF2B5EF4-FFF2-40B4-BE49-F238E27FC236}">
                  <a16:creationId xmlns:a16="http://schemas.microsoft.com/office/drawing/2014/main" id="{799572EC-34E5-8E6E-9842-BC1400889324}"/>
                </a:ext>
              </a:extLst>
            </p:cNvPr>
            <p:cNvSpPr/>
            <p:nvPr/>
          </p:nvSpPr>
          <p:spPr>
            <a:xfrm>
              <a:off x="4776856" y="2199392"/>
              <a:ext cx="129142" cy="6541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44" y="11"/>
                  </a:moveTo>
                  <a:cubicBezTo>
                    <a:pt x="43" y="10"/>
                    <a:pt x="39" y="11"/>
                    <a:pt x="39" y="10"/>
                  </a:cubicBezTo>
                  <a:cubicBezTo>
                    <a:pt x="39" y="9"/>
                    <a:pt x="39" y="7"/>
                    <a:pt x="37" y="7"/>
                  </a:cubicBezTo>
                  <a:cubicBezTo>
                    <a:pt x="36" y="7"/>
                    <a:pt x="34" y="6"/>
                    <a:pt x="33" y="8"/>
                  </a:cubicBezTo>
                  <a:cubicBezTo>
                    <a:pt x="33" y="10"/>
                    <a:pt x="29" y="7"/>
                    <a:pt x="29" y="6"/>
                  </a:cubicBezTo>
                  <a:cubicBezTo>
                    <a:pt x="29" y="6"/>
                    <a:pt x="28" y="5"/>
                    <a:pt x="24" y="3"/>
                  </a:cubicBezTo>
                  <a:cubicBezTo>
                    <a:pt x="23" y="3"/>
                    <a:pt x="22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7" y="0"/>
                    <a:pt x="15" y="2"/>
                  </a:cubicBezTo>
                  <a:cubicBezTo>
                    <a:pt x="14" y="3"/>
                    <a:pt x="12" y="3"/>
                    <a:pt x="10" y="5"/>
                  </a:cubicBezTo>
                  <a:cubicBezTo>
                    <a:pt x="8" y="6"/>
                    <a:pt x="4" y="6"/>
                    <a:pt x="1" y="7"/>
                  </a:cubicBezTo>
                  <a:cubicBezTo>
                    <a:pt x="0" y="7"/>
                    <a:pt x="1" y="9"/>
                    <a:pt x="2" y="11"/>
                  </a:cubicBezTo>
                  <a:cubicBezTo>
                    <a:pt x="3" y="13"/>
                    <a:pt x="3" y="17"/>
                    <a:pt x="5" y="18"/>
                  </a:cubicBezTo>
                  <a:cubicBezTo>
                    <a:pt x="6" y="18"/>
                    <a:pt x="12" y="22"/>
                    <a:pt x="12" y="23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14" y="24"/>
                    <a:pt x="18" y="24"/>
                    <a:pt x="19" y="23"/>
                  </a:cubicBezTo>
                  <a:cubicBezTo>
                    <a:pt x="20" y="22"/>
                    <a:pt x="20" y="20"/>
                    <a:pt x="20" y="20"/>
                  </a:cubicBezTo>
                  <a:cubicBezTo>
                    <a:pt x="20" y="20"/>
                    <a:pt x="25" y="20"/>
                    <a:pt x="27" y="22"/>
                  </a:cubicBezTo>
                  <a:cubicBezTo>
                    <a:pt x="29" y="24"/>
                    <a:pt x="33" y="23"/>
                    <a:pt x="33" y="23"/>
                  </a:cubicBezTo>
                  <a:cubicBezTo>
                    <a:pt x="33" y="23"/>
                    <a:pt x="33" y="23"/>
                    <a:pt x="33" y="24"/>
                  </a:cubicBezTo>
                  <a:cubicBezTo>
                    <a:pt x="34" y="23"/>
                    <a:pt x="35" y="22"/>
                    <a:pt x="36" y="22"/>
                  </a:cubicBezTo>
                  <a:cubicBezTo>
                    <a:pt x="37" y="21"/>
                    <a:pt x="40" y="21"/>
                    <a:pt x="42" y="18"/>
                  </a:cubicBezTo>
                  <a:cubicBezTo>
                    <a:pt x="44" y="17"/>
                    <a:pt x="45" y="16"/>
                    <a:pt x="47" y="15"/>
                  </a:cubicBezTo>
                  <a:cubicBezTo>
                    <a:pt x="46" y="14"/>
                    <a:pt x="45" y="12"/>
                    <a:pt x="44" y="1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995;p79">
              <a:extLst>
                <a:ext uri="{FF2B5EF4-FFF2-40B4-BE49-F238E27FC236}">
                  <a16:creationId xmlns:a16="http://schemas.microsoft.com/office/drawing/2014/main" id="{98A4E5D8-44F0-BFA8-9244-BBA4401F92B6}"/>
                </a:ext>
              </a:extLst>
            </p:cNvPr>
            <p:cNvSpPr/>
            <p:nvPr/>
          </p:nvSpPr>
          <p:spPr>
            <a:xfrm>
              <a:off x="4867423" y="2239644"/>
              <a:ext cx="112371" cy="48639"/>
            </a:xfrm>
            <a:custGeom>
              <a:avLst/>
              <a:gdLst/>
              <a:ahLst/>
              <a:cxnLst/>
              <a:rect l="l" t="t" r="r" b="b"/>
              <a:pathLst>
                <a:path w="41" h="18" extrusionOk="0">
                  <a:moveTo>
                    <a:pt x="31" y="2"/>
                  </a:moveTo>
                  <a:cubicBezTo>
                    <a:pt x="29" y="2"/>
                    <a:pt x="28" y="0"/>
                    <a:pt x="26" y="1"/>
                  </a:cubicBezTo>
                  <a:cubicBezTo>
                    <a:pt x="24" y="2"/>
                    <a:pt x="20" y="1"/>
                    <a:pt x="19" y="0"/>
                  </a:cubicBezTo>
                  <a:cubicBezTo>
                    <a:pt x="19" y="0"/>
                    <a:pt x="17" y="2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1" y="2"/>
                    <a:pt x="9" y="4"/>
                  </a:cubicBezTo>
                  <a:cubicBezTo>
                    <a:pt x="7" y="6"/>
                    <a:pt x="5" y="6"/>
                    <a:pt x="3" y="7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1" y="11"/>
                    <a:pt x="3" y="14"/>
                    <a:pt x="4" y="16"/>
                  </a:cubicBezTo>
                  <a:cubicBezTo>
                    <a:pt x="7" y="18"/>
                    <a:pt x="14" y="18"/>
                    <a:pt x="14" y="16"/>
                  </a:cubicBezTo>
                  <a:cubicBezTo>
                    <a:pt x="14" y="14"/>
                    <a:pt x="20" y="13"/>
                    <a:pt x="22" y="13"/>
                  </a:cubicBezTo>
                  <a:cubicBezTo>
                    <a:pt x="23" y="13"/>
                    <a:pt x="28" y="8"/>
                    <a:pt x="29" y="8"/>
                  </a:cubicBezTo>
                  <a:cubicBezTo>
                    <a:pt x="30" y="9"/>
                    <a:pt x="34" y="9"/>
                    <a:pt x="35" y="11"/>
                  </a:cubicBezTo>
                  <a:cubicBezTo>
                    <a:pt x="36" y="11"/>
                    <a:pt x="38" y="12"/>
                    <a:pt x="40" y="12"/>
                  </a:cubicBezTo>
                  <a:cubicBezTo>
                    <a:pt x="39" y="12"/>
                    <a:pt x="39" y="11"/>
                    <a:pt x="39" y="10"/>
                  </a:cubicBezTo>
                  <a:cubicBezTo>
                    <a:pt x="39" y="8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38" y="4"/>
                    <a:pt x="38" y="3"/>
                  </a:cubicBezTo>
                  <a:cubicBezTo>
                    <a:pt x="37" y="3"/>
                    <a:pt x="34" y="2"/>
                    <a:pt x="31" y="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996;p79">
              <a:extLst>
                <a:ext uri="{FF2B5EF4-FFF2-40B4-BE49-F238E27FC236}">
                  <a16:creationId xmlns:a16="http://schemas.microsoft.com/office/drawing/2014/main" id="{30700D72-BFBD-3AF7-6683-46D860D00CC6}"/>
                </a:ext>
              </a:extLst>
            </p:cNvPr>
            <p:cNvSpPr/>
            <p:nvPr/>
          </p:nvSpPr>
          <p:spPr>
            <a:xfrm>
              <a:off x="4332408" y="2427486"/>
              <a:ext cx="73795" cy="129141"/>
            </a:xfrm>
            <a:custGeom>
              <a:avLst/>
              <a:gdLst/>
              <a:ahLst/>
              <a:cxnLst/>
              <a:rect l="l" t="t" r="r" b="b"/>
              <a:pathLst>
                <a:path w="27" h="47" extrusionOk="0">
                  <a:moveTo>
                    <a:pt x="20" y="38"/>
                  </a:moveTo>
                  <a:cubicBezTo>
                    <a:pt x="23" y="37"/>
                    <a:pt x="19" y="35"/>
                    <a:pt x="18" y="34"/>
                  </a:cubicBezTo>
                  <a:cubicBezTo>
                    <a:pt x="17" y="34"/>
                    <a:pt x="18" y="30"/>
                    <a:pt x="20" y="30"/>
                  </a:cubicBezTo>
                  <a:cubicBezTo>
                    <a:pt x="22" y="30"/>
                    <a:pt x="20" y="28"/>
                    <a:pt x="18" y="26"/>
                  </a:cubicBezTo>
                  <a:cubicBezTo>
                    <a:pt x="15" y="24"/>
                    <a:pt x="18" y="23"/>
                    <a:pt x="20" y="23"/>
                  </a:cubicBezTo>
                  <a:cubicBezTo>
                    <a:pt x="22" y="23"/>
                    <a:pt x="19" y="20"/>
                    <a:pt x="21" y="18"/>
                  </a:cubicBezTo>
                  <a:cubicBezTo>
                    <a:pt x="23" y="16"/>
                    <a:pt x="21" y="13"/>
                    <a:pt x="21" y="11"/>
                  </a:cubicBezTo>
                  <a:cubicBezTo>
                    <a:pt x="21" y="9"/>
                    <a:pt x="23" y="9"/>
                    <a:pt x="25" y="6"/>
                  </a:cubicBezTo>
                  <a:cubicBezTo>
                    <a:pt x="27" y="5"/>
                    <a:pt x="24" y="6"/>
                    <a:pt x="24" y="4"/>
                  </a:cubicBezTo>
                  <a:cubicBezTo>
                    <a:pt x="24" y="2"/>
                    <a:pt x="21" y="2"/>
                    <a:pt x="19" y="3"/>
                  </a:cubicBezTo>
                  <a:cubicBezTo>
                    <a:pt x="17" y="5"/>
                    <a:pt x="17" y="3"/>
                    <a:pt x="16" y="3"/>
                  </a:cubicBezTo>
                  <a:cubicBezTo>
                    <a:pt x="14" y="3"/>
                    <a:pt x="12" y="4"/>
                    <a:pt x="12" y="2"/>
                  </a:cubicBezTo>
                  <a:cubicBezTo>
                    <a:pt x="12" y="0"/>
                    <a:pt x="10" y="0"/>
                    <a:pt x="9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10"/>
                    <a:pt x="5" y="22"/>
                    <a:pt x="3" y="25"/>
                  </a:cubicBezTo>
                  <a:cubicBezTo>
                    <a:pt x="0" y="29"/>
                    <a:pt x="3" y="30"/>
                    <a:pt x="5" y="32"/>
                  </a:cubicBezTo>
                  <a:cubicBezTo>
                    <a:pt x="8" y="34"/>
                    <a:pt x="6" y="43"/>
                    <a:pt x="6" y="45"/>
                  </a:cubicBezTo>
                  <a:cubicBezTo>
                    <a:pt x="6" y="47"/>
                    <a:pt x="9" y="47"/>
                    <a:pt x="12" y="47"/>
                  </a:cubicBezTo>
                  <a:cubicBezTo>
                    <a:pt x="14" y="47"/>
                    <a:pt x="16" y="46"/>
                    <a:pt x="18" y="45"/>
                  </a:cubicBezTo>
                  <a:cubicBezTo>
                    <a:pt x="17" y="44"/>
                    <a:pt x="17" y="43"/>
                    <a:pt x="17" y="43"/>
                  </a:cubicBezTo>
                  <a:cubicBezTo>
                    <a:pt x="17" y="41"/>
                    <a:pt x="17" y="38"/>
                    <a:pt x="20" y="3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997;p79">
              <a:extLst>
                <a:ext uri="{FF2B5EF4-FFF2-40B4-BE49-F238E27FC236}">
                  <a16:creationId xmlns:a16="http://schemas.microsoft.com/office/drawing/2014/main" id="{E1F00163-F872-2471-B47B-757EE3E248B6}"/>
                </a:ext>
              </a:extLst>
            </p:cNvPr>
            <p:cNvSpPr/>
            <p:nvPr/>
          </p:nvSpPr>
          <p:spPr>
            <a:xfrm>
              <a:off x="4594045" y="2133985"/>
              <a:ext cx="85535" cy="73795"/>
            </a:xfrm>
            <a:custGeom>
              <a:avLst/>
              <a:gdLst/>
              <a:ahLst/>
              <a:cxnLst/>
              <a:rect l="l" t="t" r="r" b="b"/>
              <a:pathLst>
                <a:path w="31" h="27" extrusionOk="0">
                  <a:moveTo>
                    <a:pt x="9" y="20"/>
                  </a:moveTo>
                  <a:cubicBezTo>
                    <a:pt x="11" y="19"/>
                    <a:pt x="13" y="20"/>
                    <a:pt x="15" y="21"/>
                  </a:cubicBezTo>
                  <a:cubicBezTo>
                    <a:pt x="16" y="23"/>
                    <a:pt x="18" y="23"/>
                    <a:pt x="20" y="25"/>
                  </a:cubicBezTo>
                  <a:cubicBezTo>
                    <a:pt x="20" y="26"/>
                    <a:pt x="21" y="26"/>
                    <a:pt x="21" y="27"/>
                  </a:cubicBezTo>
                  <a:cubicBezTo>
                    <a:pt x="21" y="25"/>
                    <a:pt x="21" y="22"/>
                    <a:pt x="22" y="21"/>
                  </a:cubicBezTo>
                  <a:cubicBezTo>
                    <a:pt x="23" y="19"/>
                    <a:pt x="21" y="18"/>
                    <a:pt x="23" y="18"/>
                  </a:cubicBezTo>
                  <a:cubicBezTo>
                    <a:pt x="24" y="18"/>
                    <a:pt x="27" y="18"/>
                    <a:pt x="27" y="16"/>
                  </a:cubicBezTo>
                  <a:cubicBezTo>
                    <a:pt x="27" y="13"/>
                    <a:pt x="28" y="14"/>
                    <a:pt x="29" y="13"/>
                  </a:cubicBezTo>
                  <a:cubicBezTo>
                    <a:pt x="29" y="12"/>
                    <a:pt x="27" y="9"/>
                    <a:pt x="26" y="9"/>
                  </a:cubicBezTo>
                  <a:cubicBezTo>
                    <a:pt x="26" y="8"/>
                    <a:pt x="28" y="8"/>
                    <a:pt x="30" y="6"/>
                  </a:cubicBezTo>
                  <a:cubicBezTo>
                    <a:pt x="31" y="5"/>
                    <a:pt x="31" y="3"/>
                    <a:pt x="30" y="0"/>
                  </a:cubicBezTo>
                  <a:cubicBezTo>
                    <a:pt x="30" y="1"/>
                    <a:pt x="29" y="2"/>
                    <a:pt x="28" y="1"/>
                  </a:cubicBezTo>
                  <a:cubicBezTo>
                    <a:pt x="26" y="0"/>
                    <a:pt x="23" y="1"/>
                    <a:pt x="20" y="2"/>
                  </a:cubicBezTo>
                  <a:cubicBezTo>
                    <a:pt x="17" y="2"/>
                    <a:pt x="16" y="6"/>
                    <a:pt x="17" y="6"/>
                  </a:cubicBezTo>
                  <a:cubicBezTo>
                    <a:pt x="19" y="8"/>
                    <a:pt x="14" y="8"/>
                    <a:pt x="14" y="6"/>
                  </a:cubicBezTo>
                  <a:cubicBezTo>
                    <a:pt x="13" y="5"/>
                    <a:pt x="10" y="6"/>
                    <a:pt x="10" y="8"/>
                  </a:cubicBezTo>
                  <a:cubicBezTo>
                    <a:pt x="10" y="11"/>
                    <a:pt x="7" y="12"/>
                    <a:pt x="7" y="15"/>
                  </a:cubicBezTo>
                  <a:cubicBezTo>
                    <a:pt x="8" y="18"/>
                    <a:pt x="4" y="20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5" y="23"/>
                    <a:pt x="9" y="22"/>
                    <a:pt x="9" y="2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998;p79">
              <a:extLst>
                <a:ext uri="{FF2B5EF4-FFF2-40B4-BE49-F238E27FC236}">
                  <a16:creationId xmlns:a16="http://schemas.microsoft.com/office/drawing/2014/main" id="{8762ADB7-7047-F213-3D51-66E83BC7CE69}"/>
                </a:ext>
              </a:extLst>
            </p:cNvPr>
            <p:cNvSpPr/>
            <p:nvPr/>
          </p:nvSpPr>
          <p:spPr>
            <a:xfrm>
              <a:off x="4649392" y="2222873"/>
              <a:ext cx="10063" cy="2012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2" y="0"/>
                  </a:move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3" y="6"/>
                    <a:pt x="4" y="7"/>
                  </a:cubicBezTo>
                  <a:cubicBezTo>
                    <a:pt x="4" y="3"/>
                    <a:pt x="2" y="2"/>
                    <a:pt x="2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999;p79">
              <a:extLst>
                <a:ext uri="{FF2B5EF4-FFF2-40B4-BE49-F238E27FC236}">
                  <a16:creationId xmlns:a16="http://schemas.microsoft.com/office/drawing/2014/main" id="{CBD6ED4E-0EA6-DC19-A99A-72A7EBDB427A}"/>
                </a:ext>
              </a:extLst>
            </p:cNvPr>
            <p:cNvSpPr/>
            <p:nvPr/>
          </p:nvSpPr>
          <p:spPr>
            <a:xfrm>
              <a:off x="4580629" y="2187653"/>
              <a:ext cx="78827" cy="55347"/>
            </a:xfrm>
            <a:custGeom>
              <a:avLst/>
              <a:gdLst/>
              <a:ahLst/>
              <a:cxnLst/>
              <a:rect l="l" t="t" r="r" b="b"/>
              <a:pathLst>
                <a:path w="29" h="20" extrusionOk="0">
                  <a:moveTo>
                    <a:pt x="0" y="5"/>
                  </a:moveTo>
                  <a:cubicBezTo>
                    <a:pt x="0" y="7"/>
                    <a:pt x="2" y="10"/>
                    <a:pt x="3" y="8"/>
                  </a:cubicBezTo>
                  <a:cubicBezTo>
                    <a:pt x="4" y="7"/>
                    <a:pt x="6" y="10"/>
                    <a:pt x="7" y="10"/>
                  </a:cubicBezTo>
                  <a:cubicBezTo>
                    <a:pt x="9" y="11"/>
                    <a:pt x="12" y="12"/>
                    <a:pt x="12" y="13"/>
                  </a:cubicBezTo>
                  <a:cubicBezTo>
                    <a:pt x="12" y="14"/>
                    <a:pt x="13" y="16"/>
                    <a:pt x="14" y="16"/>
                  </a:cubicBezTo>
                  <a:cubicBezTo>
                    <a:pt x="15" y="15"/>
                    <a:pt x="17" y="12"/>
                    <a:pt x="17" y="14"/>
                  </a:cubicBezTo>
                  <a:cubicBezTo>
                    <a:pt x="17" y="15"/>
                    <a:pt x="18" y="18"/>
                    <a:pt x="19" y="18"/>
                  </a:cubicBezTo>
                  <a:cubicBezTo>
                    <a:pt x="21" y="17"/>
                    <a:pt x="22" y="20"/>
                    <a:pt x="24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6"/>
                    <a:pt x="26" y="14"/>
                    <a:pt x="27" y="13"/>
                  </a:cubicBezTo>
                  <a:cubicBezTo>
                    <a:pt x="27" y="13"/>
                    <a:pt x="28" y="12"/>
                    <a:pt x="28" y="11"/>
                  </a:cubicBezTo>
                  <a:cubicBezTo>
                    <a:pt x="29" y="10"/>
                    <a:pt x="27" y="8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6" y="6"/>
                    <a:pt x="25" y="5"/>
                  </a:cubicBezTo>
                  <a:cubicBezTo>
                    <a:pt x="23" y="3"/>
                    <a:pt x="21" y="3"/>
                    <a:pt x="20" y="1"/>
                  </a:cubicBezTo>
                  <a:cubicBezTo>
                    <a:pt x="18" y="1"/>
                    <a:pt x="16" y="0"/>
                    <a:pt x="14" y="1"/>
                  </a:cubicBezTo>
                  <a:cubicBezTo>
                    <a:pt x="14" y="2"/>
                    <a:pt x="10" y="3"/>
                    <a:pt x="8" y="3"/>
                  </a:cubicBezTo>
                  <a:cubicBezTo>
                    <a:pt x="7" y="3"/>
                    <a:pt x="6" y="3"/>
                    <a:pt x="5" y="2"/>
                  </a:cubicBezTo>
                  <a:cubicBezTo>
                    <a:pt x="3" y="3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000;p79">
              <a:extLst>
                <a:ext uri="{FF2B5EF4-FFF2-40B4-BE49-F238E27FC236}">
                  <a16:creationId xmlns:a16="http://schemas.microsoft.com/office/drawing/2014/main" id="{5B74501F-8E57-9023-9DF5-D780AC77F109}"/>
                </a:ext>
              </a:extLst>
            </p:cNvPr>
            <p:cNvSpPr/>
            <p:nvPr/>
          </p:nvSpPr>
          <p:spPr>
            <a:xfrm>
              <a:off x="4937865" y="2269833"/>
              <a:ext cx="182812" cy="120756"/>
            </a:xfrm>
            <a:custGeom>
              <a:avLst/>
              <a:gdLst/>
              <a:ahLst/>
              <a:cxnLst/>
              <a:rect l="l" t="t" r="r" b="b"/>
              <a:pathLst>
                <a:path w="67" h="44" extrusionOk="0">
                  <a:moveTo>
                    <a:pt x="60" y="29"/>
                  </a:moveTo>
                  <a:cubicBezTo>
                    <a:pt x="59" y="29"/>
                    <a:pt x="56" y="28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5" y="26"/>
                    <a:pt x="55" y="20"/>
                    <a:pt x="56" y="19"/>
                  </a:cubicBezTo>
                  <a:cubicBezTo>
                    <a:pt x="58" y="17"/>
                    <a:pt x="53" y="11"/>
                    <a:pt x="52" y="9"/>
                  </a:cubicBezTo>
                  <a:cubicBezTo>
                    <a:pt x="51" y="7"/>
                    <a:pt x="49" y="4"/>
                    <a:pt x="47" y="0"/>
                  </a:cubicBezTo>
                  <a:cubicBezTo>
                    <a:pt x="45" y="1"/>
                    <a:pt x="43" y="2"/>
                    <a:pt x="43" y="2"/>
                  </a:cubicBezTo>
                  <a:cubicBezTo>
                    <a:pt x="42" y="4"/>
                    <a:pt x="40" y="4"/>
                    <a:pt x="39" y="4"/>
                  </a:cubicBezTo>
                  <a:cubicBezTo>
                    <a:pt x="38" y="4"/>
                    <a:pt x="36" y="4"/>
                    <a:pt x="35" y="4"/>
                  </a:cubicBezTo>
                  <a:cubicBezTo>
                    <a:pt x="34" y="5"/>
                    <a:pt x="32" y="6"/>
                    <a:pt x="32" y="5"/>
                  </a:cubicBezTo>
                  <a:cubicBezTo>
                    <a:pt x="31" y="4"/>
                    <a:pt x="28" y="4"/>
                    <a:pt x="27" y="4"/>
                  </a:cubicBezTo>
                  <a:cubicBezTo>
                    <a:pt x="26" y="4"/>
                    <a:pt x="21" y="3"/>
                    <a:pt x="20" y="3"/>
                  </a:cubicBezTo>
                  <a:cubicBezTo>
                    <a:pt x="19" y="3"/>
                    <a:pt x="18" y="3"/>
                    <a:pt x="17" y="4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4" y="5"/>
                    <a:pt x="13" y="7"/>
                    <a:pt x="12" y="8"/>
                  </a:cubicBezTo>
                  <a:cubicBezTo>
                    <a:pt x="10" y="8"/>
                    <a:pt x="7" y="16"/>
                    <a:pt x="4" y="19"/>
                  </a:cubicBezTo>
                  <a:cubicBezTo>
                    <a:pt x="2" y="21"/>
                    <a:pt x="0" y="22"/>
                    <a:pt x="0" y="23"/>
                  </a:cubicBezTo>
                  <a:cubicBezTo>
                    <a:pt x="0" y="23"/>
                    <a:pt x="2" y="26"/>
                    <a:pt x="2" y="27"/>
                  </a:cubicBezTo>
                  <a:cubicBezTo>
                    <a:pt x="2" y="28"/>
                    <a:pt x="3" y="29"/>
                    <a:pt x="5" y="29"/>
                  </a:cubicBezTo>
                  <a:cubicBezTo>
                    <a:pt x="7" y="29"/>
                    <a:pt x="5" y="34"/>
                    <a:pt x="6" y="34"/>
                  </a:cubicBezTo>
                  <a:cubicBezTo>
                    <a:pt x="7" y="34"/>
                    <a:pt x="14" y="35"/>
                    <a:pt x="14" y="37"/>
                  </a:cubicBezTo>
                  <a:cubicBezTo>
                    <a:pt x="14" y="38"/>
                    <a:pt x="15" y="39"/>
                    <a:pt x="14" y="39"/>
                  </a:cubicBezTo>
                  <a:cubicBezTo>
                    <a:pt x="16" y="40"/>
                    <a:pt x="18" y="43"/>
                    <a:pt x="19" y="42"/>
                  </a:cubicBezTo>
                  <a:cubicBezTo>
                    <a:pt x="20" y="42"/>
                    <a:pt x="26" y="43"/>
                    <a:pt x="26" y="43"/>
                  </a:cubicBezTo>
                  <a:cubicBezTo>
                    <a:pt x="28" y="43"/>
                    <a:pt x="33" y="43"/>
                    <a:pt x="35" y="43"/>
                  </a:cubicBezTo>
                  <a:cubicBezTo>
                    <a:pt x="37" y="44"/>
                    <a:pt x="39" y="43"/>
                    <a:pt x="40" y="41"/>
                  </a:cubicBezTo>
                  <a:cubicBezTo>
                    <a:pt x="41" y="39"/>
                    <a:pt x="47" y="39"/>
                    <a:pt x="49" y="39"/>
                  </a:cubicBezTo>
                  <a:cubicBezTo>
                    <a:pt x="51" y="40"/>
                    <a:pt x="54" y="40"/>
                    <a:pt x="55" y="41"/>
                  </a:cubicBezTo>
                  <a:cubicBezTo>
                    <a:pt x="55" y="42"/>
                    <a:pt x="57" y="43"/>
                    <a:pt x="59" y="44"/>
                  </a:cubicBezTo>
                  <a:cubicBezTo>
                    <a:pt x="60" y="42"/>
                    <a:pt x="59" y="41"/>
                    <a:pt x="59" y="39"/>
                  </a:cubicBezTo>
                  <a:cubicBezTo>
                    <a:pt x="60" y="38"/>
                    <a:pt x="61" y="34"/>
                    <a:pt x="63" y="34"/>
                  </a:cubicBezTo>
                  <a:cubicBezTo>
                    <a:pt x="65" y="34"/>
                    <a:pt x="67" y="34"/>
                    <a:pt x="67" y="30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5" y="28"/>
                    <a:pt x="64" y="27"/>
                    <a:pt x="64" y="27"/>
                  </a:cubicBezTo>
                  <a:cubicBezTo>
                    <a:pt x="64" y="27"/>
                    <a:pt x="61" y="29"/>
                    <a:pt x="60" y="2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001;p79">
              <a:extLst>
                <a:ext uri="{FF2B5EF4-FFF2-40B4-BE49-F238E27FC236}">
                  <a16:creationId xmlns:a16="http://schemas.microsoft.com/office/drawing/2014/main" id="{0D84DDDA-B385-0329-B030-19CA997AF5C4}"/>
                </a:ext>
              </a:extLst>
            </p:cNvPr>
            <p:cNvSpPr/>
            <p:nvPr/>
          </p:nvSpPr>
          <p:spPr>
            <a:xfrm>
              <a:off x="5067004" y="2266478"/>
              <a:ext cx="60378" cy="77149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7" y="7"/>
                  </a:moveTo>
                  <a:cubicBezTo>
                    <a:pt x="16" y="5"/>
                    <a:pt x="13" y="4"/>
                    <a:pt x="11" y="4"/>
                  </a:cubicBezTo>
                  <a:cubicBezTo>
                    <a:pt x="9" y="4"/>
                    <a:pt x="7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4" y="8"/>
                    <a:pt x="5" y="10"/>
                  </a:cubicBezTo>
                  <a:cubicBezTo>
                    <a:pt x="7" y="12"/>
                    <a:pt x="11" y="18"/>
                    <a:pt x="9" y="20"/>
                  </a:cubicBezTo>
                  <a:cubicBezTo>
                    <a:pt x="8" y="21"/>
                    <a:pt x="8" y="26"/>
                    <a:pt x="10" y="28"/>
                  </a:cubicBezTo>
                  <a:cubicBezTo>
                    <a:pt x="11" y="27"/>
                    <a:pt x="15" y="23"/>
                    <a:pt x="15" y="22"/>
                  </a:cubicBezTo>
                  <a:cubicBezTo>
                    <a:pt x="15" y="20"/>
                    <a:pt x="15" y="17"/>
                    <a:pt x="18" y="18"/>
                  </a:cubicBezTo>
                  <a:cubicBezTo>
                    <a:pt x="20" y="19"/>
                    <a:pt x="22" y="20"/>
                    <a:pt x="22" y="19"/>
                  </a:cubicBezTo>
                  <a:cubicBezTo>
                    <a:pt x="22" y="18"/>
                    <a:pt x="22" y="15"/>
                    <a:pt x="21" y="15"/>
                  </a:cubicBezTo>
                  <a:cubicBezTo>
                    <a:pt x="19" y="14"/>
                    <a:pt x="18" y="10"/>
                    <a:pt x="17" y="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002;p79">
              <a:extLst>
                <a:ext uri="{FF2B5EF4-FFF2-40B4-BE49-F238E27FC236}">
                  <a16:creationId xmlns:a16="http://schemas.microsoft.com/office/drawing/2014/main" id="{37A74CC0-58FD-3700-A952-B90E3CC0D6E1}"/>
                </a:ext>
              </a:extLst>
            </p:cNvPr>
            <p:cNvSpPr/>
            <p:nvPr/>
          </p:nvSpPr>
          <p:spPr>
            <a:xfrm>
              <a:off x="4973083" y="2377171"/>
              <a:ext cx="125788" cy="72118"/>
            </a:xfrm>
            <a:custGeom>
              <a:avLst/>
              <a:gdLst/>
              <a:ahLst/>
              <a:cxnLst/>
              <a:rect l="l" t="t" r="r" b="b"/>
              <a:pathLst>
                <a:path w="46" h="27" extrusionOk="0">
                  <a:moveTo>
                    <a:pt x="36" y="0"/>
                  </a:moveTo>
                  <a:cubicBezTo>
                    <a:pt x="34" y="0"/>
                    <a:pt x="28" y="0"/>
                    <a:pt x="27" y="2"/>
                  </a:cubicBezTo>
                  <a:cubicBezTo>
                    <a:pt x="26" y="4"/>
                    <a:pt x="24" y="5"/>
                    <a:pt x="22" y="4"/>
                  </a:cubicBezTo>
                  <a:cubicBezTo>
                    <a:pt x="20" y="4"/>
                    <a:pt x="15" y="4"/>
                    <a:pt x="14" y="4"/>
                  </a:cubicBezTo>
                  <a:cubicBezTo>
                    <a:pt x="13" y="4"/>
                    <a:pt x="7" y="3"/>
                    <a:pt x="6" y="3"/>
                  </a:cubicBezTo>
                  <a:cubicBezTo>
                    <a:pt x="5" y="4"/>
                    <a:pt x="3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" y="8"/>
                    <a:pt x="5" y="12"/>
                    <a:pt x="3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1" y="15"/>
                    <a:pt x="0" y="17"/>
                    <a:pt x="0" y="18"/>
                  </a:cubicBezTo>
                  <a:cubicBezTo>
                    <a:pt x="1" y="18"/>
                    <a:pt x="5" y="22"/>
                    <a:pt x="5" y="23"/>
                  </a:cubicBezTo>
                  <a:cubicBezTo>
                    <a:pt x="5" y="24"/>
                    <a:pt x="7" y="24"/>
                    <a:pt x="6" y="25"/>
                  </a:cubicBezTo>
                  <a:cubicBezTo>
                    <a:pt x="9" y="25"/>
                    <a:pt x="15" y="25"/>
                    <a:pt x="16" y="25"/>
                  </a:cubicBezTo>
                  <a:cubicBezTo>
                    <a:pt x="18" y="26"/>
                    <a:pt x="25" y="27"/>
                    <a:pt x="25" y="27"/>
                  </a:cubicBezTo>
                  <a:cubicBezTo>
                    <a:pt x="27" y="27"/>
                    <a:pt x="27" y="26"/>
                    <a:pt x="27" y="25"/>
                  </a:cubicBezTo>
                  <a:cubicBezTo>
                    <a:pt x="27" y="24"/>
                    <a:pt x="29" y="23"/>
                    <a:pt x="31" y="23"/>
                  </a:cubicBezTo>
                  <a:cubicBezTo>
                    <a:pt x="30" y="22"/>
                    <a:pt x="30" y="21"/>
                    <a:pt x="31" y="21"/>
                  </a:cubicBezTo>
                  <a:cubicBezTo>
                    <a:pt x="32" y="20"/>
                    <a:pt x="37" y="20"/>
                    <a:pt x="39" y="21"/>
                  </a:cubicBezTo>
                  <a:cubicBezTo>
                    <a:pt x="40" y="21"/>
                    <a:pt x="41" y="21"/>
                    <a:pt x="41" y="20"/>
                  </a:cubicBezTo>
                  <a:cubicBezTo>
                    <a:pt x="41" y="19"/>
                    <a:pt x="41" y="18"/>
                    <a:pt x="41" y="18"/>
                  </a:cubicBezTo>
                  <a:cubicBezTo>
                    <a:pt x="40" y="18"/>
                    <a:pt x="38" y="13"/>
                    <a:pt x="39" y="13"/>
                  </a:cubicBezTo>
                  <a:cubicBezTo>
                    <a:pt x="41" y="13"/>
                    <a:pt x="42" y="7"/>
                    <a:pt x="45" y="6"/>
                  </a:cubicBezTo>
                  <a:cubicBezTo>
                    <a:pt x="46" y="6"/>
                    <a:pt x="46" y="5"/>
                    <a:pt x="46" y="5"/>
                  </a:cubicBezTo>
                  <a:cubicBezTo>
                    <a:pt x="44" y="4"/>
                    <a:pt x="42" y="3"/>
                    <a:pt x="42" y="2"/>
                  </a:cubicBezTo>
                  <a:cubicBezTo>
                    <a:pt x="41" y="1"/>
                    <a:pt x="38" y="1"/>
                    <a:pt x="36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003;p79">
              <a:extLst>
                <a:ext uri="{FF2B5EF4-FFF2-40B4-BE49-F238E27FC236}">
                  <a16:creationId xmlns:a16="http://schemas.microsoft.com/office/drawing/2014/main" id="{5428D81D-DAF9-443E-1C27-C8D93614C4BD}"/>
                </a:ext>
              </a:extLst>
            </p:cNvPr>
            <p:cNvSpPr/>
            <p:nvPr/>
          </p:nvSpPr>
          <p:spPr>
            <a:xfrm>
              <a:off x="4936186" y="2422456"/>
              <a:ext cx="57024" cy="38576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2" y="13"/>
                    <a:pt x="13" y="11"/>
                    <a:pt x="14" y="11"/>
                  </a:cubicBezTo>
                  <a:cubicBezTo>
                    <a:pt x="15" y="12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19" y="7"/>
                    <a:pt x="19" y="6"/>
                  </a:cubicBezTo>
                  <a:cubicBezTo>
                    <a:pt x="19" y="5"/>
                    <a:pt x="16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4"/>
                    <a:pt x="0" y="8"/>
                    <a:pt x="1" y="9"/>
                  </a:cubicBezTo>
                  <a:cubicBezTo>
                    <a:pt x="2" y="11"/>
                    <a:pt x="3" y="12"/>
                    <a:pt x="6" y="1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004;p79">
              <a:extLst>
                <a:ext uri="{FF2B5EF4-FFF2-40B4-BE49-F238E27FC236}">
                  <a16:creationId xmlns:a16="http://schemas.microsoft.com/office/drawing/2014/main" id="{5B898C03-47B6-129F-E2E1-968966763049}"/>
                </a:ext>
              </a:extLst>
            </p:cNvPr>
            <p:cNvSpPr/>
            <p:nvPr/>
          </p:nvSpPr>
          <p:spPr>
            <a:xfrm>
              <a:off x="4973083" y="2160819"/>
              <a:ext cx="360589" cy="213000"/>
            </a:xfrm>
            <a:custGeom>
              <a:avLst/>
              <a:gdLst/>
              <a:ahLst/>
              <a:cxnLst/>
              <a:rect l="l" t="t" r="r" b="b"/>
              <a:pathLst>
                <a:path w="132" h="78" extrusionOk="0">
                  <a:moveTo>
                    <a:pt x="117" y="48"/>
                  </a:moveTo>
                  <a:cubicBezTo>
                    <a:pt x="119" y="48"/>
                    <a:pt x="121" y="44"/>
                    <a:pt x="123" y="44"/>
                  </a:cubicBezTo>
                  <a:cubicBezTo>
                    <a:pt x="124" y="44"/>
                    <a:pt x="129" y="45"/>
                    <a:pt x="129" y="44"/>
                  </a:cubicBezTo>
                  <a:cubicBezTo>
                    <a:pt x="129" y="44"/>
                    <a:pt x="131" y="41"/>
                    <a:pt x="131" y="40"/>
                  </a:cubicBezTo>
                  <a:cubicBezTo>
                    <a:pt x="130" y="40"/>
                    <a:pt x="128" y="38"/>
                    <a:pt x="129" y="37"/>
                  </a:cubicBezTo>
                  <a:cubicBezTo>
                    <a:pt x="129" y="37"/>
                    <a:pt x="132" y="37"/>
                    <a:pt x="132" y="35"/>
                  </a:cubicBezTo>
                  <a:cubicBezTo>
                    <a:pt x="132" y="34"/>
                    <a:pt x="130" y="34"/>
                    <a:pt x="130" y="33"/>
                  </a:cubicBezTo>
                  <a:cubicBezTo>
                    <a:pt x="130" y="32"/>
                    <a:pt x="132" y="32"/>
                    <a:pt x="132" y="31"/>
                  </a:cubicBezTo>
                  <a:cubicBezTo>
                    <a:pt x="132" y="29"/>
                    <a:pt x="130" y="29"/>
                    <a:pt x="127" y="28"/>
                  </a:cubicBezTo>
                  <a:cubicBezTo>
                    <a:pt x="125" y="27"/>
                    <a:pt x="123" y="27"/>
                    <a:pt x="121" y="26"/>
                  </a:cubicBezTo>
                  <a:cubicBezTo>
                    <a:pt x="119" y="25"/>
                    <a:pt x="115" y="26"/>
                    <a:pt x="115" y="25"/>
                  </a:cubicBezTo>
                  <a:cubicBezTo>
                    <a:pt x="115" y="24"/>
                    <a:pt x="112" y="22"/>
                    <a:pt x="111" y="21"/>
                  </a:cubicBezTo>
                  <a:cubicBezTo>
                    <a:pt x="111" y="20"/>
                    <a:pt x="108" y="20"/>
                    <a:pt x="108" y="21"/>
                  </a:cubicBezTo>
                  <a:cubicBezTo>
                    <a:pt x="107" y="22"/>
                    <a:pt x="105" y="22"/>
                    <a:pt x="104" y="21"/>
                  </a:cubicBezTo>
                  <a:cubicBezTo>
                    <a:pt x="102" y="21"/>
                    <a:pt x="101" y="19"/>
                    <a:pt x="100" y="20"/>
                  </a:cubicBezTo>
                  <a:cubicBezTo>
                    <a:pt x="99" y="20"/>
                    <a:pt x="96" y="20"/>
                    <a:pt x="97" y="19"/>
                  </a:cubicBezTo>
                  <a:cubicBezTo>
                    <a:pt x="97" y="17"/>
                    <a:pt x="96" y="13"/>
                    <a:pt x="94" y="13"/>
                  </a:cubicBezTo>
                  <a:cubicBezTo>
                    <a:pt x="93" y="12"/>
                    <a:pt x="89" y="13"/>
                    <a:pt x="88" y="11"/>
                  </a:cubicBezTo>
                  <a:cubicBezTo>
                    <a:pt x="88" y="10"/>
                    <a:pt x="86" y="8"/>
                    <a:pt x="87" y="7"/>
                  </a:cubicBezTo>
                  <a:cubicBezTo>
                    <a:pt x="87" y="7"/>
                    <a:pt x="86" y="3"/>
                    <a:pt x="86" y="2"/>
                  </a:cubicBezTo>
                  <a:cubicBezTo>
                    <a:pt x="85" y="0"/>
                    <a:pt x="81" y="1"/>
                    <a:pt x="80" y="1"/>
                  </a:cubicBezTo>
                  <a:cubicBezTo>
                    <a:pt x="79" y="2"/>
                    <a:pt x="76" y="1"/>
                    <a:pt x="75" y="1"/>
                  </a:cubicBezTo>
                  <a:cubicBezTo>
                    <a:pt x="73" y="2"/>
                    <a:pt x="73" y="3"/>
                    <a:pt x="72" y="3"/>
                  </a:cubicBezTo>
                  <a:cubicBezTo>
                    <a:pt x="71" y="3"/>
                    <a:pt x="70" y="3"/>
                    <a:pt x="70" y="2"/>
                  </a:cubicBezTo>
                  <a:cubicBezTo>
                    <a:pt x="68" y="3"/>
                    <a:pt x="65" y="3"/>
                    <a:pt x="65" y="3"/>
                  </a:cubicBezTo>
                  <a:cubicBezTo>
                    <a:pt x="65" y="3"/>
                    <a:pt x="60" y="7"/>
                    <a:pt x="60" y="8"/>
                  </a:cubicBezTo>
                  <a:cubicBezTo>
                    <a:pt x="60" y="9"/>
                    <a:pt x="60" y="12"/>
                    <a:pt x="59" y="10"/>
                  </a:cubicBezTo>
                  <a:cubicBezTo>
                    <a:pt x="58" y="9"/>
                    <a:pt x="53" y="9"/>
                    <a:pt x="52" y="10"/>
                  </a:cubicBezTo>
                  <a:cubicBezTo>
                    <a:pt x="51" y="11"/>
                    <a:pt x="49" y="7"/>
                    <a:pt x="48" y="8"/>
                  </a:cubicBezTo>
                  <a:cubicBezTo>
                    <a:pt x="46" y="9"/>
                    <a:pt x="43" y="7"/>
                    <a:pt x="42" y="8"/>
                  </a:cubicBezTo>
                  <a:cubicBezTo>
                    <a:pt x="42" y="9"/>
                    <a:pt x="39" y="8"/>
                    <a:pt x="37" y="7"/>
                  </a:cubicBezTo>
                  <a:cubicBezTo>
                    <a:pt x="36" y="7"/>
                    <a:pt x="32" y="7"/>
                    <a:pt x="31" y="7"/>
                  </a:cubicBezTo>
                  <a:cubicBezTo>
                    <a:pt x="29" y="5"/>
                    <a:pt x="21" y="5"/>
                    <a:pt x="18" y="5"/>
                  </a:cubicBezTo>
                  <a:cubicBezTo>
                    <a:pt x="15" y="5"/>
                    <a:pt x="14" y="7"/>
                    <a:pt x="13" y="7"/>
                  </a:cubicBezTo>
                  <a:cubicBezTo>
                    <a:pt x="12" y="9"/>
                    <a:pt x="11" y="8"/>
                    <a:pt x="9" y="8"/>
                  </a:cubicBezTo>
                  <a:cubicBezTo>
                    <a:pt x="9" y="9"/>
                    <a:pt x="10" y="10"/>
                    <a:pt x="10" y="11"/>
                  </a:cubicBezTo>
                  <a:cubicBezTo>
                    <a:pt x="11" y="12"/>
                    <a:pt x="13" y="17"/>
                    <a:pt x="12" y="19"/>
                  </a:cubicBezTo>
                  <a:cubicBezTo>
                    <a:pt x="12" y="19"/>
                    <a:pt x="11" y="19"/>
                    <a:pt x="10" y="21"/>
                  </a:cubicBezTo>
                  <a:cubicBezTo>
                    <a:pt x="9" y="22"/>
                    <a:pt x="2" y="27"/>
                    <a:pt x="2" y="28"/>
                  </a:cubicBezTo>
                  <a:cubicBezTo>
                    <a:pt x="2" y="29"/>
                    <a:pt x="3" y="32"/>
                    <a:pt x="2" y="33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0"/>
                    <a:pt x="1" y="42"/>
                    <a:pt x="2" y="43"/>
                  </a:cubicBezTo>
                  <a:cubicBezTo>
                    <a:pt x="3" y="43"/>
                    <a:pt x="3" y="43"/>
                    <a:pt x="4" y="44"/>
                  </a:cubicBezTo>
                  <a:cubicBezTo>
                    <a:pt x="5" y="43"/>
                    <a:pt x="6" y="43"/>
                    <a:pt x="7" y="43"/>
                  </a:cubicBezTo>
                  <a:cubicBezTo>
                    <a:pt x="8" y="43"/>
                    <a:pt x="12" y="44"/>
                    <a:pt x="14" y="44"/>
                  </a:cubicBezTo>
                  <a:cubicBezTo>
                    <a:pt x="15" y="44"/>
                    <a:pt x="18" y="44"/>
                    <a:pt x="19" y="45"/>
                  </a:cubicBezTo>
                  <a:cubicBezTo>
                    <a:pt x="19" y="46"/>
                    <a:pt x="21" y="45"/>
                    <a:pt x="22" y="44"/>
                  </a:cubicBezTo>
                  <a:cubicBezTo>
                    <a:pt x="23" y="44"/>
                    <a:pt x="24" y="44"/>
                    <a:pt x="25" y="44"/>
                  </a:cubicBezTo>
                  <a:cubicBezTo>
                    <a:pt x="27" y="44"/>
                    <a:pt x="29" y="44"/>
                    <a:pt x="30" y="42"/>
                  </a:cubicBezTo>
                  <a:cubicBezTo>
                    <a:pt x="30" y="41"/>
                    <a:pt x="37" y="39"/>
                    <a:pt x="38" y="39"/>
                  </a:cubicBezTo>
                  <a:cubicBezTo>
                    <a:pt x="40" y="39"/>
                    <a:pt x="43" y="43"/>
                    <a:pt x="45" y="43"/>
                  </a:cubicBezTo>
                  <a:cubicBezTo>
                    <a:pt x="47" y="43"/>
                    <a:pt x="49" y="44"/>
                    <a:pt x="50" y="46"/>
                  </a:cubicBezTo>
                  <a:cubicBezTo>
                    <a:pt x="51" y="49"/>
                    <a:pt x="53" y="53"/>
                    <a:pt x="55" y="54"/>
                  </a:cubicBezTo>
                  <a:cubicBezTo>
                    <a:pt x="56" y="55"/>
                    <a:pt x="56" y="57"/>
                    <a:pt x="56" y="58"/>
                  </a:cubicBezTo>
                  <a:cubicBezTo>
                    <a:pt x="56" y="59"/>
                    <a:pt x="54" y="58"/>
                    <a:pt x="51" y="57"/>
                  </a:cubicBezTo>
                  <a:cubicBezTo>
                    <a:pt x="48" y="57"/>
                    <a:pt x="48" y="59"/>
                    <a:pt x="48" y="61"/>
                  </a:cubicBezTo>
                  <a:cubicBezTo>
                    <a:pt x="48" y="62"/>
                    <a:pt x="45" y="67"/>
                    <a:pt x="44" y="68"/>
                  </a:cubicBezTo>
                  <a:cubicBezTo>
                    <a:pt x="43" y="69"/>
                    <a:pt x="46" y="69"/>
                    <a:pt x="47" y="69"/>
                  </a:cubicBezTo>
                  <a:cubicBezTo>
                    <a:pt x="48" y="69"/>
                    <a:pt x="50" y="68"/>
                    <a:pt x="51" y="68"/>
                  </a:cubicBezTo>
                  <a:cubicBezTo>
                    <a:pt x="51" y="68"/>
                    <a:pt x="52" y="69"/>
                    <a:pt x="54" y="69"/>
                  </a:cubicBezTo>
                  <a:cubicBezTo>
                    <a:pt x="53" y="66"/>
                    <a:pt x="54" y="67"/>
                    <a:pt x="57" y="64"/>
                  </a:cubicBezTo>
                  <a:cubicBezTo>
                    <a:pt x="60" y="61"/>
                    <a:pt x="60" y="57"/>
                    <a:pt x="63" y="57"/>
                  </a:cubicBezTo>
                  <a:cubicBezTo>
                    <a:pt x="66" y="56"/>
                    <a:pt x="68" y="55"/>
                    <a:pt x="72" y="56"/>
                  </a:cubicBezTo>
                  <a:cubicBezTo>
                    <a:pt x="76" y="56"/>
                    <a:pt x="70" y="58"/>
                    <a:pt x="72" y="60"/>
                  </a:cubicBezTo>
                  <a:cubicBezTo>
                    <a:pt x="75" y="62"/>
                    <a:pt x="84" y="59"/>
                    <a:pt x="84" y="62"/>
                  </a:cubicBezTo>
                  <a:cubicBezTo>
                    <a:pt x="85" y="64"/>
                    <a:pt x="74" y="67"/>
                    <a:pt x="74" y="68"/>
                  </a:cubicBezTo>
                  <a:cubicBezTo>
                    <a:pt x="75" y="69"/>
                    <a:pt x="81" y="69"/>
                    <a:pt x="83" y="70"/>
                  </a:cubicBezTo>
                  <a:cubicBezTo>
                    <a:pt x="84" y="72"/>
                    <a:pt x="82" y="75"/>
                    <a:pt x="83" y="77"/>
                  </a:cubicBezTo>
                  <a:cubicBezTo>
                    <a:pt x="84" y="78"/>
                    <a:pt x="86" y="77"/>
                    <a:pt x="88" y="75"/>
                  </a:cubicBezTo>
                  <a:cubicBezTo>
                    <a:pt x="91" y="73"/>
                    <a:pt x="93" y="74"/>
                    <a:pt x="96" y="72"/>
                  </a:cubicBezTo>
                  <a:cubicBezTo>
                    <a:pt x="98" y="70"/>
                    <a:pt x="105" y="72"/>
                    <a:pt x="106" y="70"/>
                  </a:cubicBezTo>
                  <a:cubicBezTo>
                    <a:pt x="107" y="69"/>
                    <a:pt x="104" y="69"/>
                    <a:pt x="98" y="69"/>
                  </a:cubicBezTo>
                  <a:cubicBezTo>
                    <a:pt x="93" y="69"/>
                    <a:pt x="92" y="64"/>
                    <a:pt x="92" y="63"/>
                  </a:cubicBezTo>
                  <a:cubicBezTo>
                    <a:pt x="92" y="61"/>
                    <a:pt x="98" y="57"/>
                    <a:pt x="101" y="57"/>
                  </a:cubicBezTo>
                  <a:cubicBezTo>
                    <a:pt x="105" y="57"/>
                    <a:pt x="108" y="56"/>
                    <a:pt x="111" y="54"/>
                  </a:cubicBezTo>
                  <a:cubicBezTo>
                    <a:pt x="112" y="53"/>
                    <a:pt x="115" y="53"/>
                    <a:pt x="117" y="52"/>
                  </a:cubicBezTo>
                  <a:cubicBezTo>
                    <a:pt x="117" y="51"/>
                    <a:pt x="116" y="49"/>
                    <a:pt x="117" y="4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005;p79">
              <a:extLst>
                <a:ext uri="{FF2B5EF4-FFF2-40B4-BE49-F238E27FC236}">
                  <a16:creationId xmlns:a16="http://schemas.microsoft.com/office/drawing/2014/main" id="{AE586097-ED5B-4DC2-11F3-43D536A3356E}"/>
                </a:ext>
              </a:extLst>
            </p:cNvPr>
            <p:cNvSpPr/>
            <p:nvPr/>
          </p:nvSpPr>
          <p:spPr>
            <a:xfrm>
              <a:off x="4993211" y="2056834"/>
              <a:ext cx="191196" cy="135850"/>
            </a:xfrm>
            <a:custGeom>
              <a:avLst/>
              <a:gdLst/>
              <a:ahLst/>
              <a:cxnLst/>
              <a:rect l="l" t="t" r="r" b="b"/>
              <a:pathLst>
                <a:path w="70" h="50" extrusionOk="0">
                  <a:moveTo>
                    <a:pt x="66" y="24"/>
                  </a:moveTo>
                  <a:cubicBezTo>
                    <a:pt x="64" y="23"/>
                    <a:pt x="63" y="21"/>
                    <a:pt x="61" y="20"/>
                  </a:cubicBezTo>
                  <a:cubicBezTo>
                    <a:pt x="60" y="19"/>
                    <a:pt x="60" y="16"/>
                    <a:pt x="58" y="15"/>
                  </a:cubicBezTo>
                  <a:cubicBezTo>
                    <a:pt x="56" y="14"/>
                    <a:pt x="57" y="12"/>
                    <a:pt x="57" y="10"/>
                  </a:cubicBezTo>
                  <a:cubicBezTo>
                    <a:pt x="57" y="8"/>
                    <a:pt x="58" y="5"/>
                    <a:pt x="57" y="5"/>
                  </a:cubicBezTo>
                  <a:cubicBezTo>
                    <a:pt x="56" y="4"/>
                    <a:pt x="51" y="2"/>
                    <a:pt x="49" y="3"/>
                  </a:cubicBezTo>
                  <a:cubicBezTo>
                    <a:pt x="48" y="4"/>
                    <a:pt x="47" y="4"/>
                    <a:pt x="46" y="3"/>
                  </a:cubicBezTo>
                  <a:cubicBezTo>
                    <a:pt x="45" y="1"/>
                    <a:pt x="44" y="1"/>
                    <a:pt x="42" y="1"/>
                  </a:cubicBezTo>
                  <a:cubicBezTo>
                    <a:pt x="40" y="1"/>
                    <a:pt x="39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4" y="1"/>
                    <a:pt x="34" y="3"/>
                    <a:pt x="32" y="3"/>
                  </a:cubicBezTo>
                  <a:cubicBezTo>
                    <a:pt x="31" y="3"/>
                    <a:pt x="29" y="2"/>
                    <a:pt x="27" y="4"/>
                  </a:cubicBezTo>
                  <a:cubicBezTo>
                    <a:pt x="25" y="5"/>
                    <a:pt x="25" y="7"/>
                    <a:pt x="25" y="8"/>
                  </a:cubicBezTo>
                  <a:cubicBezTo>
                    <a:pt x="25" y="9"/>
                    <a:pt x="25" y="11"/>
                    <a:pt x="24" y="11"/>
                  </a:cubicBezTo>
                  <a:cubicBezTo>
                    <a:pt x="23" y="11"/>
                    <a:pt x="23" y="12"/>
                    <a:pt x="22" y="12"/>
                  </a:cubicBezTo>
                  <a:cubicBezTo>
                    <a:pt x="21" y="13"/>
                    <a:pt x="18" y="15"/>
                    <a:pt x="18" y="16"/>
                  </a:cubicBezTo>
                  <a:cubicBezTo>
                    <a:pt x="18" y="17"/>
                    <a:pt x="18" y="20"/>
                    <a:pt x="17" y="20"/>
                  </a:cubicBezTo>
                  <a:cubicBezTo>
                    <a:pt x="16" y="20"/>
                    <a:pt x="13" y="20"/>
                    <a:pt x="12" y="21"/>
                  </a:cubicBezTo>
                  <a:cubicBezTo>
                    <a:pt x="11" y="23"/>
                    <a:pt x="10" y="23"/>
                    <a:pt x="9" y="23"/>
                  </a:cubicBezTo>
                  <a:cubicBezTo>
                    <a:pt x="8" y="23"/>
                    <a:pt x="5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5"/>
                    <a:pt x="3" y="27"/>
                    <a:pt x="4" y="29"/>
                  </a:cubicBezTo>
                  <a:cubicBezTo>
                    <a:pt x="5" y="30"/>
                    <a:pt x="6" y="34"/>
                    <a:pt x="4" y="35"/>
                  </a:cubicBezTo>
                  <a:cubicBezTo>
                    <a:pt x="3" y="35"/>
                    <a:pt x="0" y="37"/>
                    <a:pt x="0" y="39"/>
                  </a:cubicBezTo>
                  <a:cubicBezTo>
                    <a:pt x="0" y="40"/>
                    <a:pt x="3" y="41"/>
                    <a:pt x="2" y="43"/>
                  </a:cubicBezTo>
                  <a:cubicBezTo>
                    <a:pt x="2" y="44"/>
                    <a:pt x="2" y="45"/>
                    <a:pt x="2" y="46"/>
                  </a:cubicBezTo>
                  <a:cubicBezTo>
                    <a:pt x="4" y="46"/>
                    <a:pt x="5" y="47"/>
                    <a:pt x="7" y="45"/>
                  </a:cubicBezTo>
                  <a:cubicBezTo>
                    <a:pt x="8" y="45"/>
                    <a:pt x="9" y="43"/>
                    <a:pt x="11" y="43"/>
                  </a:cubicBezTo>
                  <a:cubicBezTo>
                    <a:pt x="14" y="43"/>
                    <a:pt x="23" y="43"/>
                    <a:pt x="24" y="45"/>
                  </a:cubicBezTo>
                  <a:cubicBezTo>
                    <a:pt x="25" y="45"/>
                    <a:pt x="29" y="45"/>
                    <a:pt x="31" y="45"/>
                  </a:cubicBezTo>
                  <a:cubicBezTo>
                    <a:pt x="33" y="46"/>
                    <a:pt x="36" y="47"/>
                    <a:pt x="36" y="46"/>
                  </a:cubicBezTo>
                  <a:cubicBezTo>
                    <a:pt x="36" y="45"/>
                    <a:pt x="39" y="47"/>
                    <a:pt x="41" y="46"/>
                  </a:cubicBezTo>
                  <a:cubicBezTo>
                    <a:pt x="43" y="45"/>
                    <a:pt x="45" y="49"/>
                    <a:pt x="46" y="48"/>
                  </a:cubicBezTo>
                  <a:cubicBezTo>
                    <a:pt x="47" y="47"/>
                    <a:pt x="51" y="47"/>
                    <a:pt x="52" y="48"/>
                  </a:cubicBezTo>
                  <a:cubicBezTo>
                    <a:pt x="54" y="50"/>
                    <a:pt x="54" y="47"/>
                    <a:pt x="54" y="46"/>
                  </a:cubicBezTo>
                  <a:cubicBezTo>
                    <a:pt x="54" y="45"/>
                    <a:pt x="59" y="41"/>
                    <a:pt x="59" y="41"/>
                  </a:cubicBezTo>
                  <a:cubicBezTo>
                    <a:pt x="59" y="41"/>
                    <a:pt x="61" y="41"/>
                    <a:pt x="63" y="40"/>
                  </a:cubicBezTo>
                  <a:cubicBezTo>
                    <a:pt x="62" y="40"/>
                    <a:pt x="62" y="39"/>
                    <a:pt x="61" y="37"/>
                  </a:cubicBezTo>
                  <a:cubicBezTo>
                    <a:pt x="61" y="34"/>
                    <a:pt x="60" y="32"/>
                    <a:pt x="61" y="31"/>
                  </a:cubicBezTo>
                  <a:cubicBezTo>
                    <a:pt x="61" y="29"/>
                    <a:pt x="64" y="32"/>
                    <a:pt x="66" y="31"/>
                  </a:cubicBezTo>
                  <a:cubicBezTo>
                    <a:pt x="68" y="31"/>
                    <a:pt x="70" y="29"/>
                    <a:pt x="70" y="28"/>
                  </a:cubicBezTo>
                  <a:cubicBezTo>
                    <a:pt x="70" y="26"/>
                    <a:pt x="67" y="24"/>
                    <a:pt x="66" y="2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006;p79">
              <a:extLst>
                <a:ext uri="{FF2B5EF4-FFF2-40B4-BE49-F238E27FC236}">
                  <a16:creationId xmlns:a16="http://schemas.microsoft.com/office/drawing/2014/main" id="{5501CA9B-9FD3-56CB-C0C8-B140E93A83E3}"/>
                </a:ext>
              </a:extLst>
            </p:cNvPr>
            <p:cNvSpPr/>
            <p:nvPr/>
          </p:nvSpPr>
          <p:spPr>
            <a:xfrm>
              <a:off x="4944573" y="1999812"/>
              <a:ext cx="149268" cy="70441"/>
            </a:xfrm>
            <a:custGeom>
              <a:avLst/>
              <a:gdLst/>
              <a:ahLst/>
              <a:cxnLst/>
              <a:rect l="l" t="t" r="r" b="b"/>
              <a:pathLst>
                <a:path w="55" h="26" extrusionOk="0">
                  <a:moveTo>
                    <a:pt x="19" y="19"/>
                  </a:moveTo>
                  <a:cubicBezTo>
                    <a:pt x="21" y="19"/>
                    <a:pt x="26" y="19"/>
                    <a:pt x="28" y="19"/>
                  </a:cubicBezTo>
                  <a:cubicBezTo>
                    <a:pt x="31" y="18"/>
                    <a:pt x="31" y="20"/>
                    <a:pt x="33" y="20"/>
                  </a:cubicBezTo>
                  <a:cubicBezTo>
                    <a:pt x="35" y="19"/>
                    <a:pt x="38" y="22"/>
                    <a:pt x="39" y="24"/>
                  </a:cubicBezTo>
                  <a:cubicBezTo>
                    <a:pt x="41" y="25"/>
                    <a:pt x="42" y="25"/>
                    <a:pt x="43" y="26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1" y="22"/>
                    <a:pt x="53" y="21"/>
                  </a:cubicBezTo>
                  <a:cubicBezTo>
                    <a:pt x="53" y="20"/>
                    <a:pt x="54" y="20"/>
                    <a:pt x="55" y="20"/>
                  </a:cubicBezTo>
                  <a:cubicBezTo>
                    <a:pt x="54" y="19"/>
                    <a:pt x="54" y="17"/>
                    <a:pt x="53" y="16"/>
                  </a:cubicBezTo>
                  <a:cubicBezTo>
                    <a:pt x="52" y="15"/>
                    <a:pt x="51" y="13"/>
                    <a:pt x="51" y="11"/>
                  </a:cubicBezTo>
                  <a:cubicBezTo>
                    <a:pt x="51" y="10"/>
                    <a:pt x="51" y="8"/>
                    <a:pt x="51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7" y="6"/>
                    <a:pt x="43" y="5"/>
                    <a:pt x="42" y="5"/>
                  </a:cubicBezTo>
                  <a:cubicBezTo>
                    <a:pt x="40" y="6"/>
                    <a:pt x="36" y="1"/>
                    <a:pt x="35" y="1"/>
                  </a:cubicBezTo>
                  <a:cubicBezTo>
                    <a:pt x="34" y="0"/>
                    <a:pt x="30" y="0"/>
                    <a:pt x="26" y="1"/>
                  </a:cubicBezTo>
                  <a:cubicBezTo>
                    <a:pt x="25" y="3"/>
                    <a:pt x="26" y="5"/>
                    <a:pt x="26" y="8"/>
                  </a:cubicBezTo>
                  <a:cubicBezTo>
                    <a:pt x="26" y="12"/>
                    <a:pt x="22" y="11"/>
                    <a:pt x="20" y="11"/>
                  </a:cubicBezTo>
                  <a:cubicBezTo>
                    <a:pt x="18" y="11"/>
                    <a:pt x="14" y="5"/>
                    <a:pt x="13" y="3"/>
                  </a:cubicBezTo>
                  <a:cubicBezTo>
                    <a:pt x="13" y="2"/>
                    <a:pt x="9" y="5"/>
                    <a:pt x="6" y="6"/>
                  </a:cubicBezTo>
                  <a:cubicBezTo>
                    <a:pt x="3" y="8"/>
                    <a:pt x="5" y="11"/>
                    <a:pt x="3" y="12"/>
                  </a:cubicBezTo>
                  <a:cubicBezTo>
                    <a:pt x="1" y="14"/>
                    <a:pt x="0" y="17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4" y="19"/>
                    <a:pt x="7" y="19"/>
                    <a:pt x="8" y="19"/>
                  </a:cubicBezTo>
                  <a:cubicBezTo>
                    <a:pt x="11" y="17"/>
                    <a:pt x="17" y="19"/>
                    <a:pt x="19" y="1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007;p79">
              <a:extLst>
                <a:ext uri="{FF2B5EF4-FFF2-40B4-BE49-F238E27FC236}">
                  <a16:creationId xmlns:a16="http://schemas.microsoft.com/office/drawing/2014/main" id="{7D45E92C-A849-7CD7-0907-46E6BA2720CC}"/>
                </a:ext>
              </a:extLst>
            </p:cNvPr>
            <p:cNvSpPr/>
            <p:nvPr/>
          </p:nvSpPr>
          <p:spPr>
            <a:xfrm>
              <a:off x="4944573" y="2043418"/>
              <a:ext cx="117402" cy="78827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6" y="14"/>
                  </a:moveTo>
                  <a:cubicBezTo>
                    <a:pt x="7" y="15"/>
                    <a:pt x="10" y="16"/>
                    <a:pt x="11" y="16"/>
                  </a:cubicBezTo>
                  <a:cubicBezTo>
                    <a:pt x="12" y="15"/>
                    <a:pt x="15" y="17"/>
                    <a:pt x="15" y="18"/>
                  </a:cubicBezTo>
                  <a:cubicBezTo>
                    <a:pt x="15" y="20"/>
                    <a:pt x="14" y="24"/>
                    <a:pt x="15" y="24"/>
                  </a:cubicBezTo>
                  <a:cubicBezTo>
                    <a:pt x="15" y="24"/>
                    <a:pt x="21" y="26"/>
                    <a:pt x="21" y="28"/>
                  </a:cubicBezTo>
                  <a:cubicBezTo>
                    <a:pt x="23" y="28"/>
                    <a:pt x="26" y="28"/>
                    <a:pt x="26" y="28"/>
                  </a:cubicBezTo>
                  <a:cubicBezTo>
                    <a:pt x="28" y="29"/>
                    <a:pt x="29" y="28"/>
                    <a:pt x="30" y="26"/>
                  </a:cubicBezTo>
                  <a:cubicBezTo>
                    <a:pt x="31" y="25"/>
                    <a:pt x="34" y="25"/>
                    <a:pt x="35" y="25"/>
                  </a:cubicBezTo>
                  <a:cubicBezTo>
                    <a:pt x="36" y="25"/>
                    <a:pt x="36" y="22"/>
                    <a:pt x="36" y="21"/>
                  </a:cubicBezTo>
                  <a:cubicBezTo>
                    <a:pt x="36" y="20"/>
                    <a:pt x="39" y="18"/>
                    <a:pt x="39" y="17"/>
                  </a:cubicBezTo>
                  <a:cubicBezTo>
                    <a:pt x="41" y="17"/>
                    <a:pt x="40" y="15"/>
                    <a:pt x="42" y="15"/>
                  </a:cubicBezTo>
                  <a:cubicBezTo>
                    <a:pt x="43" y="15"/>
                    <a:pt x="43" y="14"/>
                    <a:pt x="43" y="13"/>
                  </a:cubicBezTo>
                  <a:cubicBezTo>
                    <a:pt x="43" y="12"/>
                    <a:pt x="43" y="11"/>
                    <a:pt x="43" y="10"/>
                  </a:cubicBezTo>
                  <a:cubicBezTo>
                    <a:pt x="42" y="9"/>
                    <a:pt x="41" y="9"/>
                    <a:pt x="39" y="8"/>
                  </a:cubicBezTo>
                  <a:cubicBezTo>
                    <a:pt x="38" y="6"/>
                    <a:pt x="35" y="3"/>
                    <a:pt x="33" y="4"/>
                  </a:cubicBezTo>
                  <a:cubicBezTo>
                    <a:pt x="31" y="4"/>
                    <a:pt x="31" y="1"/>
                    <a:pt x="28" y="2"/>
                  </a:cubicBezTo>
                  <a:cubicBezTo>
                    <a:pt x="26" y="3"/>
                    <a:pt x="21" y="2"/>
                    <a:pt x="19" y="2"/>
                  </a:cubicBezTo>
                  <a:cubicBezTo>
                    <a:pt x="17" y="2"/>
                    <a:pt x="11" y="0"/>
                    <a:pt x="8" y="2"/>
                  </a:cubicBezTo>
                  <a:cubicBezTo>
                    <a:pt x="7" y="3"/>
                    <a:pt x="4" y="3"/>
                    <a:pt x="2" y="4"/>
                  </a:cubicBezTo>
                  <a:cubicBezTo>
                    <a:pt x="3" y="7"/>
                    <a:pt x="3" y="10"/>
                    <a:pt x="1" y="12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6" y="14"/>
                    <a:pt x="6" y="1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008;p79">
              <a:extLst>
                <a:ext uri="{FF2B5EF4-FFF2-40B4-BE49-F238E27FC236}">
                  <a16:creationId xmlns:a16="http://schemas.microsoft.com/office/drawing/2014/main" id="{BE517304-2B84-F5FB-3F1E-BCAE77C6BAAF}"/>
                </a:ext>
              </a:extLst>
            </p:cNvPr>
            <p:cNvSpPr/>
            <p:nvPr/>
          </p:nvSpPr>
          <p:spPr>
            <a:xfrm>
              <a:off x="4654423" y="2291637"/>
              <a:ext cx="92244" cy="46961"/>
            </a:xfrm>
            <a:custGeom>
              <a:avLst/>
              <a:gdLst/>
              <a:ahLst/>
              <a:cxnLst/>
              <a:rect l="l" t="t" r="r" b="b"/>
              <a:pathLst>
                <a:path w="34" h="17" extrusionOk="0">
                  <a:moveTo>
                    <a:pt x="30" y="7"/>
                  </a:moveTo>
                  <a:cubicBezTo>
                    <a:pt x="29" y="8"/>
                    <a:pt x="26" y="5"/>
                    <a:pt x="26" y="5"/>
                  </a:cubicBezTo>
                  <a:cubicBezTo>
                    <a:pt x="26" y="4"/>
                    <a:pt x="26" y="2"/>
                    <a:pt x="26" y="1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6" y="0"/>
                    <a:pt x="12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8" y="1"/>
                    <a:pt x="6" y="3"/>
                    <a:pt x="6" y="4"/>
                  </a:cubicBezTo>
                  <a:cubicBezTo>
                    <a:pt x="6" y="6"/>
                    <a:pt x="2" y="8"/>
                    <a:pt x="1" y="10"/>
                  </a:cubicBezTo>
                  <a:cubicBezTo>
                    <a:pt x="0" y="13"/>
                    <a:pt x="0" y="14"/>
                    <a:pt x="2" y="12"/>
                  </a:cubicBezTo>
                  <a:cubicBezTo>
                    <a:pt x="3" y="10"/>
                    <a:pt x="5" y="11"/>
                    <a:pt x="5" y="13"/>
                  </a:cubicBezTo>
                  <a:cubicBezTo>
                    <a:pt x="5" y="14"/>
                    <a:pt x="8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12" y="16"/>
                    <a:pt x="13" y="16"/>
                  </a:cubicBezTo>
                  <a:cubicBezTo>
                    <a:pt x="14" y="16"/>
                    <a:pt x="16" y="11"/>
                    <a:pt x="17" y="11"/>
                  </a:cubicBezTo>
                  <a:cubicBezTo>
                    <a:pt x="17" y="10"/>
                    <a:pt x="19" y="14"/>
                    <a:pt x="21" y="16"/>
                  </a:cubicBezTo>
                  <a:cubicBezTo>
                    <a:pt x="22" y="17"/>
                    <a:pt x="22" y="15"/>
                    <a:pt x="22" y="13"/>
                  </a:cubicBezTo>
                  <a:cubicBezTo>
                    <a:pt x="22" y="12"/>
                    <a:pt x="24" y="11"/>
                    <a:pt x="25" y="12"/>
                  </a:cubicBezTo>
                  <a:cubicBezTo>
                    <a:pt x="26" y="12"/>
                    <a:pt x="29" y="12"/>
                    <a:pt x="29" y="11"/>
                  </a:cubicBezTo>
                  <a:cubicBezTo>
                    <a:pt x="29" y="9"/>
                    <a:pt x="30" y="10"/>
                    <a:pt x="31" y="10"/>
                  </a:cubicBezTo>
                  <a:cubicBezTo>
                    <a:pt x="32" y="10"/>
                    <a:pt x="33" y="8"/>
                    <a:pt x="33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1" y="6"/>
                    <a:pt x="30" y="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009;p79">
              <a:extLst>
                <a:ext uri="{FF2B5EF4-FFF2-40B4-BE49-F238E27FC236}">
                  <a16:creationId xmlns:a16="http://schemas.microsoft.com/office/drawing/2014/main" id="{D8008E32-8627-7452-DDDE-4B9AC5FE5CC2}"/>
                </a:ext>
              </a:extLst>
            </p:cNvPr>
            <p:cNvSpPr/>
            <p:nvPr/>
          </p:nvSpPr>
          <p:spPr>
            <a:xfrm>
              <a:off x="4652746" y="2095408"/>
              <a:ext cx="182812" cy="204614"/>
            </a:xfrm>
            <a:custGeom>
              <a:avLst/>
              <a:gdLst/>
              <a:ahLst/>
              <a:cxnLst/>
              <a:rect l="l" t="t" r="r" b="b"/>
              <a:pathLst>
                <a:path w="67" h="75" extrusionOk="0">
                  <a:moveTo>
                    <a:pt x="9" y="19"/>
                  </a:moveTo>
                  <a:cubicBezTo>
                    <a:pt x="7" y="22"/>
                    <a:pt x="5" y="22"/>
                    <a:pt x="5" y="23"/>
                  </a:cubicBezTo>
                  <a:cubicBezTo>
                    <a:pt x="6" y="23"/>
                    <a:pt x="8" y="26"/>
                    <a:pt x="8" y="27"/>
                  </a:cubicBezTo>
                  <a:cubicBezTo>
                    <a:pt x="7" y="28"/>
                    <a:pt x="6" y="27"/>
                    <a:pt x="6" y="30"/>
                  </a:cubicBezTo>
                  <a:cubicBezTo>
                    <a:pt x="6" y="31"/>
                    <a:pt x="3" y="31"/>
                    <a:pt x="2" y="31"/>
                  </a:cubicBezTo>
                  <a:cubicBezTo>
                    <a:pt x="0" y="31"/>
                    <a:pt x="2" y="33"/>
                    <a:pt x="1" y="35"/>
                  </a:cubicBezTo>
                  <a:cubicBezTo>
                    <a:pt x="0" y="36"/>
                    <a:pt x="0" y="40"/>
                    <a:pt x="0" y="41"/>
                  </a:cubicBezTo>
                  <a:cubicBezTo>
                    <a:pt x="0" y="42"/>
                    <a:pt x="3" y="44"/>
                    <a:pt x="2" y="45"/>
                  </a:cubicBezTo>
                  <a:cubicBezTo>
                    <a:pt x="2" y="46"/>
                    <a:pt x="0" y="47"/>
                    <a:pt x="1" y="48"/>
                  </a:cubicBezTo>
                  <a:cubicBezTo>
                    <a:pt x="1" y="49"/>
                    <a:pt x="3" y="50"/>
                    <a:pt x="3" y="55"/>
                  </a:cubicBezTo>
                  <a:cubicBezTo>
                    <a:pt x="4" y="55"/>
                    <a:pt x="5" y="55"/>
                    <a:pt x="5" y="56"/>
                  </a:cubicBezTo>
                  <a:cubicBezTo>
                    <a:pt x="6" y="56"/>
                    <a:pt x="8" y="57"/>
                    <a:pt x="10" y="57"/>
                  </a:cubicBezTo>
                  <a:cubicBezTo>
                    <a:pt x="12" y="57"/>
                    <a:pt x="12" y="59"/>
                    <a:pt x="13" y="59"/>
                  </a:cubicBezTo>
                  <a:cubicBezTo>
                    <a:pt x="14" y="58"/>
                    <a:pt x="17" y="59"/>
                    <a:pt x="15" y="61"/>
                  </a:cubicBezTo>
                  <a:cubicBezTo>
                    <a:pt x="13" y="63"/>
                    <a:pt x="12" y="66"/>
                    <a:pt x="12" y="68"/>
                  </a:cubicBezTo>
                  <a:cubicBezTo>
                    <a:pt x="12" y="68"/>
                    <a:pt x="12" y="70"/>
                    <a:pt x="12" y="72"/>
                  </a:cubicBezTo>
                  <a:cubicBezTo>
                    <a:pt x="13" y="72"/>
                    <a:pt x="17" y="72"/>
                    <a:pt x="18" y="71"/>
                  </a:cubicBezTo>
                  <a:cubicBezTo>
                    <a:pt x="20" y="71"/>
                    <a:pt x="21" y="71"/>
                    <a:pt x="23" y="71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7" y="73"/>
                    <a:pt x="27" y="72"/>
                    <a:pt x="28" y="72"/>
                  </a:cubicBezTo>
                  <a:cubicBezTo>
                    <a:pt x="30" y="72"/>
                    <a:pt x="31" y="75"/>
                    <a:pt x="33" y="74"/>
                  </a:cubicBezTo>
                  <a:cubicBezTo>
                    <a:pt x="34" y="72"/>
                    <a:pt x="36" y="72"/>
                    <a:pt x="37" y="73"/>
                  </a:cubicBezTo>
                  <a:cubicBezTo>
                    <a:pt x="38" y="74"/>
                    <a:pt x="40" y="74"/>
                    <a:pt x="41" y="73"/>
                  </a:cubicBezTo>
                  <a:cubicBezTo>
                    <a:pt x="42" y="71"/>
                    <a:pt x="48" y="70"/>
                    <a:pt x="49" y="71"/>
                  </a:cubicBezTo>
                  <a:cubicBezTo>
                    <a:pt x="50" y="71"/>
                    <a:pt x="53" y="73"/>
                    <a:pt x="51" y="69"/>
                  </a:cubicBezTo>
                  <a:cubicBezTo>
                    <a:pt x="50" y="65"/>
                    <a:pt x="54" y="66"/>
                    <a:pt x="55" y="65"/>
                  </a:cubicBezTo>
                  <a:cubicBezTo>
                    <a:pt x="55" y="63"/>
                    <a:pt x="60" y="62"/>
                    <a:pt x="59" y="61"/>
                  </a:cubicBezTo>
                  <a:cubicBezTo>
                    <a:pt x="58" y="60"/>
                    <a:pt x="52" y="56"/>
                    <a:pt x="51" y="56"/>
                  </a:cubicBezTo>
                  <a:cubicBezTo>
                    <a:pt x="50" y="55"/>
                    <a:pt x="50" y="51"/>
                    <a:pt x="49" y="49"/>
                  </a:cubicBezTo>
                  <a:cubicBezTo>
                    <a:pt x="48" y="47"/>
                    <a:pt x="46" y="45"/>
                    <a:pt x="48" y="45"/>
                  </a:cubicBezTo>
                  <a:cubicBezTo>
                    <a:pt x="50" y="44"/>
                    <a:pt x="54" y="44"/>
                    <a:pt x="56" y="43"/>
                  </a:cubicBezTo>
                  <a:cubicBezTo>
                    <a:pt x="58" y="41"/>
                    <a:pt x="61" y="41"/>
                    <a:pt x="62" y="40"/>
                  </a:cubicBezTo>
                  <a:cubicBezTo>
                    <a:pt x="63" y="38"/>
                    <a:pt x="65" y="40"/>
                    <a:pt x="66" y="39"/>
                  </a:cubicBezTo>
                  <a:cubicBezTo>
                    <a:pt x="66" y="38"/>
                    <a:pt x="67" y="36"/>
                    <a:pt x="66" y="35"/>
                  </a:cubicBezTo>
                  <a:cubicBezTo>
                    <a:pt x="65" y="34"/>
                    <a:pt x="64" y="32"/>
                    <a:pt x="64" y="29"/>
                  </a:cubicBezTo>
                  <a:cubicBezTo>
                    <a:pt x="64" y="26"/>
                    <a:pt x="63" y="27"/>
                    <a:pt x="63" y="25"/>
                  </a:cubicBezTo>
                  <a:cubicBezTo>
                    <a:pt x="63" y="24"/>
                    <a:pt x="63" y="22"/>
                    <a:pt x="62" y="21"/>
                  </a:cubicBezTo>
                  <a:cubicBezTo>
                    <a:pt x="61" y="21"/>
                    <a:pt x="60" y="20"/>
                    <a:pt x="62" y="19"/>
                  </a:cubicBezTo>
                  <a:cubicBezTo>
                    <a:pt x="63" y="17"/>
                    <a:pt x="62" y="12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9"/>
                    <a:pt x="61" y="9"/>
                  </a:cubicBezTo>
                  <a:cubicBezTo>
                    <a:pt x="61" y="7"/>
                    <a:pt x="59" y="7"/>
                    <a:pt x="56" y="7"/>
                  </a:cubicBezTo>
                  <a:cubicBezTo>
                    <a:pt x="53" y="7"/>
                    <a:pt x="58" y="4"/>
                    <a:pt x="57" y="2"/>
                  </a:cubicBezTo>
                  <a:cubicBezTo>
                    <a:pt x="56" y="1"/>
                    <a:pt x="53" y="5"/>
                    <a:pt x="50" y="4"/>
                  </a:cubicBezTo>
                  <a:cubicBezTo>
                    <a:pt x="48" y="3"/>
                    <a:pt x="44" y="7"/>
                    <a:pt x="42" y="9"/>
                  </a:cubicBezTo>
                  <a:cubicBezTo>
                    <a:pt x="39" y="11"/>
                    <a:pt x="37" y="8"/>
                    <a:pt x="38" y="7"/>
                  </a:cubicBezTo>
                  <a:cubicBezTo>
                    <a:pt x="40" y="4"/>
                    <a:pt x="38" y="4"/>
                    <a:pt x="36" y="5"/>
                  </a:cubicBezTo>
                  <a:cubicBezTo>
                    <a:pt x="33" y="6"/>
                    <a:pt x="30" y="5"/>
                    <a:pt x="30" y="2"/>
                  </a:cubicBezTo>
                  <a:cubicBezTo>
                    <a:pt x="30" y="2"/>
                    <a:pt x="30" y="1"/>
                    <a:pt x="29" y="0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21" y="1"/>
                    <a:pt x="22" y="2"/>
                    <a:pt x="21" y="4"/>
                  </a:cubicBezTo>
                  <a:cubicBezTo>
                    <a:pt x="20" y="6"/>
                    <a:pt x="22" y="7"/>
                    <a:pt x="24" y="9"/>
                  </a:cubicBezTo>
                  <a:cubicBezTo>
                    <a:pt x="25" y="12"/>
                    <a:pt x="20" y="11"/>
                    <a:pt x="20" y="13"/>
                  </a:cubicBezTo>
                  <a:cubicBezTo>
                    <a:pt x="20" y="15"/>
                    <a:pt x="16" y="13"/>
                    <a:pt x="14" y="12"/>
                  </a:cubicBezTo>
                  <a:cubicBezTo>
                    <a:pt x="13" y="11"/>
                    <a:pt x="9" y="12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7"/>
                    <a:pt x="10" y="19"/>
                    <a:pt x="9" y="1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 dirty="0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010;p79">
              <a:extLst>
                <a:ext uri="{FF2B5EF4-FFF2-40B4-BE49-F238E27FC236}">
                  <a16:creationId xmlns:a16="http://schemas.microsoft.com/office/drawing/2014/main" id="{D5BBF5E1-7E43-BBDC-720E-653D82DAE4E4}"/>
                </a:ext>
              </a:extLst>
            </p:cNvPr>
            <p:cNvSpPr/>
            <p:nvPr/>
          </p:nvSpPr>
          <p:spPr>
            <a:xfrm>
              <a:off x="4946249" y="1600647"/>
              <a:ext cx="216354" cy="338786"/>
            </a:xfrm>
            <a:custGeom>
              <a:avLst/>
              <a:gdLst/>
              <a:ahLst/>
              <a:cxnLst/>
              <a:rect l="l" t="t" r="r" b="b"/>
              <a:pathLst>
                <a:path w="79" h="124" extrusionOk="0">
                  <a:moveTo>
                    <a:pt x="67" y="104"/>
                  </a:moveTo>
                  <a:cubicBezTo>
                    <a:pt x="69" y="100"/>
                    <a:pt x="77" y="98"/>
                    <a:pt x="78" y="94"/>
                  </a:cubicBezTo>
                  <a:cubicBezTo>
                    <a:pt x="79" y="92"/>
                    <a:pt x="79" y="91"/>
                    <a:pt x="76" y="89"/>
                  </a:cubicBezTo>
                  <a:cubicBezTo>
                    <a:pt x="74" y="85"/>
                    <a:pt x="67" y="83"/>
                    <a:pt x="67" y="81"/>
                  </a:cubicBezTo>
                  <a:cubicBezTo>
                    <a:pt x="66" y="79"/>
                    <a:pt x="72" y="79"/>
                    <a:pt x="72" y="77"/>
                  </a:cubicBezTo>
                  <a:cubicBezTo>
                    <a:pt x="71" y="75"/>
                    <a:pt x="69" y="75"/>
                    <a:pt x="67" y="73"/>
                  </a:cubicBezTo>
                  <a:cubicBezTo>
                    <a:pt x="66" y="71"/>
                    <a:pt x="69" y="70"/>
                    <a:pt x="69" y="69"/>
                  </a:cubicBezTo>
                  <a:cubicBezTo>
                    <a:pt x="68" y="68"/>
                    <a:pt x="65" y="68"/>
                    <a:pt x="65" y="66"/>
                  </a:cubicBezTo>
                  <a:cubicBezTo>
                    <a:pt x="64" y="65"/>
                    <a:pt x="67" y="65"/>
                    <a:pt x="66" y="65"/>
                  </a:cubicBezTo>
                  <a:cubicBezTo>
                    <a:pt x="66" y="64"/>
                    <a:pt x="64" y="61"/>
                    <a:pt x="65" y="59"/>
                  </a:cubicBezTo>
                  <a:cubicBezTo>
                    <a:pt x="67" y="57"/>
                    <a:pt x="71" y="59"/>
                    <a:pt x="68" y="54"/>
                  </a:cubicBezTo>
                  <a:cubicBezTo>
                    <a:pt x="65" y="50"/>
                    <a:pt x="62" y="44"/>
                    <a:pt x="61" y="43"/>
                  </a:cubicBezTo>
                  <a:cubicBezTo>
                    <a:pt x="60" y="42"/>
                    <a:pt x="62" y="40"/>
                    <a:pt x="63" y="39"/>
                  </a:cubicBezTo>
                  <a:cubicBezTo>
                    <a:pt x="64" y="38"/>
                    <a:pt x="68" y="35"/>
                    <a:pt x="68" y="33"/>
                  </a:cubicBezTo>
                  <a:cubicBezTo>
                    <a:pt x="68" y="32"/>
                    <a:pt x="63" y="29"/>
                    <a:pt x="62" y="28"/>
                  </a:cubicBezTo>
                  <a:cubicBezTo>
                    <a:pt x="62" y="28"/>
                    <a:pt x="59" y="28"/>
                    <a:pt x="58" y="25"/>
                  </a:cubicBezTo>
                  <a:cubicBezTo>
                    <a:pt x="57" y="23"/>
                    <a:pt x="56" y="22"/>
                    <a:pt x="57" y="21"/>
                  </a:cubicBezTo>
                  <a:cubicBezTo>
                    <a:pt x="58" y="19"/>
                    <a:pt x="58" y="19"/>
                    <a:pt x="58" y="18"/>
                  </a:cubicBezTo>
                  <a:cubicBezTo>
                    <a:pt x="58" y="16"/>
                    <a:pt x="61" y="17"/>
                    <a:pt x="61" y="15"/>
                  </a:cubicBezTo>
                  <a:cubicBezTo>
                    <a:pt x="61" y="14"/>
                    <a:pt x="62" y="13"/>
                    <a:pt x="62" y="12"/>
                  </a:cubicBezTo>
                  <a:cubicBezTo>
                    <a:pt x="62" y="11"/>
                    <a:pt x="62" y="9"/>
                    <a:pt x="62" y="8"/>
                  </a:cubicBezTo>
                  <a:cubicBezTo>
                    <a:pt x="62" y="7"/>
                    <a:pt x="56" y="6"/>
                    <a:pt x="54" y="3"/>
                  </a:cubicBezTo>
                  <a:cubicBezTo>
                    <a:pt x="53" y="0"/>
                    <a:pt x="50" y="2"/>
                    <a:pt x="49" y="3"/>
                  </a:cubicBezTo>
                  <a:cubicBezTo>
                    <a:pt x="48" y="5"/>
                    <a:pt x="41" y="3"/>
                    <a:pt x="41" y="5"/>
                  </a:cubicBezTo>
                  <a:cubicBezTo>
                    <a:pt x="41" y="7"/>
                    <a:pt x="37" y="7"/>
                    <a:pt x="37" y="9"/>
                  </a:cubicBezTo>
                  <a:cubicBezTo>
                    <a:pt x="37" y="12"/>
                    <a:pt x="38" y="17"/>
                    <a:pt x="35" y="16"/>
                  </a:cubicBezTo>
                  <a:cubicBezTo>
                    <a:pt x="32" y="16"/>
                    <a:pt x="34" y="18"/>
                    <a:pt x="32" y="20"/>
                  </a:cubicBezTo>
                  <a:cubicBezTo>
                    <a:pt x="30" y="23"/>
                    <a:pt x="30" y="19"/>
                    <a:pt x="27" y="19"/>
                  </a:cubicBezTo>
                  <a:cubicBezTo>
                    <a:pt x="25" y="19"/>
                    <a:pt x="23" y="17"/>
                    <a:pt x="22" y="19"/>
                  </a:cubicBezTo>
                  <a:cubicBezTo>
                    <a:pt x="21" y="20"/>
                    <a:pt x="17" y="19"/>
                    <a:pt x="13" y="19"/>
                  </a:cubicBezTo>
                  <a:cubicBezTo>
                    <a:pt x="11" y="18"/>
                    <a:pt x="9" y="13"/>
                    <a:pt x="6" y="12"/>
                  </a:cubicBezTo>
                  <a:cubicBezTo>
                    <a:pt x="4" y="12"/>
                    <a:pt x="1" y="14"/>
                    <a:pt x="0" y="16"/>
                  </a:cubicBezTo>
                  <a:cubicBezTo>
                    <a:pt x="3" y="18"/>
                    <a:pt x="5" y="20"/>
                    <a:pt x="9" y="22"/>
                  </a:cubicBezTo>
                  <a:cubicBezTo>
                    <a:pt x="12" y="24"/>
                    <a:pt x="20" y="26"/>
                    <a:pt x="20" y="29"/>
                  </a:cubicBezTo>
                  <a:cubicBezTo>
                    <a:pt x="19" y="30"/>
                    <a:pt x="18" y="34"/>
                    <a:pt x="20" y="35"/>
                  </a:cubicBezTo>
                  <a:cubicBezTo>
                    <a:pt x="22" y="36"/>
                    <a:pt x="20" y="41"/>
                    <a:pt x="22" y="42"/>
                  </a:cubicBezTo>
                  <a:cubicBezTo>
                    <a:pt x="24" y="43"/>
                    <a:pt x="23" y="48"/>
                    <a:pt x="22" y="48"/>
                  </a:cubicBezTo>
                  <a:cubicBezTo>
                    <a:pt x="20" y="48"/>
                    <a:pt x="22" y="51"/>
                    <a:pt x="23" y="53"/>
                  </a:cubicBezTo>
                  <a:cubicBezTo>
                    <a:pt x="24" y="53"/>
                    <a:pt x="24" y="54"/>
                    <a:pt x="24" y="56"/>
                  </a:cubicBezTo>
                  <a:cubicBezTo>
                    <a:pt x="26" y="56"/>
                    <a:pt x="28" y="57"/>
                    <a:pt x="30" y="58"/>
                  </a:cubicBezTo>
                  <a:cubicBezTo>
                    <a:pt x="33" y="60"/>
                    <a:pt x="32" y="62"/>
                    <a:pt x="32" y="64"/>
                  </a:cubicBezTo>
                  <a:cubicBezTo>
                    <a:pt x="33" y="66"/>
                    <a:pt x="33" y="67"/>
                    <a:pt x="31" y="66"/>
                  </a:cubicBezTo>
                  <a:cubicBezTo>
                    <a:pt x="29" y="65"/>
                    <a:pt x="28" y="66"/>
                    <a:pt x="27" y="70"/>
                  </a:cubicBezTo>
                  <a:cubicBezTo>
                    <a:pt x="26" y="73"/>
                    <a:pt x="22" y="77"/>
                    <a:pt x="19" y="77"/>
                  </a:cubicBezTo>
                  <a:cubicBezTo>
                    <a:pt x="17" y="77"/>
                    <a:pt x="17" y="80"/>
                    <a:pt x="15" y="81"/>
                  </a:cubicBezTo>
                  <a:cubicBezTo>
                    <a:pt x="12" y="81"/>
                    <a:pt x="11" y="82"/>
                    <a:pt x="11" y="85"/>
                  </a:cubicBezTo>
                  <a:cubicBezTo>
                    <a:pt x="12" y="87"/>
                    <a:pt x="8" y="88"/>
                    <a:pt x="6" y="88"/>
                  </a:cubicBezTo>
                  <a:cubicBezTo>
                    <a:pt x="4" y="88"/>
                    <a:pt x="4" y="91"/>
                    <a:pt x="2" y="92"/>
                  </a:cubicBezTo>
                  <a:cubicBezTo>
                    <a:pt x="0" y="93"/>
                    <a:pt x="1" y="94"/>
                    <a:pt x="3" y="96"/>
                  </a:cubicBezTo>
                  <a:cubicBezTo>
                    <a:pt x="4" y="99"/>
                    <a:pt x="3" y="100"/>
                    <a:pt x="3" y="101"/>
                  </a:cubicBezTo>
                  <a:cubicBezTo>
                    <a:pt x="4" y="103"/>
                    <a:pt x="7" y="106"/>
                    <a:pt x="5" y="110"/>
                  </a:cubicBezTo>
                  <a:cubicBezTo>
                    <a:pt x="3" y="113"/>
                    <a:pt x="1" y="118"/>
                    <a:pt x="3" y="117"/>
                  </a:cubicBezTo>
                  <a:cubicBezTo>
                    <a:pt x="4" y="117"/>
                    <a:pt x="8" y="121"/>
                    <a:pt x="10" y="120"/>
                  </a:cubicBezTo>
                  <a:cubicBezTo>
                    <a:pt x="12" y="120"/>
                    <a:pt x="12" y="123"/>
                    <a:pt x="14" y="123"/>
                  </a:cubicBezTo>
                  <a:cubicBezTo>
                    <a:pt x="16" y="122"/>
                    <a:pt x="16" y="124"/>
                    <a:pt x="23" y="124"/>
                  </a:cubicBezTo>
                  <a:cubicBezTo>
                    <a:pt x="28" y="124"/>
                    <a:pt x="41" y="119"/>
                    <a:pt x="46" y="119"/>
                  </a:cubicBezTo>
                  <a:cubicBezTo>
                    <a:pt x="49" y="119"/>
                    <a:pt x="50" y="119"/>
                    <a:pt x="52" y="118"/>
                  </a:cubicBezTo>
                  <a:cubicBezTo>
                    <a:pt x="53" y="117"/>
                    <a:pt x="54" y="115"/>
                    <a:pt x="56" y="113"/>
                  </a:cubicBezTo>
                  <a:cubicBezTo>
                    <a:pt x="59" y="111"/>
                    <a:pt x="65" y="109"/>
                    <a:pt x="67" y="10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011;p79">
              <a:extLst>
                <a:ext uri="{FF2B5EF4-FFF2-40B4-BE49-F238E27FC236}">
                  <a16:creationId xmlns:a16="http://schemas.microsoft.com/office/drawing/2014/main" id="{05F023B7-4974-F3EF-F9D3-1CEC6020BA91}"/>
                </a:ext>
              </a:extLst>
            </p:cNvPr>
            <p:cNvSpPr/>
            <p:nvPr/>
          </p:nvSpPr>
          <p:spPr>
            <a:xfrm>
              <a:off x="5219626" y="2665641"/>
              <a:ext cx="427677" cy="343819"/>
            </a:xfrm>
            <a:custGeom>
              <a:avLst/>
              <a:gdLst/>
              <a:ahLst/>
              <a:cxnLst/>
              <a:rect l="l" t="t" r="r" b="b"/>
              <a:pathLst>
                <a:path w="157" h="126" extrusionOk="0">
                  <a:moveTo>
                    <a:pt x="94" y="27"/>
                  </a:moveTo>
                  <a:cubicBezTo>
                    <a:pt x="94" y="27"/>
                    <a:pt x="82" y="25"/>
                    <a:pt x="81" y="25"/>
                  </a:cubicBezTo>
                  <a:cubicBezTo>
                    <a:pt x="80" y="25"/>
                    <a:pt x="75" y="24"/>
                    <a:pt x="72" y="22"/>
                  </a:cubicBezTo>
                  <a:cubicBezTo>
                    <a:pt x="70" y="19"/>
                    <a:pt x="57" y="10"/>
                    <a:pt x="55" y="9"/>
                  </a:cubicBezTo>
                  <a:cubicBezTo>
                    <a:pt x="52" y="7"/>
                    <a:pt x="43" y="1"/>
                    <a:pt x="40" y="0"/>
                  </a:cubicBezTo>
                  <a:cubicBezTo>
                    <a:pt x="37" y="0"/>
                    <a:pt x="37" y="0"/>
                    <a:pt x="34" y="0"/>
                  </a:cubicBezTo>
                  <a:cubicBezTo>
                    <a:pt x="31" y="0"/>
                    <a:pt x="32" y="3"/>
                    <a:pt x="26" y="3"/>
                  </a:cubicBezTo>
                  <a:cubicBezTo>
                    <a:pt x="20" y="3"/>
                    <a:pt x="17" y="6"/>
                    <a:pt x="19" y="7"/>
                  </a:cubicBezTo>
                  <a:cubicBezTo>
                    <a:pt x="21" y="8"/>
                    <a:pt x="26" y="13"/>
                    <a:pt x="24" y="14"/>
                  </a:cubicBezTo>
                  <a:cubicBezTo>
                    <a:pt x="22" y="15"/>
                    <a:pt x="22" y="17"/>
                    <a:pt x="20" y="17"/>
                  </a:cubicBezTo>
                  <a:cubicBezTo>
                    <a:pt x="18" y="17"/>
                    <a:pt x="15" y="17"/>
                    <a:pt x="15" y="19"/>
                  </a:cubicBezTo>
                  <a:cubicBezTo>
                    <a:pt x="15" y="21"/>
                    <a:pt x="12" y="24"/>
                    <a:pt x="10" y="24"/>
                  </a:cubicBezTo>
                  <a:cubicBezTo>
                    <a:pt x="8" y="24"/>
                    <a:pt x="4" y="22"/>
                    <a:pt x="2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0" y="32"/>
                    <a:pt x="2" y="33"/>
                  </a:cubicBezTo>
                  <a:cubicBezTo>
                    <a:pt x="4" y="34"/>
                    <a:pt x="5" y="37"/>
                    <a:pt x="8" y="41"/>
                  </a:cubicBezTo>
                  <a:cubicBezTo>
                    <a:pt x="11" y="44"/>
                    <a:pt x="19" y="54"/>
                    <a:pt x="19" y="57"/>
                  </a:cubicBezTo>
                  <a:cubicBezTo>
                    <a:pt x="19" y="60"/>
                    <a:pt x="20" y="63"/>
                    <a:pt x="24" y="66"/>
                  </a:cubicBezTo>
                  <a:cubicBezTo>
                    <a:pt x="29" y="68"/>
                    <a:pt x="29" y="72"/>
                    <a:pt x="31" y="74"/>
                  </a:cubicBezTo>
                  <a:cubicBezTo>
                    <a:pt x="34" y="76"/>
                    <a:pt x="33" y="78"/>
                    <a:pt x="34" y="82"/>
                  </a:cubicBezTo>
                  <a:cubicBezTo>
                    <a:pt x="34" y="87"/>
                    <a:pt x="35" y="92"/>
                    <a:pt x="39" y="94"/>
                  </a:cubicBezTo>
                  <a:cubicBezTo>
                    <a:pt x="43" y="97"/>
                    <a:pt x="46" y="100"/>
                    <a:pt x="47" y="104"/>
                  </a:cubicBezTo>
                  <a:cubicBezTo>
                    <a:pt x="49" y="109"/>
                    <a:pt x="52" y="113"/>
                    <a:pt x="55" y="115"/>
                  </a:cubicBezTo>
                  <a:cubicBezTo>
                    <a:pt x="57" y="118"/>
                    <a:pt x="56" y="119"/>
                    <a:pt x="57" y="121"/>
                  </a:cubicBezTo>
                  <a:cubicBezTo>
                    <a:pt x="58" y="122"/>
                    <a:pt x="58" y="124"/>
                    <a:pt x="59" y="126"/>
                  </a:cubicBezTo>
                  <a:cubicBezTo>
                    <a:pt x="61" y="125"/>
                    <a:pt x="63" y="124"/>
                    <a:pt x="63" y="124"/>
                  </a:cubicBezTo>
                  <a:cubicBezTo>
                    <a:pt x="63" y="123"/>
                    <a:pt x="62" y="121"/>
                    <a:pt x="63" y="120"/>
                  </a:cubicBezTo>
                  <a:cubicBezTo>
                    <a:pt x="63" y="119"/>
                    <a:pt x="65" y="117"/>
                    <a:pt x="66" y="117"/>
                  </a:cubicBezTo>
                  <a:cubicBezTo>
                    <a:pt x="67" y="116"/>
                    <a:pt x="69" y="118"/>
                    <a:pt x="71" y="118"/>
                  </a:cubicBezTo>
                  <a:cubicBezTo>
                    <a:pt x="74" y="117"/>
                    <a:pt x="80" y="118"/>
                    <a:pt x="81" y="119"/>
                  </a:cubicBezTo>
                  <a:cubicBezTo>
                    <a:pt x="82" y="119"/>
                    <a:pt x="89" y="119"/>
                    <a:pt x="91" y="120"/>
                  </a:cubicBezTo>
                  <a:cubicBezTo>
                    <a:pt x="93" y="122"/>
                    <a:pt x="94" y="121"/>
                    <a:pt x="96" y="118"/>
                  </a:cubicBezTo>
                  <a:cubicBezTo>
                    <a:pt x="97" y="115"/>
                    <a:pt x="106" y="109"/>
                    <a:pt x="107" y="108"/>
                  </a:cubicBezTo>
                  <a:cubicBezTo>
                    <a:pt x="108" y="108"/>
                    <a:pt x="118" y="108"/>
                    <a:pt x="122" y="108"/>
                  </a:cubicBezTo>
                  <a:cubicBezTo>
                    <a:pt x="126" y="107"/>
                    <a:pt x="151" y="99"/>
                    <a:pt x="152" y="98"/>
                  </a:cubicBezTo>
                  <a:cubicBezTo>
                    <a:pt x="153" y="97"/>
                    <a:pt x="157" y="84"/>
                    <a:pt x="157" y="82"/>
                  </a:cubicBezTo>
                  <a:cubicBezTo>
                    <a:pt x="157" y="81"/>
                    <a:pt x="155" y="77"/>
                    <a:pt x="154" y="77"/>
                  </a:cubicBezTo>
                  <a:cubicBezTo>
                    <a:pt x="152" y="78"/>
                    <a:pt x="136" y="76"/>
                    <a:pt x="134" y="75"/>
                  </a:cubicBezTo>
                  <a:cubicBezTo>
                    <a:pt x="134" y="75"/>
                    <a:pt x="130" y="71"/>
                    <a:pt x="129" y="67"/>
                  </a:cubicBezTo>
                  <a:cubicBezTo>
                    <a:pt x="128" y="66"/>
                    <a:pt x="127" y="64"/>
                    <a:pt x="126" y="62"/>
                  </a:cubicBezTo>
                  <a:cubicBezTo>
                    <a:pt x="124" y="63"/>
                    <a:pt x="121" y="62"/>
                    <a:pt x="119" y="58"/>
                  </a:cubicBezTo>
                  <a:cubicBezTo>
                    <a:pt x="118" y="57"/>
                    <a:pt x="115" y="52"/>
                    <a:pt x="116" y="50"/>
                  </a:cubicBezTo>
                  <a:cubicBezTo>
                    <a:pt x="118" y="48"/>
                    <a:pt x="115" y="44"/>
                    <a:pt x="112" y="41"/>
                  </a:cubicBezTo>
                  <a:cubicBezTo>
                    <a:pt x="110" y="40"/>
                    <a:pt x="106" y="36"/>
                    <a:pt x="105" y="33"/>
                  </a:cubicBezTo>
                  <a:cubicBezTo>
                    <a:pt x="105" y="32"/>
                    <a:pt x="105" y="31"/>
                    <a:pt x="104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4" y="27"/>
                    <a:pt x="94" y="27"/>
                    <a:pt x="94" y="2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012;p79">
              <a:extLst>
                <a:ext uri="{FF2B5EF4-FFF2-40B4-BE49-F238E27FC236}">
                  <a16:creationId xmlns:a16="http://schemas.microsoft.com/office/drawing/2014/main" id="{11052FDA-F094-975A-C1DA-45F8D3A49524}"/>
                </a:ext>
              </a:extLst>
            </p:cNvPr>
            <p:cNvSpPr/>
            <p:nvPr/>
          </p:nvSpPr>
          <p:spPr>
            <a:xfrm>
              <a:off x="5571831" y="2824974"/>
              <a:ext cx="161008" cy="182812"/>
            </a:xfrm>
            <a:custGeom>
              <a:avLst/>
              <a:gdLst/>
              <a:ahLst/>
              <a:cxnLst/>
              <a:rect l="l" t="t" r="r" b="b"/>
              <a:pathLst>
                <a:path w="59" h="67" extrusionOk="0">
                  <a:moveTo>
                    <a:pt x="30" y="1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9"/>
                    <a:pt x="24" y="18"/>
                  </a:cubicBezTo>
                  <a:cubicBezTo>
                    <a:pt x="26" y="18"/>
                    <a:pt x="28" y="23"/>
                    <a:pt x="28" y="24"/>
                  </a:cubicBezTo>
                  <a:cubicBezTo>
                    <a:pt x="28" y="26"/>
                    <a:pt x="23" y="39"/>
                    <a:pt x="23" y="40"/>
                  </a:cubicBezTo>
                  <a:cubicBezTo>
                    <a:pt x="22" y="41"/>
                    <a:pt x="9" y="44"/>
                    <a:pt x="0" y="47"/>
                  </a:cubicBezTo>
                  <a:cubicBezTo>
                    <a:pt x="2" y="52"/>
                    <a:pt x="6" y="59"/>
                    <a:pt x="10" y="67"/>
                  </a:cubicBezTo>
                  <a:cubicBezTo>
                    <a:pt x="10" y="66"/>
                    <a:pt x="11" y="66"/>
                    <a:pt x="11" y="66"/>
                  </a:cubicBezTo>
                  <a:cubicBezTo>
                    <a:pt x="15" y="63"/>
                    <a:pt x="20" y="64"/>
                    <a:pt x="23" y="63"/>
                  </a:cubicBezTo>
                  <a:cubicBezTo>
                    <a:pt x="26" y="62"/>
                    <a:pt x="23" y="60"/>
                    <a:pt x="26" y="57"/>
                  </a:cubicBezTo>
                  <a:cubicBezTo>
                    <a:pt x="29" y="56"/>
                    <a:pt x="33" y="56"/>
                    <a:pt x="35" y="56"/>
                  </a:cubicBezTo>
                  <a:cubicBezTo>
                    <a:pt x="35" y="56"/>
                    <a:pt x="36" y="50"/>
                    <a:pt x="39" y="49"/>
                  </a:cubicBezTo>
                  <a:cubicBezTo>
                    <a:pt x="41" y="48"/>
                    <a:pt x="44" y="49"/>
                    <a:pt x="44" y="47"/>
                  </a:cubicBezTo>
                  <a:cubicBezTo>
                    <a:pt x="44" y="44"/>
                    <a:pt x="44" y="37"/>
                    <a:pt x="47" y="37"/>
                  </a:cubicBezTo>
                  <a:cubicBezTo>
                    <a:pt x="48" y="36"/>
                    <a:pt x="52" y="34"/>
                    <a:pt x="52" y="32"/>
                  </a:cubicBezTo>
                  <a:cubicBezTo>
                    <a:pt x="52" y="31"/>
                    <a:pt x="57" y="27"/>
                    <a:pt x="59" y="24"/>
                  </a:cubicBezTo>
                  <a:cubicBezTo>
                    <a:pt x="59" y="21"/>
                    <a:pt x="59" y="20"/>
                    <a:pt x="58" y="20"/>
                  </a:cubicBezTo>
                  <a:cubicBezTo>
                    <a:pt x="56" y="19"/>
                    <a:pt x="52" y="14"/>
                    <a:pt x="51" y="12"/>
                  </a:cubicBezTo>
                  <a:cubicBezTo>
                    <a:pt x="50" y="10"/>
                    <a:pt x="45" y="11"/>
                    <a:pt x="39" y="7"/>
                  </a:cubicBezTo>
                  <a:cubicBezTo>
                    <a:pt x="37" y="6"/>
                    <a:pt x="35" y="3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013;p79">
              <a:extLst>
                <a:ext uri="{FF2B5EF4-FFF2-40B4-BE49-F238E27FC236}">
                  <a16:creationId xmlns:a16="http://schemas.microsoft.com/office/drawing/2014/main" id="{606545CE-7D54-DD60-8739-0A88F3754557}"/>
                </a:ext>
              </a:extLst>
            </p:cNvPr>
            <p:cNvSpPr/>
            <p:nvPr/>
          </p:nvSpPr>
          <p:spPr>
            <a:xfrm>
              <a:off x="5543317" y="2803170"/>
              <a:ext cx="25158" cy="35220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7" y="12"/>
                  </a:moveTo>
                  <a:cubicBezTo>
                    <a:pt x="7" y="12"/>
                    <a:pt x="7" y="11"/>
                    <a:pt x="7" y="10"/>
                  </a:cubicBezTo>
                  <a:cubicBezTo>
                    <a:pt x="9" y="8"/>
                    <a:pt x="9" y="2"/>
                    <a:pt x="6" y="1"/>
                  </a:cubicBezTo>
                  <a:cubicBezTo>
                    <a:pt x="3" y="0"/>
                    <a:pt x="1" y="6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2" y="12"/>
                    <a:pt x="5" y="13"/>
                    <a:pt x="7" y="1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014;p79">
              <a:extLst>
                <a:ext uri="{FF2B5EF4-FFF2-40B4-BE49-F238E27FC236}">
                  <a16:creationId xmlns:a16="http://schemas.microsoft.com/office/drawing/2014/main" id="{BB8EF034-CAC2-61E1-4DD5-F85F4EA97057}"/>
                </a:ext>
              </a:extLst>
            </p:cNvPr>
            <p:cNvSpPr/>
            <p:nvPr/>
          </p:nvSpPr>
          <p:spPr>
            <a:xfrm>
              <a:off x="5568475" y="2796461"/>
              <a:ext cx="98953" cy="80504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6" y="27"/>
                  </a:moveTo>
                  <a:cubicBezTo>
                    <a:pt x="7" y="28"/>
                    <a:pt x="19" y="29"/>
                    <a:pt x="24" y="29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5"/>
                    <a:pt x="35" y="1"/>
                    <a:pt x="34" y="1"/>
                  </a:cubicBezTo>
                  <a:cubicBezTo>
                    <a:pt x="33" y="0"/>
                    <a:pt x="27" y="6"/>
                    <a:pt x="25" y="10"/>
                  </a:cubicBezTo>
                  <a:cubicBezTo>
                    <a:pt x="23" y="15"/>
                    <a:pt x="17" y="18"/>
                    <a:pt x="12" y="18"/>
                  </a:cubicBezTo>
                  <a:cubicBezTo>
                    <a:pt x="6" y="16"/>
                    <a:pt x="4" y="18"/>
                    <a:pt x="2" y="19"/>
                  </a:cubicBezTo>
                  <a:cubicBezTo>
                    <a:pt x="2" y="19"/>
                    <a:pt x="1" y="19"/>
                    <a:pt x="0" y="19"/>
                  </a:cubicBezTo>
                  <a:cubicBezTo>
                    <a:pt x="1" y="23"/>
                    <a:pt x="6" y="27"/>
                    <a:pt x="6" y="2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015;p79">
              <a:extLst>
                <a:ext uri="{FF2B5EF4-FFF2-40B4-BE49-F238E27FC236}">
                  <a16:creationId xmlns:a16="http://schemas.microsoft.com/office/drawing/2014/main" id="{892A114F-78EC-C592-9BB3-CD2362C93BA2}"/>
                </a:ext>
              </a:extLst>
            </p:cNvPr>
            <p:cNvSpPr/>
            <p:nvPr/>
          </p:nvSpPr>
          <p:spPr>
            <a:xfrm>
              <a:off x="6526134" y="3215751"/>
              <a:ext cx="395810" cy="119080"/>
            </a:xfrm>
            <a:custGeom>
              <a:avLst/>
              <a:gdLst/>
              <a:ahLst/>
              <a:cxnLst/>
              <a:rect l="l" t="t" r="r" b="b"/>
              <a:pathLst>
                <a:path w="145" h="44" extrusionOk="0">
                  <a:moveTo>
                    <a:pt x="27" y="15"/>
                  </a:moveTo>
                  <a:cubicBezTo>
                    <a:pt x="27" y="11"/>
                    <a:pt x="22" y="11"/>
                    <a:pt x="21" y="8"/>
                  </a:cubicBezTo>
                  <a:cubicBezTo>
                    <a:pt x="20" y="4"/>
                    <a:pt x="18" y="6"/>
                    <a:pt x="18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4" y="4"/>
                    <a:pt x="15" y="6"/>
                    <a:pt x="14" y="6"/>
                  </a:cubicBezTo>
                  <a:cubicBezTo>
                    <a:pt x="13" y="6"/>
                    <a:pt x="9" y="7"/>
                    <a:pt x="9" y="5"/>
                  </a:cubicBezTo>
                  <a:cubicBezTo>
                    <a:pt x="9" y="4"/>
                    <a:pt x="8" y="1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2" y="4"/>
                    <a:pt x="3" y="9"/>
                    <a:pt x="3" y="12"/>
                  </a:cubicBezTo>
                  <a:cubicBezTo>
                    <a:pt x="3" y="16"/>
                    <a:pt x="10" y="24"/>
                    <a:pt x="10" y="26"/>
                  </a:cubicBezTo>
                  <a:cubicBezTo>
                    <a:pt x="11" y="29"/>
                    <a:pt x="13" y="30"/>
                    <a:pt x="18" y="33"/>
                  </a:cubicBezTo>
                  <a:cubicBezTo>
                    <a:pt x="22" y="37"/>
                    <a:pt x="30" y="41"/>
                    <a:pt x="32" y="40"/>
                  </a:cubicBezTo>
                  <a:cubicBezTo>
                    <a:pt x="34" y="39"/>
                    <a:pt x="29" y="32"/>
                    <a:pt x="27" y="30"/>
                  </a:cubicBezTo>
                  <a:cubicBezTo>
                    <a:pt x="24" y="27"/>
                    <a:pt x="26" y="21"/>
                    <a:pt x="27" y="15"/>
                  </a:cubicBezTo>
                  <a:close/>
                  <a:moveTo>
                    <a:pt x="139" y="7"/>
                  </a:moveTo>
                  <a:cubicBezTo>
                    <a:pt x="137" y="8"/>
                    <a:pt x="132" y="7"/>
                    <a:pt x="132" y="5"/>
                  </a:cubicBezTo>
                  <a:cubicBezTo>
                    <a:pt x="132" y="3"/>
                    <a:pt x="129" y="0"/>
                    <a:pt x="126" y="0"/>
                  </a:cubicBezTo>
                  <a:cubicBezTo>
                    <a:pt x="123" y="0"/>
                    <a:pt x="120" y="5"/>
                    <a:pt x="119" y="7"/>
                  </a:cubicBezTo>
                  <a:cubicBezTo>
                    <a:pt x="119" y="9"/>
                    <a:pt x="116" y="9"/>
                    <a:pt x="116" y="13"/>
                  </a:cubicBezTo>
                  <a:cubicBezTo>
                    <a:pt x="116" y="13"/>
                    <a:pt x="115" y="13"/>
                    <a:pt x="114" y="14"/>
                  </a:cubicBezTo>
                  <a:cubicBezTo>
                    <a:pt x="115" y="17"/>
                    <a:pt x="115" y="19"/>
                    <a:pt x="114" y="18"/>
                  </a:cubicBezTo>
                  <a:cubicBezTo>
                    <a:pt x="112" y="18"/>
                    <a:pt x="112" y="20"/>
                    <a:pt x="109" y="20"/>
                  </a:cubicBezTo>
                  <a:cubicBezTo>
                    <a:pt x="108" y="20"/>
                    <a:pt x="107" y="18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4" y="15"/>
                    <a:pt x="99" y="21"/>
                    <a:pt x="98" y="26"/>
                  </a:cubicBezTo>
                  <a:cubicBezTo>
                    <a:pt x="98" y="29"/>
                    <a:pt x="94" y="28"/>
                    <a:pt x="88" y="28"/>
                  </a:cubicBezTo>
                  <a:cubicBezTo>
                    <a:pt x="82" y="29"/>
                    <a:pt x="84" y="36"/>
                    <a:pt x="83" y="39"/>
                  </a:cubicBezTo>
                  <a:cubicBezTo>
                    <a:pt x="82" y="40"/>
                    <a:pt x="75" y="36"/>
                    <a:pt x="72" y="36"/>
                  </a:cubicBezTo>
                  <a:cubicBezTo>
                    <a:pt x="72" y="38"/>
                    <a:pt x="73" y="40"/>
                    <a:pt x="74" y="40"/>
                  </a:cubicBezTo>
                  <a:cubicBezTo>
                    <a:pt x="76" y="40"/>
                    <a:pt x="79" y="44"/>
                    <a:pt x="81" y="43"/>
                  </a:cubicBezTo>
                  <a:cubicBezTo>
                    <a:pt x="82" y="42"/>
                    <a:pt x="87" y="43"/>
                    <a:pt x="90" y="42"/>
                  </a:cubicBezTo>
                  <a:cubicBezTo>
                    <a:pt x="93" y="41"/>
                    <a:pt x="94" y="39"/>
                    <a:pt x="97" y="39"/>
                  </a:cubicBezTo>
                  <a:cubicBezTo>
                    <a:pt x="102" y="39"/>
                    <a:pt x="100" y="43"/>
                    <a:pt x="105" y="40"/>
                  </a:cubicBezTo>
                  <a:cubicBezTo>
                    <a:pt x="109" y="39"/>
                    <a:pt x="112" y="40"/>
                    <a:pt x="111" y="36"/>
                  </a:cubicBezTo>
                  <a:cubicBezTo>
                    <a:pt x="111" y="32"/>
                    <a:pt x="114" y="32"/>
                    <a:pt x="113" y="29"/>
                  </a:cubicBezTo>
                  <a:cubicBezTo>
                    <a:pt x="113" y="26"/>
                    <a:pt x="119" y="28"/>
                    <a:pt x="118" y="23"/>
                  </a:cubicBezTo>
                  <a:cubicBezTo>
                    <a:pt x="118" y="17"/>
                    <a:pt x="126" y="17"/>
                    <a:pt x="130" y="17"/>
                  </a:cubicBezTo>
                  <a:cubicBezTo>
                    <a:pt x="130" y="17"/>
                    <a:pt x="131" y="18"/>
                    <a:pt x="132" y="19"/>
                  </a:cubicBezTo>
                  <a:cubicBezTo>
                    <a:pt x="135" y="17"/>
                    <a:pt x="139" y="16"/>
                    <a:pt x="137" y="14"/>
                  </a:cubicBezTo>
                  <a:cubicBezTo>
                    <a:pt x="135" y="13"/>
                    <a:pt x="143" y="14"/>
                    <a:pt x="144" y="12"/>
                  </a:cubicBezTo>
                  <a:cubicBezTo>
                    <a:pt x="145" y="9"/>
                    <a:pt x="141" y="7"/>
                    <a:pt x="139" y="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016;p79">
              <a:extLst>
                <a:ext uri="{FF2B5EF4-FFF2-40B4-BE49-F238E27FC236}">
                  <a16:creationId xmlns:a16="http://schemas.microsoft.com/office/drawing/2014/main" id="{C4E48DE5-7CCE-B35E-E981-80D8331D6AFF}"/>
                </a:ext>
              </a:extLst>
            </p:cNvPr>
            <p:cNvSpPr/>
            <p:nvPr/>
          </p:nvSpPr>
          <p:spPr>
            <a:xfrm>
              <a:off x="6812931" y="3252649"/>
              <a:ext cx="26834" cy="16772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4" y="6"/>
                  </a:moveTo>
                  <a:cubicBezTo>
                    <a:pt x="7" y="6"/>
                    <a:pt x="7" y="4"/>
                    <a:pt x="9" y="4"/>
                  </a:cubicBezTo>
                  <a:cubicBezTo>
                    <a:pt x="10" y="5"/>
                    <a:pt x="10" y="3"/>
                    <a:pt x="9" y="0"/>
                  </a:cubicBezTo>
                  <a:cubicBezTo>
                    <a:pt x="8" y="0"/>
                    <a:pt x="5" y="0"/>
                    <a:pt x="5" y="2"/>
                  </a:cubicBezTo>
                  <a:cubicBezTo>
                    <a:pt x="5" y="4"/>
                    <a:pt x="2" y="1"/>
                    <a:pt x="0" y="1"/>
                  </a:cubicBezTo>
                  <a:cubicBezTo>
                    <a:pt x="2" y="4"/>
                    <a:pt x="3" y="6"/>
                    <a:pt x="4" y="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017;p79">
              <a:extLst>
                <a:ext uri="{FF2B5EF4-FFF2-40B4-BE49-F238E27FC236}">
                  <a16:creationId xmlns:a16="http://schemas.microsoft.com/office/drawing/2014/main" id="{6EF9A389-4E2A-B052-5BA9-3334BB3949CC}"/>
                </a:ext>
              </a:extLst>
            </p:cNvPr>
            <p:cNvSpPr/>
            <p:nvPr/>
          </p:nvSpPr>
          <p:spPr>
            <a:xfrm>
              <a:off x="5303487" y="2539857"/>
              <a:ext cx="199583" cy="197904"/>
            </a:xfrm>
            <a:custGeom>
              <a:avLst/>
              <a:gdLst/>
              <a:ahLst/>
              <a:cxnLst/>
              <a:rect l="l" t="t" r="r" b="b"/>
              <a:pathLst>
                <a:path w="73" h="72" extrusionOk="0">
                  <a:moveTo>
                    <a:pt x="61" y="65"/>
                  </a:moveTo>
                  <a:cubicBezTo>
                    <a:pt x="62" y="64"/>
                    <a:pt x="62" y="62"/>
                    <a:pt x="65" y="62"/>
                  </a:cubicBezTo>
                  <a:cubicBezTo>
                    <a:pt x="67" y="62"/>
                    <a:pt x="68" y="63"/>
                    <a:pt x="70" y="65"/>
                  </a:cubicBezTo>
                  <a:cubicBezTo>
                    <a:pt x="71" y="64"/>
                    <a:pt x="72" y="64"/>
                    <a:pt x="73" y="63"/>
                  </a:cubicBezTo>
                  <a:cubicBezTo>
                    <a:pt x="71" y="62"/>
                    <a:pt x="69" y="59"/>
                    <a:pt x="69" y="58"/>
                  </a:cubicBezTo>
                  <a:cubicBezTo>
                    <a:pt x="69" y="55"/>
                    <a:pt x="67" y="54"/>
                    <a:pt x="66" y="52"/>
                  </a:cubicBezTo>
                  <a:cubicBezTo>
                    <a:pt x="66" y="51"/>
                    <a:pt x="68" y="49"/>
                    <a:pt x="67" y="48"/>
                  </a:cubicBezTo>
                  <a:cubicBezTo>
                    <a:pt x="66" y="47"/>
                    <a:pt x="65" y="44"/>
                    <a:pt x="63" y="43"/>
                  </a:cubicBezTo>
                  <a:cubicBezTo>
                    <a:pt x="61" y="43"/>
                    <a:pt x="55" y="39"/>
                    <a:pt x="55" y="37"/>
                  </a:cubicBezTo>
                  <a:cubicBezTo>
                    <a:pt x="55" y="36"/>
                    <a:pt x="53" y="34"/>
                    <a:pt x="51" y="34"/>
                  </a:cubicBezTo>
                  <a:cubicBezTo>
                    <a:pt x="50" y="33"/>
                    <a:pt x="49" y="27"/>
                    <a:pt x="50" y="26"/>
                  </a:cubicBezTo>
                  <a:cubicBezTo>
                    <a:pt x="52" y="26"/>
                    <a:pt x="52" y="21"/>
                    <a:pt x="54" y="21"/>
                  </a:cubicBezTo>
                  <a:cubicBezTo>
                    <a:pt x="55" y="21"/>
                    <a:pt x="54" y="18"/>
                    <a:pt x="55" y="16"/>
                  </a:cubicBezTo>
                  <a:cubicBezTo>
                    <a:pt x="55" y="14"/>
                    <a:pt x="53" y="13"/>
                    <a:pt x="51" y="13"/>
                  </a:cubicBezTo>
                  <a:cubicBezTo>
                    <a:pt x="50" y="13"/>
                    <a:pt x="48" y="11"/>
                    <a:pt x="48" y="10"/>
                  </a:cubicBezTo>
                  <a:cubicBezTo>
                    <a:pt x="48" y="8"/>
                    <a:pt x="45" y="4"/>
                    <a:pt x="45" y="3"/>
                  </a:cubicBezTo>
                  <a:cubicBezTo>
                    <a:pt x="45" y="8"/>
                    <a:pt x="38" y="1"/>
                    <a:pt x="37" y="2"/>
                  </a:cubicBezTo>
                  <a:cubicBezTo>
                    <a:pt x="36" y="3"/>
                    <a:pt x="34" y="0"/>
                    <a:pt x="30" y="1"/>
                  </a:cubicBezTo>
                  <a:cubicBezTo>
                    <a:pt x="28" y="1"/>
                    <a:pt x="28" y="2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19" y="8"/>
                    <a:pt x="18" y="10"/>
                  </a:cubicBezTo>
                  <a:cubicBezTo>
                    <a:pt x="17" y="12"/>
                    <a:pt x="20" y="15"/>
                    <a:pt x="19" y="16"/>
                  </a:cubicBezTo>
                  <a:cubicBezTo>
                    <a:pt x="18" y="18"/>
                    <a:pt x="18" y="21"/>
                    <a:pt x="18" y="23"/>
                  </a:cubicBezTo>
                  <a:cubicBezTo>
                    <a:pt x="18" y="23"/>
                    <a:pt x="16" y="26"/>
                    <a:pt x="16" y="26"/>
                  </a:cubicBezTo>
                  <a:cubicBezTo>
                    <a:pt x="16" y="26"/>
                    <a:pt x="8" y="32"/>
                    <a:pt x="0" y="36"/>
                  </a:cubicBezTo>
                  <a:cubicBezTo>
                    <a:pt x="0" y="36"/>
                    <a:pt x="0" y="37"/>
                    <a:pt x="1" y="39"/>
                  </a:cubicBezTo>
                  <a:cubicBezTo>
                    <a:pt x="1" y="40"/>
                    <a:pt x="2" y="44"/>
                    <a:pt x="2" y="46"/>
                  </a:cubicBezTo>
                  <a:cubicBezTo>
                    <a:pt x="6" y="46"/>
                    <a:pt x="6" y="46"/>
                    <a:pt x="9" y="46"/>
                  </a:cubicBezTo>
                  <a:cubicBezTo>
                    <a:pt x="12" y="47"/>
                    <a:pt x="21" y="53"/>
                    <a:pt x="24" y="55"/>
                  </a:cubicBezTo>
                  <a:cubicBezTo>
                    <a:pt x="25" y="56"/>
                    <a:pt x="38" y="65"/>
                    <a:pt x="41" y="68"/>
                  </a:cubicBezTo>
                  <a:cubicBezTo>
                    <a:pt x="44" y="70"/>
                    <a:pt x="49" y="71"/>
                    <a:pt x="49" y="71"/>
                  </a:cubicBezTo>
                  <a:cubicBezTo>
                    <a:pt x="51" y="71"/>
                    <a:pt x="55" y="72"/>
                    <a:pt x="59" y="72"/>
                  </a:cubicBezTo>
                  <a:cubicBezTo>
                    <a:pt x="60" y="69"/>
                    <a:pt x="61" y="66"/>
                    <a:pt x="61" y="6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018;p79">
              <a:extLst>
                <a:ext uri="{FF2B5EF4-FFF2-40B4-BE49-F238E27FC236}">
                  <a16:creationId xmlns:a16="http://schemas.microsoft.com/office/drawing/2014/main" id="{01F979FE-A525-8241-D9F3-B491A50E5960}"/>
                </a:ext>
              </a:extLst>
            </p:cNvPr>
            <p:cNvSpPr/>
            <p:nvPr/>
          </p:nvSpPr>
          <p:spPr>
            <a:xfrm>
              <a:off x="5464493" y="2712604"/>
              <a:ext cx="35220" cy="35220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4" y="10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0"/>
                    <a:pt x="10" y="5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3" y="0"/>
                    <a:pt x="3" y="2"/>
                    <a:pt x="2" y="2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1" y="9"/>
                    <a:pt x="4" y="10"/>
                    <a:pt x="4" y="1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019;p79">
              <a:extLst>
                <a:ext uri="{FF2B5EF4-FFF2-40B4-BE49-F238E27FC236}">
                  <a16:creationId xmlns:a16="http://schemas.microsoft.com/office/drawing/2014/main" id="{FF8FF7DE-7C92-F306-6587-683004B67B54}"/>
                </a:ext>
              </a:extLst>
            </p:cNvPr>
            <p:cNvSpPr/>
            <p:nvPr/>
          </p:nvSpPr>
          <p:spPr>
            <a:xfrm>
              <a:off x="4431361" y="2199392"/>
              <a:ext cx="293504" cy="249898"/>
            </a:xfrm>
            <a:custGeom>
              <a:avLst/>
              <a:gdLst/>
              <a:ahLst/>
              <a:cxnLst/>
              <a:rect l="l" t="t" r="r" b="b"/>
              <a:pathLst>
                <a:path w="108" h="92" extrusionOk="0">
                  <a:moveTo>
                    <a:pt x="95" y="21"/>
                  </a:moveTo>
                  <a:cubicBezTo>
                    <a:pt x="94" y="21"/>
                    <a:pt x="93" y="19"/>
                    <a:pt x="91" y="19"/>
                  </a:cubicBezTo>
                  <a:cubicBezTo>
                    <a:pt x="89" y="19"/>
                    <a:pt x="87" y="19"/>
                    <a:pt x="86" y="18"/>
                  </a:cubicBezTo>
                  <a:cubicBezTo>
                    <a:pt x="85" y="16"/>
                    <a:pt x="80" y="16"/>
                    <a:pt x="79" y="16"/>
                  </a:cubicBezTo>
                  <a:cubicBezTo>
                    <a:pt x="77" y="17"/>
                    <a:pt x="76" y="13"/>
                    <a:pt x="74" y="14"/>
                  </a:cubicBezTo>
                  <a:cubicBezTo>
                    <a:pt x="73" y="14"/>
                    <a:pt x="72" y="11"/>
                    <a:pt x="72" y="10"/>
                  </a:cubicBezTo>
                  <a:cubicBezTo>
                    <a:pt x="72" y="8"/>
                    <a:pt x="71" y="11"/>
                    <a:pt x="70" y="12"/>
                  </a:cubicBezTo>
                  <a:cubicBezTo>
                    <a:pt x="68" y="12"/>
                    <a:pt x="67" y="10"/>
                    <a:pt x="67" y="9"/>
                  </a:cubicBezTo>
                  <a:cubicBezTo>
                    <a:pt x="67" y="8"/>
                    <a:pt x="64" y="7"/>
                    <a:pt x="62" y="6"/>
                  </a:cubicBezTo>
                  <a:cubicBezTo>
                    <a:pt x="61" y="6"/>
                    <a:pt x="60" y="3"/>
                    <a:pt x="59" y="4"/>
                  </a:cubicBezTo>
                  <a:cubicBezTo>
                    <a:pt x="58" y="6"/>
                    <a:pt x="56" y="3"/>
                    <a:pt x="56" y="1"/>
                  </a:cubicBezTo>
                  <a:cubicBezTo>
                    <a:pt x="56" y="1"/>
                    <a:pt x="56" y="1"/>
                    <a:pt x="55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1" y="0"/>
                    <a:pt x="49" y="3"/>
                    <a:pt x="49" y="6"/>
                  </a:cubicBezTo>
                  <a:cubicBezTo>
                    <a:pt x="49" y="11"/>
                    <a:pt x="46" y="12"/>
                    <a:pt x="41" y="12"/>
                  </a:cubicBezTo>
                  <a:cubicBezTo>
                    <a:pt x="37" y="12"/>
                    <a:pt x="38" y="16"/>
                    <a:pt x="37" y="18"/>
                  </a:cubicBezTo>
                  <a:cubicBezTo>
                    <a:pt x="35" y="19"/>
                    <a:pt x="28" y="17"/>
                    <a:pt x="27" y="14"/>
                  </a:cubicBezTo>
                  <a:cubicBezTo>
                    <a:pt x="27" y="12"/>
                    <a:pt x="21" y="14"/>
                    <a:pt x="23" y="17"/>
                  </a:cubicBezTo>
                  <a:cubicBezTo>
                    <a:pt x="26" y="19"/>
                    <a:pt x="26" y="24"/>
                    <a:pt x="24" y="25"/>
                  </a:cubicBezTo>
                  <a:cubicBezTo>
                    <a:pt x="23" y="26"/>
                    <a:pt x="19" y="23"/>
                    <a:pt x="17" y="25"/>
                  </a:cubicBezTo>
                  <a:cubicBezTo>
                    <a:pt x="15" y="26"/>
                    <a:pt x="15" y="23"/>
                    <a:pt x="13" y="22"/>
                  </a:cubicBezTo>
                  <a:cubicBezTo>
                    <a:pt x="11" y="21"/>
                    <a:pt x="10" y="23"/>
                    <a:pt x="6" y="23"/>
                  </a:cubicBezTo>
                  <a:cubicBezTo>
                    <a:pt x="2" y="23"/>
                    <a:pt x="0" y="25"/>
                    <a:pt x="2" y="27"/>
                  </a:cubicBezTo>
                  <a:cubicBezTo>
                    <a:pt x="3" y="29"/>
                    <a:pt x="1" y="30"/>
                    <a:pt x="3" y="31"/>
                  </a:cubicBezTo>
                  <a:cubicBezTo>
                    <a:pt x="4" y="32"/>
                    <a:pt x="8" y="32"/>
                    <a:pt x="12" y="34"/>
                  </a:cubicBezTo>
                  <a:cubicBezTo>
                    <a:pt x="15" y="36"/>
                    <a:pt x="16" y="35"/>
                    <a:pt x="18" y="36"/>
                  </a:cubicBezTo>
                  <a:cubicBezTo>
                    <a:pt x="20" y="38"/>
                    <a:pt x="21" y="37"/>
                    <a:pt x="21" y="40"/>
                  </a:cubicBezTo>
                  <a:cubicBezTo>
                    <a:pt x="21" y="43"/>
                    <a:pt x="23" y="45"/>
                    <a:pt x="27" y="46"/>
                  </a:cubicBezTo>
                  <a:cubicBezTo>
                    <a:pt x="30" y="47"/>
                    <a:pt x="27" y="49"/>
                    <a:pt x="28" y="52"/>
                  </a:cubicBezTo>
                  <a:cubicBezTo>
                    <a:pt x="30" y="54"/>
                    <a:pt x="27" y="57"/>
                    <a:pt x="27" y="61"/>
                  </a:cubicBezTo>
                  <a:cubicBezTo>
                    <a:pt x="28" y="64"/>
                    <a:pt x="26" y="73"/>
                    <a:pt x="24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6" y="75"/>
                    <a:pt x="27" y="76"/>
                    <a:pt x="27" y="76"/>
                  </a:cubicBezTo>
                  <a:cubicBezTo>
                    <a:pt x="29" y="78"/>
                    <a:pt x="33" y="79"/>
                    <a:pt x="35" y="80"/>
                  </a:cubicBezTo>
                  <a:cubicBezTo>
                    <a:pt x="38" y="81"/>
                    <a:pt x="41" y="81"/>
                    <a:pt x="41" y="80"/>
                  </a:cubicBezTo>
                  <a:cubicBezTo>
                    <a:pt x="41" y="78"/>
                    <a:pt x="43" y="79"/>
                    <a:pt x="44" y="80"/>
                  </a:cubicBezTo>
                  <a:cubicBezTo>
                    <a:pt x="46" y="81"/>
                    <a:pt x="50" y="81"/>
                    <a:pt x="53" y="82"/>
                  </a:cubicBezTo>
                  <a:cubicBezTo>
                    <a:pt x="55" y="82"/>
                    <a:pt x="58" y="82"/>
                    <a:pt x="61" y="82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59" y="76"/>
                    <a:pt x="62" y="74"/>
                    <a:pt x="66" y="73"/>
                  </a:cubicBezTo>
                  <a:cubicBezTo>
                    <a:pt x="70" y="72"/>
                    <a:pt x="78" y="75"/>
                    <a:pt x="80" y="76"/>
                  </a:cubicBezTo>
                  <a:cubicBezTo>
                    <a:pt x="82" y="78"/>
                    <a:pt x="84" y="77"/>
                    <a:pt x="88" y="73"/>
                  </a:cubicBezTo>
                  <a:cubicBezTo>
                    <a:pt x="90" y="71"/>
                    <a:pt x="92" y="70"/>
                    <a:pt x="93" y="70"/>
                  </a:cubicBezTo>
                  <a:cubicBezTo>
                    <a:pt x="94" y="69"/>
                    <a:pt x="94" y="69"/>
                    <a:pt x="94" y="68"/>
                  </a:cubicBezTo>
                  <a:cubicBezTo>
                    <a:pt x="95" y="67"/>
                    <a:pt x="92" y="67"/>
                    <a:pt x="91" y="67"/>
                  </a:cubicBezTo>
                  <a:cubicBezTo>
                    <a:pt x="89" y="67"/>
                    <a:pt x="88" y="65"/>
                    <a:pt x="89" y="63"/>
                  </a:cubicBezTo>
                  <a:cubicBezTo>
                    <a:pt x="90" y="61"/>
                    <a:pt x="88" y="61"/>
                    <a:pt x="86" y="59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89" y="56"/>
                    <a:pt x="91" y="55"/>
                    <a:pt x="90" y="55"/>
                  </a:cubicBezTo>
                  <a:cubicBezTo>
                    <a:pt x="89" y="54"/>
                    <a:pt x="88" y="53"/>
                    <a:pt x="89" y="51"/>
                  </a:cubicBezTo>
                  <a:cubicBezTo>
                    <a:pt x="90" y="49"/>
                    <a:pt x="87" y="48"/>
                    <a:pt x="87" y="47"/>
                  </a:cubicBezTo>
                  <a:cubicBezTo>
                    <a:pt x="87" y="45"/>
                    <a:pt x="85" y="44"/>
                    <a:pt x="84" y="46"/>
                  </a:cubicBezTo>
                  <a:cubicBezTo>
                    <a:pt x="83" y="48"/>
                    <a:pt x="83" y="47"/>
                    <a:pt x="83" y="44"/>
                  </a:cubicBezTo>
                  <a:cubicBezTo>
                    <a:pt x="84" y="42"/>
                    <a:pt x="88" y="40"/>
                    <a:pt x="88" y="38"/>
                  </a:cubicBezTo>
                  <a:cubicBezTo>
                    <a:pt x="88" y="37"/>
                    <a:pt x="90" y="35"/>
                    <a:pt x="92" y="35"/>
                  </a:cubicBezTo>
                  <a:cubicBezTo>
                    <a:pt x="94" y="35"/>
                    <a:pt x="93" y="31"/>
                    <a:pt x="94" y="30"/>
                  </a:cubicBezTo>
                  <a:cubicBezTo>
                    <a:pt x="94" y="28"/>
                    <a:pt x="95" y="25"/>
                    <a:pt x="96" y="23"/>
                  </a:cubicBezTo>
                  <a:cubicBezTo>
                    <a:pt x="98" y="21"/>
                    <a:pt x="95" y="20"/>
                    <a:pt x="95" y="21"/>
                  </a:cubicBezTo>
                  <a:close/>
                  <a:moveTo>
                    <a:pt x="106" y="77"/>
                  </a:moveTo>
                  <a:cubicBezTo>
                    <a:pt x="106" y="77"/>
                    <a:pt x="105" y="79"/>
                    <a:pt x="102" y="81"/>
                  </a:cubicBezTo>
                  <a:cubicBezTo>
                    <a:pt x="99" y="82"/>
                    <a:pt x="102" y="92"/>
                    <a:pt x="105" y="91"/>
                  </a:cubicBezTo>
                  <a:cubicBezTo>
                    <a:pt x="108" y="91"/>
                    <a:pt x="107" y="77"/>
                    <a:pt x="106" y="7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020;p79">
              <a:extLst>
                <a:ext uri="{FF2B5EF4-FFF2-40B4-BE49-F238E27FC236}">
                  <a16:creationId xmlns:a16="http://schemas.microsoft.com/office/drawing/2014/main" id="{4F74F9ED-F094-12CD-DCA0-AC20FC2034CE}"/>
                </a:ext>
              </a:extLst>
            </p:cNvPr>
            <p:cNvSpPr/>
            <p:nvPr/>
          </p:nvSpPr>
          <p:spPr>
            <a:xfrm>
              <a:off x="2687112" y="3051390"/>
              <a:ext cx="50315" cy="26834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18" y="4"/>
                  </a:moveTo>
                  <a:cubicBezTo>
                    <a:pt x="16" y="2"/>
                    <a:pt x="14" y="4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2"/>
                    <a:pt x="0" y="5"/>
                  </a:cubicBezTo>
                  <a:cubicBezTo>
                    <a:pt x="3" y="7"/>
                    <a:pt x="13" y="10"/>
                    <a:pt x="15" y="10"/>
                  </a:cubicBezTo>
                  <a:cubicBezTo>
                    <a:pt x="16" y="10"/>
                    <a:pt x="17" y="9"/>
                    <a:pt x="18" y="9"/>
                  </a:cubicBezTo>
                  <a:cubicBezTo>
                    <a:pt x="18" y="6"/>
                    <a:pt x="18" y="4"/>
                    <a:pt x="18" y="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021;p79">
              <a:extLst>
                <a:ext uri="{FF2B5EF4-FFF2-40B4-BE49-F238E27FC236}">
                  <a16:creationId xmlns:a16="http://schemas.microsoft.com/office/drawing/2014/main" id="{912AFE29-3194-820B-560F-B04722D47629}"/>
                </a:ext>
              </a:extLst>
            </p:cNvPr>
            <p:cNvSpPr/>
            <p:nvPr/>
          </p:nvSpPr>
          <p:spPr>
            <a:xfrm>
              <a:off x="2703886" y="3016170"/>
              <a:ext cx="125788" cy="67087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20" y="22"/>
                  </a:moveTo>
                  <a:cubicBezTo>
                    <a:pt x="20" y="21"/>
                    <a:pt x="18" y="17"/>
                    <a:pt x="22" y="17"/>
                  </a:cubicBezTo>
                  <a:cubicBezTo>
                    <a:pt x="26" y="17"/>
                    <a:pt x="30" y="16"/>
                    <a:pt x="30" y="13"/>
                  </a:cubicBezTo>
                  <a:cubicBezTo>
                    <a:pt x="31" y="11"/>
                    <a:pt x="36" y="12"/>
                    <a:pt x="37" y="12"/>
                  </a:cubicBezTo>
                  <a:cubicBezTo>
                    <a:pt x="38" y="12"/>
                    <a:pt x="43" y="9"/>
                    <a:pt x="46" y="9"/>
                  </a:cubicBezTo>
                  <a:cubicBezTo>
                    <a:pt x="46" y="5"/>
                    <a:pt x="41" y="6"/>
                    <a:pt x="38" y="2"/>
                  </a:cubicBezTo>
                  <a:cubicBezTo>
                    <a:pt x="34" y="0"/>
                    <a:pt x="26" y="0"/>
                    <a:pt x="21" y="2"/>
                  </a:cubicBezTo>
                  <a:cubicBezTo>
                    <a:pt x="18" y="4"/>
                    <a:pt x="12" y="0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6"/>
                    <a:pt x="4" y="8"/>
                  </a:cubicBezTo>
                  <a:cubicBezTo>
                    <a:pt x="1" y="10"/>
                    <a:pt x="2" y="12"/>
                    <a:pt x="0" y="13"/>
                  </a:cubicBezTo>
                  <a:cubicBezTo>
                    <a:pt x="2" y="13"/>
                    <a:pt x="3" y="14"/>
                    <a:pt x="4" y="15"/>
                  </a:cubicBezTo>
                  <a:cubicBezTo>
                    <a:pt x="8" y="17"/>
                    <a:pt x="10" y="15"/>
                    <a:pt x="12" y="17"/>
                  </a:cubicBezTo>
                  <a:cubicBezTo>
                    <a:pt x="12" y="17"/>
                    <a:pt x="12" y="19"/>
                    <a:pt x="12" y="22"/>
                  </a:cubicBezTo>
                  <a:cubicBezTo>
                    <a:pt x="12" y="21"/>
                    <a:pt x="13" y="21"/>
                    <a:pt x="14" y="22"/>
                  </a:cubicBezTo>
                  <a:cubicBezTo>
                    <a:pt x="15" y="23"/>
                    <a:pt x="15" y="24"/>
                    <a:pt x="15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20" y="23"/>
                    <a:pt x="20" y="2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022;p79">
              <a:extLst>
                <a:ext uri="{FF2B5EF4-FFF2-40B4-BE49-F238E27FC236}">
                  <a16:creationId xmlns:a16="http://schemas.microsoft.com/office/drawing/2014/main" id="{FE07F27F-94E0-F9E0-8A95-5BB142FE0656}"/>
                </a:ext>
              </a:extLst>
            </p:cNvPr>
            <p:cNvSpPr/>
            <p:nvPr/>
          </p:nvSpPr>
          <p:spPr>
            <a:xfrm>
              <a:off x="2142036" y="2655580"/>
              <a:ext cx="618873" cy="384069"/>
            </a:xfrm>
            <a:custGeom>
              <a:avLst/>
              <a:gdLst/>
              <a:ahLst/>
              <a:cxnLst/>
              <a:rect l="l" t="t" r="r" b="b"/>
              <a:pathLst>
                <a:path w="227" h="141" extrusionOk="0">
                  <a:moveTo>
                    <a:pt x="189" y="132"/>
                  </a:moveTo>
                  <a:cubicBezTo>
                    <a:pt x="189" y="132"/>
                    <a:pt x="197" y="133"/>
                    <a:pt x="198" y="131"/>
                  </a:cubicBezTo>
                  <a:cubicBezTo>
                    <a:pt x="199" y="130"/>
                    <a:pt x="193" y="125"/>
                    <a:pt x="193" y="124"/>
                  </a:cubicBezTo>
                  <a:cubicBezTo>
                    <a:pt x="194" y="124"/>
                    <a:pt x="194" y="118"/>
                    <a:pt x="195" y="118"/>
                  </a:cubicBezTo>
                  <a:cubicBezTo>
                    <a:pt x="196" y="118"/>
                    <a:pt x="208" y="119"/>
                    <a:pt x="209" y="118"/>
                  </a:cubicBezTo>
                  <a:cubicBezTo>
                    <a:pt x="209" y="118"/>
                    <a:pt x="212" y="115"/>
                    <a:pt x="214" y="114"/>
                  </a:cubicBezTo>
                  <a:cubicBezTo>
                    <a:pt x="215" y="114"/>
                    <a:pt x="216" y="115"/>
                    <a:pt x="218" y="117"/>
                  </a:cubicBezTo>
                  <a:cubicBezTo>
                    <a:pt x="219" y="115"/>
                    <a:pt x="220" y="110"/>
                    <a:pt x="220" y="106"/>
                  </a:cubicBezTo>
                  <a:cubicBezTo>
                    <a:pt x="221" y="102"/>
                    <a:pt x="219" y="100"/>
                    <a:pt x="222" y="98"/>
                  </a:cubicBezTo>
                  <a:cubicBezTo>
                    <a:pt x="224" y="95"/>
                    <a:pt x="227" y="95"/>
                    <a:pt x="226" y="92"/>
                  </a:cubicBezTo>
                  <a:cubicBezTo>
                    <a:pt x="225" y="88"/>
                    <a:pt x="222" y="92"/>
                    <a:pt x="219" y="90"/>
                  </a:cubicBezTo>
                  <a:cubicBezTo>
                    <a:pt x="217" y="89"/>
                    <a:pt x="215" y="90"/>
                    <a:pt x="207" y="91"/>
                  </a:cubicBezTo>
                  <a:cubicBezTo>
                    <a:pt x="201" y="92"/>
                    <a:pt x="198" y="94"/>
                    <a:pt x="198" y="99"/>
                  </a:cubicBezTo>
                  <a:cubicBezTo>
                    <a:pt x="198" y="104"/>
                    <a:pt x="196" y="102"/>
                    <a:pt x="196" y="106"/>
                  </a:cubicBezTo>
                  <a:cubicBezTo>
                    <a:pt x="196" y="110"/>
                    <a:pt x="191" y="110"/>
                    <a:pt x="191" y="113"/>
                  </a:cubicBezTo>
                  <a:cubicBezTo>
                    <a:pt x="192" y="115"/>
                    <a:pt x="187" y="113"/>
                    <a:pt x="185" y="112"/>
                  </a:cubicBezTo>
                  <a:cubicBezTo>
                    <a:pt x="184" y="111"/>
                    <a:pt x="170" y="116"/>
                    <a:pt x="168" y="116"/>
                  </a:cubicBezTo>
                  <a:cubicBezTo>
                    <a:pt x="166" y="116"/>
                    <a:pt x="162" y="112"/>
                    <a:pt x="159" y="112"/>
                  </a:cubicBezTo>
                  <a:cubicBezTo>
                    <a:pt x="157" y="112"/>
                    <a:pt x="156" y="107"/>
                    <a:pt x="156" y="104"/>
                  </a:cubicBezTo>
                  <a:cubicBezTo>
                    <a:pt x="155" y="101"/>
                    <a:pt x="150" y="97"/>
                    <a:pt x="147" y="94"/>
                  </a:cubicBezTo>
                  <a:cubicBezTo>
                    <a:pt x="145" y="92"/>
                    <a:pt x="145" y="84"/>
                    <a:pt x="145" y="80"/>
                  </a:cubicBezTo>
                  <a:cubicBezTo>
                    <a:pt x="145" y="75"/>
                    <a:pt x="144" y="68"/>
                    <a:pt x="147" y="59"/>
                  </a:cubicBezTo>
                  <a:cubicBezTo>
                    <a:pt x="147" y="58"/>
                    <a:pt x="147" y="56"/>
                    <a:pt x="147" y="56"/>
                  </a:cubicBezTo>
                  <a:cubicBezTo>
                    <a:pt x="146" y="56"/>
                    <a:pt x="145" y="55"/>
                    <a:pt x="145" y="55"/>
                  </a:cubicBezTo>
                  <a:cubicBezTo>
                    <a:pt x="142" y="55"/>
                    <a:pt x="135" y="51"/>
                    <a:pt x="134" y="51"/>
                  </a:cubicBezTo>
                  <a:cubicBezTo>
                    <a:pt x="133" y="51"/>
                    <a:pt x="133" y="48"/>
                    <a:pt x="133" y="46"/>
                  </a:cubicBezTo>
                  <a:cubicBezTo>
                    <a:pt x="131" y="45"/>
                    <a:pt x="132" y="42"/>
                    <a:pt x="131" y="41"/>
                  </a:cubicBezTo>
                  <a:cubicBezTo>
                    <a:pt x="129" y="40"/>
                    <a:pt x="125" y="36"/>
                    <a:pt x="123" y="31"/>
                  </a:cubicBezTo>
                  <a:cubicBezTo>
                    <a:pt x="122" y="26"/>
                    <a:pt x="113" y="23"/>
                    <a:pt x="110" y="23"/>
                  </a:cubicBezTo>
                  <a:cubicBezTo>
                    <a:pt x="107" y="23"/>
                    <a:pt x="105" y="30"/>
                    <a:pt x="104" y="31"/>
                  </a:cubicBezTo>
                  <a:cubicBezTo>
                    <a:pt x="104" y="31"/>
                    <a:pt x="97" y="27"/>
                    <a:pt x="96" y="26"/>
                  </a:cubicBezTo>
                  <a:cubicBezTo>
                    <a:pt x="94" y="25"/>
                    <a:pt x="93" y="23"/>
                    <a:pt x="93" y="21"/>
                  </a:cubicBezTo>
                  <a:cubicBezTo>
                    <a:pt x="93" y="19"/>
                    <a:pt x="89" y="16"/>
                    <a:pt x="88" y="15"/>
                  </a:cubicBezTo>
                  <a:cubicBezTo>
                    <a:pt x="87" y="15"/>
                    <a:pt x="80" y="7"/>
                    <a:pt x="80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28" y="5"/>
                    <a:pt x="25" y="5"/>
                  </a:cubicBezTo>
                  <a:cubicBezTo>
                    <a:pt x="22" y="4"/>
                    <a:pt x="17" y="0"/>
                    <a:pt x="1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6"/>
                    <a:pt x="4" y="8"/>
                  </a:cubicBezTo>
                  <a:cubicBezTo>
                    <a:pt x="8" y="13"/>
                    <a:pt x="10" y="20"/>
                    <a:pt x="10" y="23"/>
                  </a:cubicBezTo>
                  <a:cubicBezTo>
                    <a:pt x="10" y="25"/>
                    <a:pt x="15" y="28"/>
                    <a:pt x="20" y="31"/>
                  </a:cubicBezTo>
                  <a:cubicBezTo>
                    <a:pt x="23" y="32"/>
                    <a:pt x="23" y="39"/>
                    <a:pt x="23" y="40"/>
                  </a:cubicBezTo>
                  <a:cubicBezTo>
                    <a:pt x="22" y="42"/>
                    <a:pt x="18" y="39"/>
                    <a:pt x="17" y="41"/>
                  </a:cubicBezTo>
                  <a:cubicBezTo>
                    <a:pt x="17" y="42"/>
                    <a:pt x="23" y="48"/>
                    <a:pt x="26" y="47"/>
                  </a:cubicBezTo>
                  <a:cubicBezTo>
                    <a:pt x="29" y="47"/>
                    <a:pt x="30" y="49"/>
                    <a:pt x="34" y="53"/>
                  </a:cubicBezTo>
                  <a:cubicBezTo>
                    <a:pt x="38" y="56"/>
                    <a:pt x="38" y="60"/>
                    <a:pt x="36" y="62"/>
                  </a:cubicBezTo>
                  <a:cubicBezTo>
                    <a:pt x="34" y="63"/>
                    <a:pt x="40" y="66"/>
                    <a:pt x="46" y="69"/>
                  </a:cubicBezTo>
                  <a:cubicBezTo>
                    <a:pt x="50" y="73"/>
                    <a:pt x="53" y="77"/>
                    <a:pt x="53" y="79"/>
                  </a:cubicBezTo>
                  <a:cubicBezTo>
                    <a:pt x="54" y="81"/>
                    <a:pt x="56" y="79"/>
                    <a:pt x="57" y="77"/>
                  </a:cubicBezTo>
                  <a:cubicBezTo>
                    <a:pt x="58" y="74"/>
                    <a:pt x="55" y="73"/>
                    <a:pt x="55" y="70"/>
                  </a:cubicBezTo>
                  <a:cubicBezTo>
                    <a:pt x="55" y="68"/>
                    <a:pt x="51" y="68"/>
                    <a:pt x="48" y="68"/>
                  </a:cubicBezTo>
                  <a:cubicBezTo>
                    <a:pt x="47" y="68"/>
                    <a:pt x="49" y="63"/>
                    <a:pt x="47" y="61"/>
                  </a:cubicBezTo>
                  <a:cubicBezTo>
                    <a:pt x="45" y="59"/>
                    <a:pt x="43" y="55"/>
                    <a:pt x="42" y="51"/>
                  </a:cubicBezTo>
                  <a:cubicBezTo>
                    <a:pt x="41" y="47"/>
                    <a:pt x="36" y="44"/>
                    <a:pt x="34" y="40"/>
                  </a:cubicBezTo>
                  <a:cubicBezTo>
                    <a:pt x="32" y="35"/>
                    <a:pt x="30" y="32"/>
                    <a:pt x="28" y="31"/>
                  </a:cubicBezTo>
                  <a:cubicBezTo>
                    <a:pt x="26" y="31"/>
                    <a:pt x="30" y="29"/>
                    <a:pt x="29" y="28"/>
                  </a:cubicBezTo>
                  <a:cubicBezTo>
                    <a:pt x="27" y="26"/>
                    <a:pt x="25" y="26"/>
                    <a:pt x="23" y="25"/>
                  </a:cubicBezTo>
                  <a:cubicBezTo>
                    <a:pt x="21" y="24"/>
                    <a:pt x="19" y="22"/>
                    <a:pt x="19" y="19"/>
                  </a:cubicBezTo>
                  <a:cubicBezTo>
                    <a:pt x="19" y="17"/>
                    <a:pt x="17" y="10"/>
                    <a:pt x="16" y="8"/>
                  </a:cubicBezTo>
                  <a:cubicBezTo>
                    <a:pt x="16" y="6"/>
                    <a:pt x="18" y="6"/>
                    <a:pt x="19" y="7"/>
                  </a:cubicBezTo>
                  <a:cubicBezTo>
                    <a:pt x="20" y="8"/>
                    <a:pt x="21" y="9"/>
                    <a:pt x="22" y="8"/>
                  </a:cubicBezTo>
                  <a:cubicBezTo>
                    <a:pt x="22" y="8"/>
                    <a:pt x="25" y="8"/>
                    <a:pt x="25" y="10"/>
                  </a:cubicBezTo>
                  <a:cubicBezTo>
                    <a:pt x="26" y="12"/>
                    <a:pt x="29" y="10"/>
                    <a:pt x="31" y="11"/>
                  </a:cubicBezTo>
                  <a:cubicBezTo>
                    <a:pt x="32" y="12"/>
                    <a:pt x="28" y="13"/>
                    <a:pt x="32" y="20"/>
                  </a:cubicBezTo>
                  <a:cubicBezTo>
                    <a:pt x="36" y="29"/>
                    <a:pt x="34" y="24"/>
                    <a:pt x="34" y="30"/>
                  </a:cubicBezTo>
                  <a:cubicBezTo>
                    <a:pt x="34" y="34"/>
                    <a:pt x="36" y="32"/>
                    <a:pt x="36" y="31"/>
                  </a:cubicBezTo>
                  <a:cubicBezTo>
                    <a:pt x="37" y="31"/>
                    <a:pt x="40" y="32"/>
                    <a:pt x="42" y="35"/>
                  </a:cubicBezTo>
                  <a:cubicBezTo>
                    <a:pt x="44" y="38"/>
                    <a:pt x="48" y="38"/>
                    <a:pt x="48" y="40"/>
                  </a:cubicBezTo>
                  <a:cubicBezTo>
                    <a:pt x="48" y="42"/>
                    <a:pt x="49" y="44"/>
                    <a:pt x="52" y="44"/>
                  </a:cubicBezTo>
                  <a:cubicBezTo>
                    <a:pt x="55" y="45"/>
                    <a:pt x="55" y="48"/>
                    <a:pt x="57" y="49"/>
                  </a:cubicBezTo>
                  <a:cubicBezTo>
                    <a:pt x="59" y="49"/>
                    <a:pt x="59" y="51"/>
                    <a:pt x="59" y="53"/>
                  </a:cubicBezTo>
                  <a:cubicBezTo>
                    <a:pt x="58" y="56"/>
                    <a:pt x="59" y="57"/>
                    <a:pt x="63" y="59"/>
                  </a:cubicBezTo>
                  <a:cubicBezTo>
                    <a:pt x="68" y="61"/>
                    <a:pt x="65" y="61"/>
                    <a:pt x="69" y="65"/>
                  </a:cubicBezTo>
                  <a:cubicBezTo>
                    <a:pt x="72" y="68"/>
                    <a:pt x="83" y="80"/>
                    <a:pt x="84" y="82"/>
                  </a:cubicBezTo>
                  <a:cubicBezTo>
                    <a:pt x="87" y="85"/>
                    <a:pt x="88" y="88"/>
                    <a:pt x="88" y="91"/>
                  </a:cubicBezTo>
                  <a:cubicBezTo>
                    <a:pt x="89" y="93"/>
                    <a:pt x="87" y="93"/>
                    <a:pt x="88" y="96"/>
                  </a:cubicBezTo>
                  <a:cubicBezTo>
                    <a:pt x="89" y="98"/>
                    <a:pt x="85" y="97"/>
                    <a:pt x="86" y="98"/>
                  </a:cubicBezTo>
                  <a:cubicBezTo>
                    <a:pt x="86" y="100"/>
                    <a:pt x="88" y="107"/>
                    <a:pt x="92" y="107"/>
                  </a:cubicBezTo>
                  <a:cubicBezTo>
                    <a:pt x="96" y="108"/>
                    <a:pt x="99" y="113"/>
                    <a:pt x="103" y="115"/>
                  </a:cubicBezTo>
                  <a:cubicBezTo>
                    <a:pt x="106" y="118"/>
                    <a:pt x="110" y="117"/>
                    <a:pt x="114" y="118"/>
                  </a:cubicBezTo>
                  <a:cubicBezTo>
                    <a:pt x="119" y="120"/>
                    <a:pt x="122" y="124"/>
                    <a:pt x="129" y="126"/>
                  </a:cubicBezTo>
                  <a:cubicBezTo>
                    <a:pt x="135" y="128"/>
                    <a:pt x="142" y="130"/>
                    <a:pt x="145" y="133"/>
                  </a:cubicBezTo>
                  <a:cubicBezTo>
                    <a:pt x="150" y="136"/>
                    <a:pt x="155" y="135"/>
                    <a:pt x="161" y="132"/>
                  </a:cubicBezTo>
                  <a:cubicBezTo>
                    <a:pt x="167" y="130"/>
                    <a:pt x="171" y="133"/>
                    <a:pt x="174" y="134"/>
                  </a:cubicBezTo>
                  <a:cubicBezTo>
                    <a:pt x="176" y="135"/>
                    <a:pt x="180" y="138"/>
                    <a:pt x="182" y="141"/>
                  </a:cubicBezTo>
                  <a:cubicBezTo>
                    <a:pt x="185" y="137"/>
                    <a:pt x="188" y="132"/>
                    <a:pt x="189" y="13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023;p79">
              <a:extLst>
                <a:ext uri="{FF2B5EF4-FFF2-40B4-BE49-F238E27FC236}">
                  <a16:creationId xmlns:a16="http://schemas.microsoft.com/office/drawing/2014/main" id="{F3C1B9C5-87B4-5A60-59BC-0822C1BE410A}"/>
                </a:ext>
              </a:extLst>
            </p:cNvPr>
            <p:cNvSpPr/>
            <p:nvPr/>
          </p:nvSpPr>
          <p:spPr>
            <a:xfrm>
              <a:off x="2638474" y="2979273"/>
              <a:ext cx="85535" cy="8553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28" y="21"/>
                  </a:moveTo>
                  <a:cubicBezTo>
                    <a:pt x="30" y="19"/>
                    <a:pt x="30" y="17"/>
                    <a:pt x="31" y="16"/>
                  </a:cubicBezTo>
                  <a:cubicBezTo>
                    <a:pt x="30" y="18"/>
                    <a:pt x="29" y="16"/>
                    <a:pt x="29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2" y="0"/>
                    <a:pt x="14" y="0"/>
                    <a:pt x="13" y="0"/>
                  </a:cubicBezTo>
                  <a:cubicBezTo>
                    <a:pt x="12" y="0"/>
                    <a:pt x="11" y="5"/>
                    <a:pt x="10" y="5"/>
                  </a:cubicBezTo>
                  <a:cubicBezTo>
                    <a:pt x="10" y="6"/>
                    <a:pt x="17" y="11"/>
                    <a:pt x="16" y="12"/>
                  </a:cubicBezTo>
                  <a:cubicBezTo>
                    <a:pt x="15" y="14"/>
                    <a:pt x="7" y="13"/>
                    <a:pt x="7" y="13"/>
                  </a:cubicBezTo>
                  <a:cubicBezTo>
                    <a:pt x="6" y="13"/>
                    <a:pt x="3" y="18"/>
                    <a:pt x="0" y="22"/>
                  </a:cubicBezTo>
                  <a:cubicBezTo>
                    <a:pt x="4" y="24"/>
                    <a:pt x="7" y="27"/>
                    <a:pt x="8" y="29"/>
                  </a:cubicBezTo>
                  <a:cubicBezTo>
                    <a:pt x="11" y="31"/>
                    <a:pt x="17" y="28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28"/>
                    <a:pt x="23" y="26"/>
                    <a:pt x="24" y="26"/>
                  </a:cubicBezTo>
                  <a:cubicBezTo>
                    <a:pt x="26" y="25"/>
                    <a:pt x="24" y="23"/>
                    <a:pt x="28" y="2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024;p79">
              <a:extLst>
                <a:ext uri="{FF2B5EF4-FFF2-40B4-BE49-F238E27FC236}">
                  <a16:creationId xmlns:a16="http://schemas.microsoft.com/office/drawing/2014/main" id="{9A91DED7-28AE-BD9B-C5E5-58414C16EA85}"/>
                </a:ext>
              </a:extLst>
            </p:cNvPr>
            <p:cNvSpPr/>
            <p:nvPr/>
          </p:nvSpPr>
          <p:spPr>
            <a:xfrm>
              <a:off x="2707240" y="2965855"/>
              <a:ext cx="26834" cy="55347"/>
            </a:xfrm>
            <a:custGeom>
              <a:avLst/>
              <a:gdLst/>
              <a:ahLst/>
              <a:cxnLst/>
              <a:rect l="l" t="t" r="r" b="b"/>
              <a:pathLst>
                <a:path w="10" h="20" extrusionOk="0">
                  <a:moveTo>
                    <a:pt x="2" y="4"/>
                  </a:moveTo>
                  <a:cubicBezTo>
                    <a:pt x="1" y="4"/>
                    <a:pt x="1" y="4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5" y="16"/>
                    <a:pt x="7" y="15"/>
                  </a:cubicBezTo>
                  <a:cubicBezTo>
                    <a:pt x="9" y="14"/>
                    <a:pt x="5" y="4"/>
                    <a:pt x="8" y="3"/>
                  </a:cubicBezTo>
                  <a:cubicBezTo>
                    <a:pt x="8" y="3"/>
                    <a:pt x="9" y="3"/>
                    <a:pt x="10" y="3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5" y="1"/>
                    <a:pt x="2" y="4"/>
                    <a:pt x="2" y="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025;p79">
              <a:extLst>
                <a:ext uri="{FF2B5EF4-FFF2-40B4-BE49-F238E27FC236}">
                  <a16:creationId xmlns:a16="http://schemas.microsoft.com/office/drawing/2014/main" id="{83796131-DFF2-20FA-33D8-FF3A9F5C1EEB}"/>
                </a:ext>
              </a:extLst>
            </p:cNvPr>
            <p:cNvSpPr/>
            <p:nvPr/>
          </p:nvSpPr>
          <p:spPr>
            <a:xfrm>
              <a:off x="3004097" y="2928957"/>
              <a:ext cx="60378" cy="50315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0" y="2"/>
                  </a:moveTo>
                  <a:cubicBezTo>
                    <a:pt x="7" y="4"/>
                    <a:pt x="16" y="9"/>
                    <a:pt x="16" y="12"/>
                  </a:cubicBezTo>
                  <a:cubicBezTo>
                    <a:pt x="16" y="15"/>
                    <a:pt x="2" y="11"/>
                    <a:pt x="1" y="15"/>
                  </a:cubicBezTo>
                  <a:cubicBezTo>
                    <a:pt x="0" y="17"/>
                    <a:pt x="6" y="19"/>
                    <a:pt x="10" y="17"/>
                  </a:cubicBezTo>
                  <a:cubicBezTo>
                    <a:pt x="15" y="16"/>
                    <a:pt x="19" y="17"/>
                    <a:pt x="20" y="19"/>
                  </a:cubicBezTo>
                  <a:cubicBezTo>
                    <a:pt x="21" y="13"/>
                    <a:pt x="21" y="7"/>
                    <a:pt x="22" y="4"/>
                  </a:cubicBezTo>
                  <a:cubicBezTo>
                    <a:pt x="19" y="3"/>
                    <a:pt x="13" y="0"/>
                    <a:pt x="10" y="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026;p79">
              <a:extLst>
                <a:ext uri="{FF2B5EF4-FFF2-40B4-BE49-F238E27FC236}">
                  <a16:creationId xmlns:a16="http://schemas.microsoft.com/office/drawing/2014/main" id="{5F64758E-766C-615B-1599-E0F216A60177}"/>
                </a:ext>
              </a:extLst>
            </p:cNvPr>
            <p:cNvSpPr/>
            <p:nvPr/>
          </p:nvSpPr>
          <p:spPr>
            <a:xfrm>
              <a:off x="3059442" y="2935665"/>
              <a:ext cx="70441" cy="46961"/>
            </a:xfrm>
            <a:custGeom>
              <a:avLst/>
              <a:gdLst/>
              <a:ahLst/>
              <a:cxnLst/>
              <a:rect l="l" t="t" r="r" b="b"/>
              <a:pathLst>
                <a:path w="26" h="17" extrusionOk="0">
                  <a:moveTo>
                    <a:pt x="10" y="12"/>
                  </a:moveTo>
                  <a:cubicBezTo>
                    <a:pt x="16" y="10"/>
                    <a:pt x="26" y="14"/>
                    <a:pt x="26" y="9"/>
                  </a:cubicBezTo>
                  <a:cubicBezTo>
                    <a:pt x="26" y="4"/>
                    <a:pt x="10" y="0"/>
                    <a:pt x="6" y="1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4"/>
                    <a:pt x="1" y="10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7"/>
                    <a:pt x="5" y="15"/>
                    <a:pt x="10" y="1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027;p79">
              <a:extLst>
                <a:ext uri="{FF2B5EF4-FFF2-40B4-BE49-F238E27FC236}">
                  <a16:creationId xmlns:a16="http://schemas.microsoft.com/office/drawing/2014/main" id="{BA675F4C-4D39-2C51-1DDF-8ED3A5DB2F9E}"/>
                </a:ext>
              </a:extLst>
            </p:cNvPr>
            <p:cNvSpPr/>
            <p:nvPr/>
          </p:nvSpPr>
          <p:spPr>
            <a:xfrm>
              <a:off x="2742458" y="3039651"/>
              <a:ext cx="87212" cy="87212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8" y="30"/>
                  </a:moveTo>
                  <a:cubicBezTo>
                    <a:pt x="19" y="31"/>
                    <a:pt x="23" y="30"/>
                    <a:pt x="25" y="31"/>
                  </a:cubicBezTo>
                  <a:cubicBezTo>
                    <a:pt x="26" y="32"/>
                    <a:pt x="27" y="32"/>
                    <a:pt x="29" y="32"/>
                  </a:cubicBezTo>
                  <a:cubicBezTo>
                    <a:pt x="28" y="31"/>
                    <a:pt x="28" y="30"/>
                    <a:pt x="28" y="30"/>
                  </a:cubicBezTo>
                  <a:cubicBezTo>
                    <a:pt x="26" y="28"/>
                    <a:pt x="29" y="24"/>
                    <a:pt x="30" y="21"/>
                  </a:cubicBezTo>
                  <a:cubicBezTo>
                    <a:pt x="30" y="17"/>
                    <a:pt x="29" y="10"/>
                    <a:pt x="30" y="8"/>
                  </a:cubicBezTo>
                  <a:cubicBezTo>
                    <a:pt x="32" y="6"/>
                    <a:pt x="31" y="5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0"/>
                    <a:pt x="24" y="2"/>
                    <a:pt x="23" y="3"/>
                  </a:cubicBezTo>
                  <a:cubicBezTo>
                    <a:pt x="22" y="3"/>
                    <a:pt x="17" y="1"/>
                    <a:pt x="16" y="4"/>
                  </a:cubicBezTo>
                  <a:cubicBezTo>
                    <a:pt x="16" y="7"/>
                    <a:pt x="12" y="8"/>
                    <a:pt x="8" y="8"/>
                  </a:cubicBezTo>
                  <a:cubicBezTo>
                    <a:pt x="4" y="8"/>
                    <a:pt x="6" y="12"/>
                    <a:pt x="6" y="13"/>
                  </a:cubicBezTo>
                  <a:cubicBezTo>
                    <a:pt x="6" y="13"/>
                    <a:pt x="4" y="14"/>
                    <a:pt x="4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7"/>
                    <a:pt x="2" y="18"/>
                  </a:cubicBezTo>
                  <a:cubicBezTo>
                    <a:pt x="5" y="20"/>
                    <a:pt x="8" y="25"/>
                    <a:pt x="11" y="27"/>
                  </a:cubicBezTo>
                  <a:cubicBezTo>
                    <a:pt x="12" y="27"/>
                    <a:pt x="13" y="29"/>
                    <a:pt x="13" y="30"/>
                  </a:cubicBezTo>
                  <a:cubicBezTo>
                    <a:pt x="15" y="30"/>
                    <a:pt x="17" y="30"/>
                    <a:pt x="18" y="3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028;p79">
              <a:extLst>
                <a:ext uri="{FF2B5EF4-FFF2-40B4-BE49-F238E27FC236}">
                  <a16:creationId xmlns:a16="http://schemas.microsoft.com/office/drawing/2014/main" id="{79F870CF-68CF-664F-DA76-1F3361D257F6}"/>
                </a:ext>
              </a:extLst>
            </p:cNvPr>
            <p:cNvSpPr/>
            <p:nvPr/>
          </p:nvSpPr>
          <p:spPr>
            <a:xfrm>
              <a:off x="3015835" y="3242585"/>
              <a:ext cx="810070" cy="825162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157" y="299"/>
                  </a:moveTo>
                  <a:cubicBezTo>
                    <a:pt x="162" y="295"/>
                    <a:pt x="161" y="293"/>
                    <a:pt x="163" y="290"/>
                  </a:cubicBezTo>
                  <a:cubicBezTo>
                    <a:pt x="165" y="286"/>
                    <a:pt x="163" y="284"/>
                    <a:pt x="167" y="280"/>
                  </a:cubicBezTo>
                  <a:cubicBezTo>
                    <a:pt x="170" y="278"/>
                    <a:pt x="167" y="275"/>
                    <a:pt x="171" y="273"/>
                  </a:cubicBezTo>
                  <a:cubicBezTo>
                    <a:pt x="176" y="270"/>
                    <a:pt x="175" y="275"/>
                    <a:pt x="171" y="279"/>
                  </a:cubicBezTo>
                  <a:cubicBezTo>
                    <a:pt x="167" y="284"/>
                    <a:pt x="167" y="286"/>
                    <a:pt x="171" y="282"/>
                  </a:cubicBezTo>
                  <a:cubicBezTo>
                    <a:pt x="177" y="278"/>
                    <a:pt x="179" y="273"/>
                    <a:pt x="181" y="267"/>
                  </a:cubicBezTo>
                  <a:cubicBezTo>
                    <a:pt x="184" y="262"/>
                    <a:pt x="186" y="260"/>
                    <a:pt x="189" y="259"/>
                  </a:cubicBezTo>
                  <a:cubicBezTo>
                    <a:pt x="190" y="259"/>
                    <a:pt x="190" y="253"/>
                    <a:pt x="190" y="249"/>
                  </a:cubicBezTo>
                  <a:cubicBezTo>
                    <a:pt x="190" y="244"/>
                    <a:pt x="189" y="241"/>
                    <a:pt x="190" y="238"/>
                  </a:cubicBezTo>
                  <a:cubicBezTo>
                    <a:pt x="192" y="235"/>
                    <a:pt x="190" y="232"/>
                    <a:pt x="193" y="232"/>
                  </a:cubicBezTo>
                  <a:cubicBezTo>
                    <a:pt x="195" y="232"/>
                    <a:pt x="199" y="229"/>
                    <a:pt x="202" y="225"/>
                  </a:cubicBezTo>
                  <a:cubicBezTo>
                    <a:pt x="206" y="221"/>
                    <a:pt x="208" y="221"/>
                    <a:pt x="212" y="221"/>
                  </a:cubicBezTo>
                  <a:cubicBezTo>
                    <a:pt x="216" y="220"/>
                    <a:pt x="214" y="219"/>
                    <a:pt x="216" y="218"/>
                  </a:cubicBezTo>
                  <a:cubicBezTo>
                    <a:pt x="219" y="218"/>
                    <a:pt x="220" y="216"/>
                    <a:pt x="222" y="214"/>
                  </a:cubicBezTo>
                  <a:cubicBezTo>
                    <a:pt x="224" y="213"/>
                    <a:pt x="230" y="215"/>
                    <a:pt x="234" y="215"/>
                  </a:cubicBezTo>
                  <a:cubicBezTo>
                    <a:pt x="238" y="215"/>
                    <a:pt x="241" y="215"/>
                    <a:pt x="241" y="212"/>
                  </a:cubicBezTo>
                  <a:cubicBezTo>
                    <a:pt x="241" y="210"/>
                    <a:pt x="243" y="207"/>
                    <a:pt x="245" y="207"/>
                  </a:cubicBezTo>
                  <a:cubicBezTo>
                    <a:pt x="248" y="207"/>
                    <a:pt x="249" y="207"/>
                    <a:pt x="249" y="204"/>
                  </a:cubicBezTo>
                  <a:cubicBezTo>
                    <a:pt x="249" y="201"/>
                    <a:pt x="250" y="198"/>
                    <a:pt x="251" y="197"/>
                  </a:cubicBezTo>
                  <a:cubicBezTo>
                    <a:pt x="253" y="195"/>
                    <a:pt x="253" y="193"/>
                    <a:pt x="254" y="190"/>
                  </a:cubicBezTo>
                  <a:cubicBezTo>
                    <a:pt x="255" y="188"/>
                    <a:pt x="257" y="189"/>
                    <a:pt x="257" y="186"/>
                  </a:cubicBezTo>
                  <a:cubicBezTo>
                    <a:pt x="257" y="183"/>
                    <a:pt x="258" y="180"/>
                    <a:pt x="258" y="177"/>
                  </a:cubicBezTo>
                  <a:cubicBezTo>
                    <a:pt x="258" y="175"/>
                    <a:pt x="261" y="175"/>
                    <a:pt x="262" y="173"/>
                  </a:cubicBezTo>
                  <a:cubicBezTo>
                    <a:pt x="263" y="171"/>
                    <a:pt x="261" y="169"/>
                    <a:pt x="262" y="164"/>
                  </a:cubicBezTo>
                  <a:cubicBezTo>
                    <a:pt x="264" y="158"/>
                    <a:pt x="262" y="154"/>
                    <a:pt x="262" y="149"/>
                  </a:cubicBezTo>
                  <a:cubicBezTo>
                    <a:pt x="262" y="145"/>
                    <a:pt x="262" y="140"/>
                    <a:pt x="264" y="139"/>
                  </a:cubicBezTo>
                  <a:cubicBezTo>
                    <a:pt x="266" y="137"/>
                    <a:pt x="265" y="136"/>
                    <a:pt x="264" y="135"/>
                  </a:cubicBezTo>
                  <a:cubicBezTo>
                    <a:pt x="262" y="135"/>
                    <a:pt x="264" y="133"/>
                    <a:pt x="265" y="133"/>
                  </a:cubicBezTo>
                  <a:cubicBezTo>
                    <a:pt x="266" y="133"/>
                    <a:pt x="268" y="136"/>
                    <a:pt x="270" y="135"/>
                  </a:cubicBezTo>
                  <a:cubicBezTo>
                    <a:pt x="272" y="133"/>
                    <a:pt x="274" y="128"/>
                    <a:pt x="275" y="123"/>
                  </a:cubicBezTo>
                  <a:cubicBezTo>
                    <a:pt x="277" y="119"/>
                    <a:pt x="281" y="119"/>
                    <a:pt x="283" y="118"/>
                  </a:cubicBezTo>
                  <a:cubicBezTo>
                    <a:pt x="286" y="117"/>
                    <a:pt x="290" y="111"/>
                    <a:pt x="293" y="103"/>
                  </a:cubicBezTo>
                  <a:cubicBezTo>
                    <a:pt x="297" y="96"/>
                    <a:pt x="293" y="87"/>
                    <a:pt x="292" y="82"/>
                  </a:cubicBezTo>
                  <a:cubicBezTo>
                    <a:pt x="290" y="76"/>
                    <a:pt x="288" y="77"/>
                    <a:pt x="286" y="77"/>
                  </a:cubicBezTo>
                  <a:cubicBezTo>
                    <a:pt x="282" y="78"/>
                    <a:pt x="275" y="77"/>
                    <a:pt x="268" y="68"/>
                  </a:cubicBezTo>
                  <a:cubicBezTo>
                    <a:pt x="260" y="59"/>
                    <a:pt x="251" y="60"/>
                    <a:pt x="246" y="61"/>
                  </a:cubicBezTo>
                  <a:cubicBezTo>
                    <a:pt x="240" y="62"/>
                    <a:pt x="235" y="59"/>
                    <a:pt x="231" y="58"/>
                  </a:cubicBezTo>
                  <a:cubicBezTo>
                    <a:pt x="227" y="57"/>
                    <a:pt x="224" y="61"/>
                    <a:pt x="222" y="62"/>
                  </a:cubicBezTo>
                  <a:cubicBezTo>
                    <a:pt x="219" y="63"/>
                    <a:pt x="223" y="59"/>
                    <a:pt x="223" y="55"/>
                  </a:cubicBezTo>
                  <a:cubicBezTo>
                    <a:pt x="223" y="52"/>
                    <a:pt x="213" y="48"/>
                    <a:pt x="205" y="45"/>
                  </a:cubicBezTo>
                  <a:cubicBezTo>
                    <a:pt x="198" y="42"/>
                    <a:pt x="195" y="43"/>
                    <a:pt x="195" y="49"/>
                  </a:cubicBezTo>
                  <a:cubicBezTo>
                    <a:pt x="195" y="53"/>
                    <a:pt x="191" y="47"/>
                    <a:pt x="190" y="52"/>
                  </a:cubicBezTo>
                  <a:cubicBezTo>
                    <a:pt x="187" y="57"/>
                    <a:pt x="183" y="53"/>
                    <a:pt x="186" y="52"/>
                  </a:cubicBezTo>
                  <a:cubicBezTo>
                    <a:pt x="189" y="50"/>
                    <a:pt x="191" y="47"/>
                    <a:pt x="192" y="43"/>
                  </a:cubicBezTo>
                  <a:cubicBezTo>
                    <a:pt x="193" y="40"/>
                    <a:pt x="181" y="37"/>
                    <a:pt x="177" y="39"/>
                  </a:cubicBezTo>
                  <a:cubicBezTo>
                    <a:pt x="173" y="41"/>
                    <a:pt x="176" y="47"/>
                    <a:pt x="172" y="45"/>
                  </a:cubicBezTo>
                  <a:cubicBezTo>
                    <a:pt x="169" y="43"/>
                    <a:pt x="172" y="39"/>
                    <a:pt x="174" y="39"/>
                  </a:cubicBezTo>
                  <a:cubicBezTo>
                    <a:pt x="177" y="39"/>
                    <a:pt x="179" y="34"/>
                    <a:pt x="181" y="30"/>
                  </a:cubicBezTo>
                  <a:cubicBezTo>
                    <a:pt x="183" y="26"/>
                    <a:pt x="179" y="25"/>
                    <a:pt x="176" y="22"/>
                  </a:cubicBezTo>
                  <a:cubicBezTo>
                    <a:pt x="173" y="19"/>
                    <a:pt x="173" y="9"/>
                    <a:pt x="170" y="8"/>
                  </a:cubicBezTo>
                  <a:cubicBezTo>
                    <a:pt x="167" y="11"/>
                    <a:pt x="163" y="16"/>
                    <a:pt x="162" y="20"/>
                  </a:cubicBezTo>
                  <a:cubicBezTo>
                    <a:pt x="160" y="25"/>
                    <a:pt x="158" y="22"/>
                    <a:pt x="154" y="23"/>
                  </a:cubicBezTo>
                  <a:cubicBezTo>
                    <a:pt x="150" y="25"/>
                    <a:pt x="147" y="23"/>
                    <a:pt x="146" y="21"/>
                  </a:cubicBezTo>
                  <a:cubicBezTo>
                    <a:pt x="145" y="19"/>
                    <a:pt x="141" y="21"/>
                    <a:pt x="138" y="21"/>
                  </a:cubicBezTo>
                  <a:cubicBezTo>
                    <a:pt x="135" y="20"/>
                    <a:pt x="137" y="24"/>
                    <a:pt x="135" y="25"/>
                  </a:cubicBezTo>
                  <a:cubicBezTo>
                    <a:pt x="133" y="26"/>
                    <a:pt x="128" y="23"/>
                    <a:pt x="126" y="25"/>
                  </a:cubicBezTo>
                  <a:cubicBezTo>
                    <a:pt x="124" y="27"/>
                    <a:pt x="123" y="25"/>
                    <a:pt x="122" y="26"/>
                  </a:cubicBezTo>
                  <a:cubicBezTo>
                    <a:pt x="121" y="28"/>
                    <a:pt x="119" y="27"/>
                    <a:pt x="118" y="28"/>
                  </a:cubicBezTo>
                  <a:cubicBezTo>
                    <a:pt x="117" y="29"/>
                    <a:pt x="113" y="30"/>
                    <a:pt x="109" y="25"/>
                  </a:cubicBezTo>
                  <a:cubicBezTo>
                    <a:pt x="106" y="22"/>
                    <a:pt x="106" y="14"/>
                    <a:pt x="107" y="13"/>
                  </a:cubicBezTo>
                  <a:cubicBezTo>
                    <a:pt x="109" y="12"/>
                    <a:pt x="109" y="8"/>
                    <a:pt x="107" y="6"/>
                  </a:cubicBezTo>
                  <a:cubicBezTo>
                    <a:pt x="105" y="5"/>
                    <a:pt x="107" y="1"/>
                    <a:pt x="104" y="1"/>
                  </a:cubicBezTo>
                  <a:cubicBezTo>
                    <a:pt x="101" y="0"/>
                    <a:pt x="101" y="3"/>
                    <a:pt x="99" y="4"/>
                  </a:cubicBezTo>
                  <a:cubicBezTo>
                    <a:pt x="97" y="5"/>
                    <a:pt x="93" y="9"/>
                    <a:pt x="90" y="8"/>
                  </a:cubicBezTo>
                  <a:cubicBezTo>
                    <a:pt x="88" y="8"/>
                    <a:pt x="85" y="9"/>
                    <a:pt x="85" y="11"/>
                  </a:cubicBezTo>
                  <a:cubicBezTo>
                    <a:pt x="85" y="13"/>
                    <a:pt x="83" y="13"/>
                    <a:pt x="83" y="11"/>
                  </a:cubicBezTo>
                  <a:cubicBezTo>
                    <a:pt x="82" y="9"/>
                    <a:pt x="77" y="10"/>
                    <a:pt x="76" y="9"/>
                  </a:cubicBezTo>
                  <a:cubicBezTo>
                    <a:pt x="74" y="7"/>
                    <a:pt x="68" y="8"/>
                    <a:pt x="71" y="10"/>
                  </a:cubicBezTo>
                  <a:cubicBezTo>
                    <a:pt x="73" y="11"/>
                    <a:pt x="73" y="13"/>
                    <a:pt x="73" y="15"/>
                  </a:cubicBezTo>
                  <a:cubicBezTo>
                    <a:pt x="73" y="17"/>
                    <a:pt x="76" y="16"/>
                    <a:pt x="76" y="20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1" y="21"/>
                    <a:pt x="81" y="23"/>
                    <a:pt x="79" y="24"/>
                  </a:cubicBezTo>
                  <a:cubicBezTo>
                    <a:pt x="76" y="24"/>
                    <a:pt x="75" y="25"/>
                    <a:pt x="74" y="27"/>
                  </a:cubicBezTo>
                  <a:cubicBezTo>
                    <a:pt x="73" y="30"/>
                    <a:pt x="71" y="28"/>
                    <a:pt x="70" y="30"/>
                  </a:cubicBezTo>
                  <a:cubicBezTo>
                    <a:pt x="68" y="32"/>
                    <a:pt x="66" y="34"/>
                    <a:pt x="64" y="33"/>
                  </a:cubicBezTo>
                  <a:cubicBezTo>
                    <a:pt x="63" y="32"/>
                    <a:pt x="62" y="33"/>
                    <a:pt x="60" y="34"/>
                  </a:cubicBezTo>
                  <a:cubicBezTo>
                    <a:pt x="59" y="35"/>
                    <a:pt x="59" y="34"/>
                    <a:pt x="56" y="32"/>
                  </a:cubicBezTo>
                  <a:cubicBezTo>
                    <a:pt x="54" y="30"/>
                    <a:pt x="53" y="27"/>
                    <a:pt x="50" y="25"/>
                  </a:cubicBezTo>
                  <a:cubicBezTo>
                    <a:pt x="48" y="25"/>
                    <a:pt x="45" y="26"/>
                    <a:pt x="43" y="26"/>
                  </a:cubicBezTo>
                  <a:cubicBezTo>
                    <a:pt x="40" y="26"/>
                    <a:pt x="32" y="25"/>
                    <a:pt x="32" y="27"/>
                  </a:cubicBezTo>
                  <a:cubicBezTo>
                    <a:pt x="31" y="28"/>
                    <a:pt x="33" y="31"/>
                    <a:pt x="34" y="31"/>
                  </a:cubicBezTo>
                  <a:cubicBezTo>
                    <a:pt x="35" y="31"/>
                    <a:pt x="38" y="32"/>
                    <a:pt x="35" y="34"/>
                  </a:cubicBezTo>
                  <a:cubicBezTo>
                    <a:pt x="33" y="37"/>
                    <a:pt x="30" y="34"/>
                    <a:pt x="30" y="38"/>
                  </a:cubicBezTo>
                  <a:cubicBezTo>
                    <a:pt x="30" y="43"/>
                    <a:pt x="36" y="46"/>
                    <a:pt x="35" y="50"/>
                  </a:cubicBezTo>
                  <a:cubicBezTo>
                    <a:pt x="35" y="52"/>
                    <a:pt x="34" y="58"/>
                    <a:pt x="34" y="61"/>
                  </a:cubicBezTo>
                  <a:cubicBezTo>
                    <a:pt x="34" y="62"/>
                    <a:pt x="33" y="70"/>
                    <a:pt x="31" y="71"/>
                  </a:cubicBezTo>
                  <a:cubicBezTo>
                    <a:pt x="28" y="71"/>
                    <a:pt x="27" y="69"/>
                    <a:pt x="24" y="71"/>
                  </a:cubicBezTo>
                  <a:cubicBezTo>
                    <a:pt x="22" y="73"/>
                    <a:pt x="18" y="72"/>
                    <a:pt x="15" y="74"/>
                  </a:cubicBezTo>
                  <a:cubicBezTo>
                    <a:pt x="12" y="76"/>
                    <a:pt x="9" y="75"/>
                    <a:pt x="9" y="79"/>
                  </a:cubicBezTo>
                  <a:cubicBezTo>
                    <a:pt x="9" y="82"/>
                    <a:pt x="5" y="83"/>
                    <a:pt x="6" y="85"/>
                  </a:cubicBezTo>
                  <a:cubicBezTo>
                    <a:pt x="7" y="88"/>
                    <a:pt x="5" y="87"/>
                    <a:pt x="3" y="89"/>
                  </a:cubicBezTo>
                  <a:cubicBezTo>
                    <a:pt x="0" y="92"/>
                    <a:pt x="3" y="93"/>
                    <a:pt x="1" y="95"/>
                  </a:cubicBezTo>
                  <a:cubicBezTo>
                    <a:pt x="0" y="96"/>
                    <a:pt x="2" y="98"/>
                    <a:pt x="4" y="101"/>
                  </a:cubicBezTo>
                  <a:cubicBezTo>
                    <a:pt x="5" y="103"/>
                    <a:pt x="7" y="105"/>
                    <a:pt x="7" y="107"/>
                  </a:cubicBezTo>
                  <a:cubicBezTo>
                    <a:pt x="7" y="109"/>
                    <a:pt x="9" y="110"/>
                    <a:pt x="11" y="110"/>
                  </a:cubicBezTo>
                  <a:cubicBezTo>
                    <a:pt x="12" y="109"/>
                    <a:pt x="11" y="114"/>
                    <a:pt x="14" y="114"/>
                  </a:cubicBezTo>
                  <a:cubicBezTo>
                    <a:pt x="18" y="114"/>
                    <a:pt x="22" y="115"/>
                    <a:pt x="23" y="113"/>
                  </a:cubicBezTo>
                  <a:cubicBezTo>
                    <a:pt x="24" y="111"/>
                    <a:pt x="25" y="109"/>
                    <a:pt x="25" y="112"/>
                  </a:cubicBezTo>
                  <a:cubicBezTo>
                    <a:pt x="25" y="115"/>
                    <a:pt x="25" y="123"/>
                    <a:pt x="27" y="122"/>
                  </a:cubicBezTo>
                  <a:cubicBezTo>
                    <a:pt x="30" y="121"/>
                    <a:pt x="35" y="121"/>
                    <a:pt x="37" y="122"/>
                  </a:cubicBezTo>
                  <a:cubicBezTo>
                    <a:pt x="39" y="123"/>
                    <a:pt x="42" y="122"/>
                    <a:pt x="44" y="121"/>
                  </a:cubicBezTo>
                  <a:cubicBezTo>
                    <a:pt x="45" y="120"/>
                    <a:pt x="47" y="120"/>
                    <a:pt x="50" y="118"/>
                  </a:cubicBezTo>
                  <a:cubicBezTo>
                    <a:pt x="53" y="116"/>
                    <a:pt x="56" y="113"/>
                    <a:pt x="59" y="113"/>
                  </a:cubicBezTo>
                  <a:cubicBezTo>
                    <a:pt x="61" y="113"/>
                    <a:pt x="66" y="111"/>
                    <a:pt x="66" y="114"/>
                  </a:cubicBezTo>
                  <a:cubicBezTo>
                    <a:pt x="65" y="116"/>
                    <a:pt x="64" y="124"/>
                    <a:pt x="68" y="129"/>
                  </a:cubicBezTo>
                  <a:cubicBezTo>
                    <a:pt x="71" y="133"/>
                    <a:pt x="73" y="134"/>
                    <a:pt x="77" y="133"/>
                  </a:cubicBezTo>
                  <a:cubicBezTo>
                    <a:pt x="80" y="133"/>
                    <a:pt x="80" y="135"/>
                    <a:pt x="82" y="134"/>
                  </a:cubicBezTo>
                  <a:cubicBezTo>
                    <a:pt x="84" y="134"/>
                    <a:pt x="83" y="137"/>
                    <a:pt x="85" y="137"/>
                  </a:cubicBezTo>
                  <a:cubicBezTo>
                    <a:pt x="87" y="137"/>
                    <a:pt x="91" y="138"/>
                    <a:pt x="91" y="140"/>
                  </a:cubicBezTo>
                  <a:cubicBezTo>
                    <a:pt x="91" y="143"/>
                    <a:pt x="98" y="141"/>
                    <a:pt x="99" y="142"/>
                  </a:cubicBezTo>
                  <a:cubicBezTo>
                    <a:pt x="101" y="144"/>
                    <a:pt x="103" y="145"/>
                    <a:pt x="102" y="147"/>
                  </a:cubicBezTo>
                  <a:cubicBezTo>
                    <a:pt x="102" y="150"/>
                    <a:pt x="106" y="152"/>
                    <a:pt x="104" y="153"/>
                  </a:cubicBezTo>
                  <a:cubicBezTo>
                    <a:pt x="101" y="154"/>
                    <a:pt x="104" y="156"/>
                    <a:pt x="104" y="159"/>
                  </a:cubicBezTo>
                  <a:cubicBezTo>
                    <a:pt x="105" y="162"/>
                    <a:pt x="107" y="163"/>
                    <a:pt x="112" y="163"/>
                  </a:cubicBezTo>
                  <a:cubicBezTo>
                    <a:pt x="118" y="162"/>
                    <a:pt x="119" y="163"/>
                    <a:pt x="119" y="167"/>
                  </a:cubicBezTo>
                  <a:cubicBezTo>
                    <a:pt x="119" y="169"/>
                    <a:pt x="122" y="170"/>
                    <a:pt x="123" y="174"/>
                  </a:cubicBezTo>
                  <a:cubicBezTo>
                    <a:pt x="124" y="177"/>
                    <a:pt x="121" y="181"/>
                    <a:pt x="122" y="183"/>
                  </a:cubicBezTo>
                  <a:cubicBezTo>
                    <a:pt x="122" y="185"/>
                    <a:pt x="121" y="187"/>
                    <a:pt x="119" y="188"/>
                  </a:cubicBezTo>
                  <a:cubicBezTo>
                    <a:pt x="121" y="191"/>
                    <a:pt x="121" y="192"/>
                    <a:pt x="120" y="193"/>
                  </a:cubicBezTo>
                  <a:cubicBezTo>
                    <a:pt x="118" y="193"/>
                    <a:pt x="122" y="196"/>
                    <a:pt x="121" y="202"/>
                  </a:cubicBezTo>
                  <a:cubicBezTo>
                    <a:pt x="120" y="206"/>
                    <a:pt x="120" y="207"/>
                    <a:pt x="125" y="207"/>
                  </a:cubicBezTo>
                  <a:cubicBezTo>
                    <a:pt x="131" y="207"/>
                    <a:pt x="130" y="209"/>
                    <a:pt x="131" y="208"/>
                  </a:cubicBezTo>
                  <a:cubicBezTo>
                    <a:pt x="133" y="207"/>
                    <a:pt x="136" y="212"/>
                    <a:pt x="137" y="215"/>
                  </a:cubicBezTo>
                  <a:cubicBezTo>
                    <a:pt x="137" y="217"/>
                    <a:pt x="140" y="223"/>
                    <a:pt x="141" y="223"/>
                  </a:cubicBezTo>
                  <a:cubicBezTo>
                    <a:pt x="142" y="223"/>
                    <a:pt x="143" y="220"/>
                    <a:pt x="146" y="221"/>
                  </a:cubicBezTo>
                  <a:cubicBezTo>
                    <a:pt x="149" y="222"/>
                    <a:pt x="146" y="231"/>
                    <a:pt x="146" y="235"/>
                  </a:cubicBezTo>
                  <a:cubicBezTo>
                    <a:pt x="148" y="234"/>
                    <a:pt x="150" y="234"/>
                    <a:pt x="151" y="235"/>
                  </a:cubicBezTo>
                  <a:cubicBezTo>
                    <a:pt x="152" y="236"/>
                    <a:pt x="153" y="244"/>
                    <a:pt x="152" y="246"/>
                  </a:cubicBezTo>
                  <a:cubicBezTo>
                    <a:pt x="152" y="248"/>
                    <a:pt x="146" y="250"/>
                    <a:pt x="143" y="252"/>
                  </a:cubicBezTo>
                  <a:cubicBezTo>
                    <a:pt x="141" y="254"/>
                    <a:pt x="133" y="260"/>
                    <a:pt x="131" y="265"/>
                  </a:cubicBezTo>
                  <a:cubicBezTo>
                    <a:pt x="129" y="268"/>
                    <a:pt x="126" y="270"/>
                    <a:pt x="124" y="273"/>
                  </a:cubicBezTo>
                  <a:cubicBezTo>
                    <a:pt x="125" y="273"/>
                    <a:pt x="125" y="273"/>
                    <a:pt x="126" y="273"/>
                  </a:cubicBezTo>
                  <a:cubicBezTo>
                    <a:pt x="128" y="272"/>
                    <a:pt x="130" y="272"/>
                    <a:pt x="132" y="275"/>
                  </a:cubicBezTo>
                  <a:cubicBezTo>
                    <a:pt x="135" y="278"/>
                    <a:pt x="134" y="280"/>
                    <a:pt x="135" y="280"/>
                  </a:cubicBezTo>
                  <a:cubicBezTo>
                    <a:pt x="137" y="279"/>
                    <a:pt x="138" y="276"/>
                    <a:pt x="140" y="278"/>
                  </a:cubicBezTo>
                  <a:cubicBezTo>
                    <a:pt x="142" y="281"/>
                    <a:pt x="147" y="284"/>
                    <a:pt x="148" y="285"/>
                  </a:cubicBezTo>
                  <a:cubicBezTo>
                    <a:pt x="149" y="287"/>
                    <a:pt x="153" y="288"/>
                    <a:pt x="153" y="291"/>
                  </a:cubicBezTo>
                  <a:cubicBezTo>
                    <a:pt x="153" y="293"/>
                    <a:pt x="152" y="298"/>
                    <a:pt x="154" y="302"/>
                  </a:cubicBezTo>
                  <a:cubicBezTo>
                    <a:pt x="155" y="301"/>
                    <a:pt x="155" y="300"/>
                    <a:pt x="157" y="29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029;p79">
              <a:extLst>
                <a:ext uri="{FF2B5EF4-FFF2-40B4-BE49-F238E27FC236}">
                  <a16:creationId xmlns:a16="http://schemas.microsoft.com/office/drawing/2014/main" id="{4C6337A8-280F-246B-F92B-4D438E989FFA}"/>
                </a:ext>
              </a:extLst>
            </p:cNvPr>
            <p:cNvSpPr/>
            <p:nvPr/>
          </p:nvSpPr>
          <p:spPr>
            <a:xfrm>
              <a:off x="3334498" y="3985568"/>
              <a:ext cx="100629" cy="112371"/>
            </a:xfrm>
            <a:custGeom>
              <a:avLst/>
              <a:gdLst/>
              <a:ahLst/>
              <a:cxnLst/>
              <a:rect l="l" t="t" r="r" b="b"/>
              <a:pathLst>
                <a:path w="37" h="41" extrusionOk="0">
                  <a:moveTo>
                    <a:pt x="36" y="19"/>
                  </a:moveTo>
                  <a:cubicBezTo>
                    <a:pt x="36" y="16"/>
                    <a:pt x="32" y="15"/>
                    <a:pt x="31" y="13"/>
                  </a:cubicBezTo>
                  <a:cubicBezTo>
                    <a:pt x="30" y="12"/>
                    <a:pt x="25" y="9"/>
                    <a:pt x="23" y="6"/>
                  </a:cubicBezTo>
                  <a:cubicBezTo>
                    <a:pt x="21" y="3"/>
                    <a:pt x="20" y="7"/>
                    <a:pt x="18" y="8"/>
                  </a:cubicBezTo>
                  <a:cubicBezTo>
                    <a:pt x="17" y="8"/>
                    <a:pt x="18" y="5"/>
                    <a:pt x="15" y="3"/>
                  </a:cubicBezTo>
                  <a:cubicBezTo>
                    <a:pt x="13" y="0"/>
                    <a:pt x="11" y="0"/>
                    <a:pt x="9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4" y="8"/>
                    <a:pt x="2" y="11"/>
                    <a:pt x="1" y="18"/>
                  </a:cubicBezTo>
                  <a:cubicBezTo>
                    <a:pt x="1" y="23"/>
                    <a:pt x="0" y="22"/>
                    <a:pt x="0" y="27"/>
                  </a:cubicBezTo>
                  <a:cubicBezTo>
                    <a:pt x="0" y="32"/>
                    <a:pt x="1" y="32"/>
                    <a:pt x="2" y="32"/>
                  </a:cubicBezTo>
                  <a:cubicBezTo>
                    <a:pt x="2" y="33"/>
                    <a:pt x="1" y="34"/>
                    <a:pt x="1" y="35"/>
                  </a:cubicBezTo>
                  <a:cubicBezTo>
                    <a:pt x="2" y="35"/>
                    <a:pt x="2" y="36"/>
                    <a:pt x="4" y="36"/>
                  </a:cubicBezTo>
                  <a:cubicBezTo>
                    <a:pt x="7" y="36"/>
                    <a:pt x="11" y="37"/>
                    <a:pt x="13" y="39"/>
                  </a:cubicBezTo>
                  <a:cubicBezTo>
                    <a:pt x="17" y="41"/>
                    <a:pt x="16" y="38"/>
                    <a:pt x="20" y="39"/>
                  </a:cubicBezTo>
                  <a:cubicBezTo>
                    <a:pt x="23" y="39"/>
                    <a:pt x="27" y="40"/>
                    <a:pt x="31" y="37"/>
                  </a:cubicBezTo>
                  <a:cubicBezTo>
                    <a:pt x="34" y="36"/>
                    <a:pt x="35" y="34"/>
                    <a:pt x="37" y="31"/>
                  </a:cubicBezTo>
                  <a:cubicBezTo>
                    <a:pt x="35" y="26"/>
                    <a:pt x="36" y="21"/>
                    <a:pt x="36" y="1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030;p79">
              <a:extLst>
                <a:ext uri="{FF2B5EF4-FFF2-40B4-BE49-F238E27FC236}">
                  <a16:creationId xmlns:a16="http://schemas.microsoft.com/office/drawing/2014/main" id="{2D9D4A16-76C5-6858-DAF6-7F671A9388C7}"/>
                </a:ext>
              </a:extLst>
            </p:cNvPr>
            <p:cNvSpPr/>
            <p:nvPr/>
          </p:nvSpPr>
          <p:spPr>
            <a:xfrm>
              <a:off x="3022546" y="3799403"/>
              <a:ext cx="409227" cy="813423"/>
            </a:xfrm>
            <a:custGeom>
              <a:avLst/>
              <a:gdLst/>
              <a:ahLst/>
              <a:cxnLst/>
              <a:rect l="l" t="t" r="r" b="b"/>
              <a:pathLst>
                <a:path w="150" h="298" extrusionOk="0">
                  <a:moveTo>
                    <a:pt x="57" y="291"/>
                  </a:moveTo>
                  <a:cubicBezTo>
                    <a:pt x="53" y="291"/>
                    <a:pt x="45" y="284"/>
                    <a:pt x="42" y="282"/>
                  </a:cubicBezTo>
                  <a:cubicBezTo>
                    <a:pt x="40" y="280"/>
                    <a:pt x="42" y="278"/>
                    <a:pt x="38" y="278"/>
                  </a:cubicBezTo>
                  <a:cubicBezTo>
                    <a:pt x="36" y="279"/>
                    <a:pt x="38" y="276"/>
                    <a:pt x="39" y="275"/>
                  </a:cubicBezTo>
                  <a:cubicBezTo>
                    <a:pt x="41" y="275"/>
                    <a:pt x="38" y="272"/>
                    <a:pt x="37" y="271"/>
                  </a:cubicBezTo>
                  <a:cubicBezTo>
                    <a:pt x="37" y="275"/>
                    <a:pt x="36" y="296"/>
                    <a:pt x="37" y="296"/>
                  </a:cubicBezTo>
                  <a:cubicBezTo>
                    <a:pt x="38" y="296"/>
                    <a:pt x="47" y="295"/>
                    <a:pt x="49" y="297"/>
                  </a:cubicBezTo>
                  <a:cubicBezTo>
                    <a:pt x="50" y="297"/>
                    <a:pt x="51" y="298"/>
                    <a:pt x="52" y="297"/>
                  </a:cubicBezTo>
                  <a:cubicBezTo>
                    <a:pt x="54" y="295"/>
                    <a:pt x="60" y="296"/>
                    <a:pt x="61" y="294"/>
                  </a:cubicBezTo>
                  <a:cubicBezTo>
                    <a:pt x="64" y="292"/>
                    <a:pt x="61" y="292"/>
                    <a:pt x="57" y="291"/>
                  </a:cubicBezTo>
                  <a:close/>
                  <a:moveTo>
                    <a:pt x="148" y="31"/>
                  </a:moveTo>
                  <a:cubicBezTo>
                    <a:pt x="147" y="31"/>
                    <a:pt x="145" y="31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3" y="35"/>
                    <a:pt x="141" y="43"/>
                    <a:pt x="139" y="43"/>
                  </a:cubicBezTo>
                  <a:cubicBezTo>
                    <a:pt x="137" y="43"/>
                    <a:pt x="135" y="46"/>
                    <a:pt x="133" y="45"/>
                  </a:cubicBezTo>
                  <a:cubicBezTo>
                    <a:pt x="131" y="45"/>
                    <a:pt x="129" y="48"/>
                    <a:pt x="127" y="47"/>
                  </a:cubicBezTo>
                  <a:cubicBezTo>
                    <a:pt x="125" y="45"/>
                    <a:pt x="121" y="47"/>
                    <a:pt x="120" y="46"/>
                  </a:cubicBezTo>
                  <a:cubicBezTo>
                    <a:pt x="118" y="45"/>
                    <a:pt x="113" y="46"/>
                    <a:pt x="113" y="44"/>
                  </a:cubicBezTo>
                  <a:cubicBezTo>
                    <a:pt x="113" y="43"/>
                    <a:pt x="116" y="43"/>
                    <a:pt x="116" y="40"/>
                  </a:cubicBezTo>
                  <a:cubicBezTo>
                    <a:pt x="116" y="36"/>
                    <a:pt x="122" y="31"/>
                    <a:pt x="121" y="30"/>
                  </a:cubicBezTo>
                  <a:cubicBezTo>
                    <a:pt x="120" y="28"/>
                    <a:pt x="109" y="25"/>
                    <a:pt x="107" y="23"/>
                  </a:cubicBezTo>
                  <a:cubicBezTo>
                    <a:pt x="105" y="20"/>
                    <a:pt x="104" y="19"/>
                    <a:pt x="99" y="19"/>
                  </a:cubicBezTo>
                  <a:cubicBezTo>
                    <a:pt x="94" y="19"/>
                    <a:pt x="94" y="16"/>
                    <a:pt x="91" y="14"/>
                  </a:cubicBezTo>
                  <a:cubicBezTo>
                    <a:pt x="88" y="11"/>
                    <a:pt x="83" y="6"/>
                    <a:pt x="81" y="3"/>
                  </a:cubicBezTo>
                  <a:cubicBezTo>
                    <a:pt x="78" y="3"/>
                    <a:pt x="74" y="2"/>
                    <a:pt x="73" y="3"/>
                  </a:cubicBezTo>
                  <a:cubicBezTo>
                    <a:pt x="72" y="5"/>
                    <a:pt x="71" y="10"/>
                    <a:pt x="69" y="7"/>
                  </a:cubicBezTo>
                  <a:cubicBezTo>
                    <a:pt x="68" y="5"/>
                    <a:pt x="64" y="5"/>
                    <a:pt x="60" y="4"/>
                  </a:cubicBezTo>
                  <a:cubicBezTo>
                    <a:pt x="57" y="4"/>
                    <a:pt x="58" y="0"/>
                    <a:pt x="54" y="4"/>
                  </a:cubicBezTo>
                  <a:cubicBezTo>
                    <a:pt x="52" y="6"/>
                    <a:pt x="50" y="7"/>
                    <a:pt x="49" y="8"/>
                  </a:cubicBezTo>
                  <a:cubicBezTo>
                    <a:pt x="49" y="12"/>
                    <a:pt x="48" y="16"/>
                    <a:pt x="47" y="18"/>
                  </a:cubicBezTo>
                  <a:cubicBezTo>
                    <a:pt x="46" y="19"/>
                    <a:pt x="38" y="22"/>
                    <a:pt x="38" y="24"/>
                  </a:cubicBezTo>
                  <a:cubicBezTo>
                    <a:pt x="38" y="26"/>
                    <a:pt x="39" y="28"/>
                    <a:pt x="38" y="30"/>
                  </a:cubicBezTo>
                  <a:cubicBezTo>
                    <a:pt x="37" y="31"/>
                    <a:pt x="41" y="36"/>
                    <a:pt x="38" y="37"/>
                  </a:cubicBezTo>
                  <a:cubicBezTo>
                    <a:pt x="37" y="39"/>
                    <a:pt x="40" y="41"/>
                    <a:pt x="39" y="43"/>
                  </a:cubicBezTo>
                  <a:cubicBezTo>
                    <a:pt x="38" y="43"/>
                    <a:pt x="35" y="44"/>
                    <a:pt x="35" y="46"/>
                  </a:cubicBezTo>
                  <a:cubicBezTo>
                    <a:pt x="35" y="47"/>
                    <a:pt x="35" y="51"/>
                    <a:pt x="32" y="52"/>
                  </a:cubicBezTo>
                  <a:cubicBezTo>
                    <a:pt x="30" y="53"/>
                    <a:pt x="29" y="56"/>
                    <a:pt x="29" y="59"/>
                  </a:cubicBezTo>
                  <a:cubicBezTo>
                    <a:pt x="29" y="61"/>
                    <a:pt x="26" y="59"/>
                    <a:pt x="27" y="63"/>
                  </a:cubicBezTo>
                  <a:cubicBezTo>
                    <a:pt x="28" y="66"/>
                    <a:pt x="29" y="69"/>
                    <a:pt x="27" y="70"/>
                  </a:cubicBezTo>
                  <a:cubicBezTo>
                    <a:pt x="25" y="71"/>
                    <a:pt x="26" y="76"/>
                    <a:pt x="24" y="76"/>
                  </a:cubicBezTo>
                  <a:cubicBezTo>
                    <a:pt x="23" y="76"/>
                    <a:pt x="22" y="81"/>
                    <a:pt x="24" y="84"/>
                  </a:cubicBezTo>
                  <a:cubicBezTo>
                    <a:pt x="26" y="87"/>
                    <a:pt x="26" y="89"/>
                    <a:pt x="26" y="92"/>
                  </a:cubicBezTo>
                  <a:cubicBezTo>
                    <a:pt x="26" y="94"/>
                    <a:pt x="29" y="95"/>
                    <a:pt x="28" y="98"/>
                  </a:cubicBezTo>
                  <a:cubicBezTo>
                    <a:pt x="27" y="101"/>
                    <a:pt x="27" y="104"/>
                    <a:pt x="26" y="104"/>
                  </a:cubicBezTo>
                  <a:cubicBezTo>
                    <a:pt x="25" y="105"/>
                    <a:pt x="26" y="109"/>
                    <a:pt x="24" y="110"/>
                  </a:cubicBezTo>
                  <a:cubicBezTo>
                    <a:pt x="22" y="111"/>
                    <a:pt x="26" y="117"/>
                    <a:pt x="24" y="119"/>
                  </a:cubicBezTo>
                  <a:cubicBezTo>
                    <a:pt x="23" y="120"/>
                    <a:pt x="18" y="121"/>
                    <a:pt x="18" y="127"/>
                  </a:cubicBezTo>
                  <a:cubicBezTo>
                    <a:pt x="18" y="131"/>
                    <a:pt x="19" y="134"/>
                    <a:pt x="18" y="136"/>
                  </a:cubicBezTo>
                  <a:cubicBezTo>
                    <a:pt x="18" y="138"/>
                    <a:pt x="21" y="138"/>
                    <a:pt x="20" y="141"/>
                  </a:cubicBezTo>
                  <a:cubicBezTo>
                    <a:pt x="20" y="143"/>
                    <a:pt x="16" y="141"/>
                    <a:pt x="16" y="143"/>
                  </a:cubicBezTo>
                  <a:cubicBezTo>
                    <a:pt x="16" y="145"/>
                    <a:pt x="17" y="149"/>
                    <a:pt x="15" y="149"/>
                  </a:cubicBezTo>
                  <a:cubicBezTo>
                    <a:pt x="15" y="149"/>
                    <a:pt x="14" y="151"/>
                    <a:pt x="14" y="153"/>
                  </a:cubicBezTo>
                  <a:cubicBezTo>
                    <a:pt x="14" y="157"/>
                    <a:pt x="12" y="157"/>
                    <a:pt x="12" y="159"/>
                  </a:cubicBezTo>
                  <a:cubicBezTo>
                    <a:pt x="12" y="160"/>
                    <a:pt x="14" y="162"/>
                    <a:pt x="14" y="164"/>
                  </a:cubicBezTo>
                  <a:cubicBezTo>
                    <a:pt x="14" y="165"/>
                    <a:pt x="15" y="172"/>
                    <a:pt x="13" y="172"/>
                  </a:cubicBezTo>
                  <a:cubicBezTo>
                    <a:pt x="11" y="172"/>
                    <a:pt x="11" y="178"/>
                    <a:pt x="12" y="179"/>
                  </a:cubicBezTo>
                  <a:cubicBezTo>
                    <a:pt x="13" y="180"/>
                    <a:pt x="13" y="182"/>
                    <a:pt x="13" y="184"/>
                  </a:cubicBezTo>
                  <a:cubicBezTo>
                    <a:pt x="12" y="185"/>
                    <a:pt x="15" y="187"/>
                    <a:pt x="14" y="189"/>
                  </a:cubicBezTo>
                  <a:cubicBezTo>
                    <a:pt x="12" y="190"/>
                    <a:pt x="13" y="193"/>
                    <a:pt x="15" y="192"/>
                  </a:cubicBezTo>
                  <a:cubicBezTo>
                    <a:pt x="18" y="191"/>
                    <a:pt x="19" y="196"/>
                    <a:pt x="17" y="196"/>
                  </a:cubicBezTo>
                  <a:cubicBezTo>
                    <a:pt x="15" y="196"/>
                    <a:pt x="12" y="196"/>
                    <a:pt x="14" y="197"/>
                  </a:cubicBezTo>
                  <a:cubicBezTo>
                    <a:pt x="16" y="199"/>
                    <a:pt x="18" y="201"/>
                    <a:pt x="15" y="202"/>
                  </a:cubicBezTo>
                  <a:cubicBezTo>
                    <a:pt x="12" y="203"/>
                    <a:pt x="15" y="205"/>
                    <a:pt x="14" y="208"/>
                  </a:cubicBezTo>
                  <a:cubicBezTo>
                    <a:pt x="14" y="211"/>
                    <a:pt x="16" y="213"/>
                    <a:pt x="14" y="214"/>
                  </a:cubicBezTo>
                  <a:cubicBezTo>
                    <a:pt x="12" y="214"/>
                    <a:pt x="15" y="218"/>
                    <a:pt x="12" y="219"/>
                  </a:cubicBezTo>
                  <a:cubicBezTo>
                    <a:pt x="8" y="219"/>
                    <a:pt x="11" y="222"/>
                    <a:pt x="8" y="224"/>
                  </a:cubicBezTo>
                  <a:cubicBezTo>
                    <a:pt x="6" y="226"/>
                    <a:pt x="11" y="228"/>
                    <a:pt x="9" y="229"/>
                  </a:cubicBezTo>
                  <a:cubicBezTo>
                    <a:pt x="6" y="231"/>
                    <a:pt x="8" y="235"/>
                    <a:pt x="5" y="235"/>
                  </a:cubicBezTo>
                  <a:cubicBezTo>
                    <a:pt x="4" y="235"/>
                    <a:pt x="2" y="238"/>
                    <a:pt x="2" y="239"/>
                  </a:cubicBezTo>
                  <a:cubicBezTo>
                    <a:pt x="2" y="241"/>
                    <a:pt x="0" y="244"/>
                    <a:pt x="2" y="247"/>
                  </a:cubicBezTo>
                  <a:cubicBezTo>
                    <a:pt x="4" y="249"/>
                    <a:pt x="2" y="251"/>
                    <a:pt x="4" y="251"/>
                  </a:cubicBezTo>
                  <a:cubicBezTo>
                    <a:pt x="4" y="252"/>
                    <a:pt x="11" y="251"/>
                    <a:pt x="10" y="253"/>
                  </a:cubicBezTo>
                  <a:cubicBezTo>
                    <a:pt x="9" y="256"/>
                    <a:pt x="9" y="262"/>
                    <a:pt x="11" y="262"/>
                  </a:cubicBezTo>
                  <a:cubicBezTo>
                    <a:pt x="12" y="262"/>
                    <a:pt x="12" y="265"/>
                    <a:pt x="14" y="265"/>
                  </a:cubicBezTo>
                  <a:cubicBezTo>
                    <a:pt x="15" y="265"/>
                    <a:pt x="24" y="264"/>
                    <a:pt x="27" y="265"/>
                  </a:cubicBezTo>
                  <a:cubicBezTo>
                    <a:pt x="28" y="265"/>
                    <a:pt x="30" y="266"/>
                    <a:pt x="31" y="267"/>
                  </a:cubicBezTo>
                  <a:cubicBezTo>
                    <a:pt x="33" y="266"/>
                    <a:pt x="38" y="269"/>
                    <a:pt x="38" y="268"/>
                  </a:cubicBezTo>
                  <a:cubicBezTo>
                    <a:pt x="39" y="267"/>
                    <a:pt x="34" y="263"/>
                    <a:pt x="34" y="262"/>
                  </a:cubicBezTo>
                  <a:cubicBezTo>
                    <a:pt x="34" y="260"/>
                    <a:pt x="33" y="257"/>
                    <a:pt x="33" y="256"/>
                  </a:cubicBezTo>
                  <a:cubicBezTo>
                    <a:pt x="33" y="254"/>
                    <a:pt x="33" y="251"/>
                    <a:pt x="35" y="249"/>
                  </a:cubicBezTo>
                  <a:cubicBezTo>
                    <a:pt x="38" y="247"/>
                    <a:pt x="38" y="246"/>
                    <a:pt x="38" y="246"/>
                  </a:cubicBezTo>
                  <a:cubicBezTo>
                    <a:pt x="40" y="246"/>
                    <a:pt x="43" y="244"/>
                    <a:pt x="43" y="240"/>
                  </a:cubicBezTo>
                  <a:cubicBezTo>
                    <a:pt x="43" y="237"/>
                    <a:pt x="45" y="235"/>
                    <a:pt x="49" y="232"/>
                  </a:cubicBezTo>
                  <a:cubicBezTo>
                    <a:pt x="52" y="229"/>
                    <a:pt x="58" y="226"/>
                    <a:pt x="57" y="225"/>
                  </a:cubicBezTo>
                  <a:cubicBezTo>
                    <a:pt x="57" y="224"/>
                    <a:pt x="59" y="219"/>
                    <a:pt x="59" y="218"/>
                  </a:cubicBezTo>
                  <a:cubicBezTo>
                    <a:pt x="59" y="216"/>
                    <a:pt x="53" y="216"/>
                    <a:pt x="51" y="215"/>
                  </a:cubicBezTo>
                  <a:cubicBezTo>
                    <a:pt x="49" y="215"/>
                    <a:pt x="43" y="211"/>
                    <a:pt x="46" y="204"/>
                  </a:cubicBezTo>
                  <a:cubicBezTo>
                    <a:pt x="49" y="199"/>
                    <a:pt x="56" y="198"/>
                    <a:pt x="59" y="198"/>
                  </a:cubicBezTo>
                  <a:cubicBezTo>
                    <a:pt x="60" y="197"/>
                    <a:pt x="59" y="194"/>
                    <a:pt x="60" y="193"/>
                  </a:cubicBezTo>
                  <a:cubicBezTo>
                    <a:pt x="61" y="192"/>
                    <a:pt x="62" y="190"/>
                    <a:pt x="62" y="189"/>
                  </a:cubicBezTo>
                  <a:cubicBezTo>
                    <a:pt x="62" y="186"/>
                    <a:pt x="62" y="181"/>
                    <a:pt x="65" y="181"/>
                  </a:cubicBezTo>
                  <a:cubicBezTo>
                    <a:pt x="68" y="180"/>
                    <a:pt x="69" y="178"/>
                    <a:pt x="67" y="178"/>
                  </a:cubicBezTo>
                  <a:cubicBezTo>
                    <a:pt x="65" y="178"/>
                    <a:pt x="64" y="176"/>
                    <a:pt x="67" y="176"/>
                  </a:cubicBezTo>
                  <a:cubicBezTo>
                    <a:pt x="71" y="175"/>
                    <a:pt x="69" y="178"/>
                    <a:pt x="72" y="178"/>
                  </a:cubicBezTo>
                  <a:cubicBezTo>
                    <a:pt x="73" y="178"/>
                    <a:pt x="77" y="174"/>
                    <a:pt x="74" y="172"/>
                  </a:cubicBezTo>
                  <a:cubicBezTo>
                    <a:pt x="72" y="170"/>
                    <a:pt x="71" y="173"/>
                    <a:pt x="69" y="174"/>
                  </a:cubicBezTo>
                  <a:cubicBezTo>
                    <a:pt x="68" y="174"/>
                    <a:pt x="67" y="171"/>
                    <a:pt x="65" y="171"/>
                  </a:cubicBezTo>
                  <a:cubicBezTo>
                    <a:pt x="63" y="171"/>
                    <a:pt x="64" y="167"/>
                    <a:pt x="64" y="165"/>
                  </a:cubicBezTo>
                  <a:cubicBezTo>
                    <a:pt x="63" y="165"/>
                    <a:pt x="62" y="161"/>
                    <a:pt x="63" y="159"/>
                  </a:cubicBezTo>
                  <a:cubicBezTo>
                    <a:pt x="65" y="157"/>
                    <a:pt x="71" y="162"/>
                    <a:pt x="75" y="162"/>
                  </a:cubicBezTo>
                  <a:cubicBezTo>
                    <a:pt x="81" y="163"/>
                    <a:pt x="84" y="160"/>
                    <a:pt x="84" y="158"/>
                  </a:cubicBezTo>
                  <a:cubicBezTo>
                    <a:pt x="84" y="156"/>
                    <a:pt x="82" y="153"/>
                    <a:pt x="84" y="151"/>
                  </a:cubicBezTo>
                  <a:cubicBezTo>
                    <a:pt x="87" y="149"/>
                    <a:pt x="85" y="148"/>
                    <a:pt x="84" y="145"/>
                  </a:cubicBezTo>
                  <a:cubicBezTo>
                    <a:pt x="83" y="142"/>
                    <a:pt x="85" y="141"/>
                    <a:pt x="87" y="142"/>
                  </a:cubicBezTo>
                  <a:cubicBezTo>
                    <a:pt x="88" y="143"/>
                    <a:pt x="98" y="143"/>
                    <a:pt x="105" y="141"/>
                  </a:cubicBezTo>
                  <a:cubicBezTo>
                    <a:pt x="114" y="140"/>
                    <a:pt x="119" y="137"/>
                    <a:pt x="120" y="134"/>
                  </a:cubicBezTo>
                  <a:cubicBezTo>
                    <a:pt x="120" y="132"/>
                    <a:pt x="126" y="127"/>
                    <a:pt x="127" y="125"/>
                  </a:cubicBezTo>
                  <a:cubicBezTo>
                    <a:pt x="128" y="123"/>
                    <a:pt x="127" y="120"/>
                    <a:pt x="124" y="119"/>
                  </a:cubicBezTo>
                  <a:cubicBezTo>
                    <a:pt x="120" y="119"/>
                    <a:pt x="120" y="116"/>
                    <a:pt x="122" y="113"/>
                  </a:cubicBezTo>
                  <a:cubicBezTo>
                    <a:pt x="124" y="111"/>
                    <a:pt x="121" y="109"/>
                    <a:pt x="118" y="109"/>
                  </a:cubicBezTo>
                  <a:cubicBezTo>
                    <a:pt x="115" y="108"/>
                    <a:pt x="110" y="106"/>
                    <a:pt x="113" y="104"/>
                  </a:cubicBezTo>
                  <a:cubicBezTo>
                    <a:pt x="115" y="103"/>
                    <a:pt x="115" y="103"/>
                    <a:pt x="116" y="104"/>
                  </a:cubicBezTo>
                  <a:cubicBezTo>
                    <a:pt x="116" y="102"/>
                    <a:pt x="117" y="101"/>
                    <a:pt x="117" y="100"/>
                  </a:cubicBezTo>
                  <a:cubicBezTo>
                    <a:pt x="116" y="100"/>
                    <a:pt x="114" y="100"/>
                    <a:pt x="114" y="95"/>
                  </a:cubicBezTo>
                  <a:cubicBezTo>
                    <a:pt x="114" y="91"/>
                    <a:pt x="116" y="92"/>
                    <a:pt x="116" y="86"/>
                  </a:cubicBezTo>
                  <a:cubicBezTo>
                    <a:pt x="117" y="80"/>
                    <a:pt x="118" y="77"/>
                    <a:pt x="118" y="73"/>
                  </a:cubicBezTo>
                  <a:cubicBezTo>
                    <a:pt x="118" y="70"/>
                    <a:pt x="124" y="67"/>
                    <a:pt x="128" y="61"/>
                  </a:cubicBezTo>
                  <a:cubicBezTo>
                    <a:pt x="130" y="56"/>
                    <a:pt x="138" y="50"/>
                    <a:pt x="140" y="48"/>
                  </a:cubicBezTo>
                  <a:cubicBezTo>
                    <a:pt x="143" y="46"/>
                    <a:pt x="149" y="44"/>
                    <a:pt x="149" y="43"/>
                  </a:cubicBezTo>
                  <a:cubicBezTo>
                    <a:pt x="150" y="41"/>
                    <a:pt x="149" y="32"/>
                    <a:pt x="148" y="3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031;p79">
              <a:extLst>
                <a:ext uri="{FF2B5EF4-FFF2-40B4-BE49-F238E27FC236}">
                  <a16:creationId xmlns:a16="http://schemas.microsoft.com/office/drawing/2014/main" id="{8BDEDEDB-1D08-8ED6-0A2D-1CB19EF07D2F}"/>
                </a:ext>
              </a:extLst>
            </p:cNvPr>
            <p:cNvSpPr/>
            <p:nvPr/>
          </p:nvSpPr>
          <p:spPr>
            <a:xfrm>
              <a:off x="2978940" y="3707160"/>
              <a:ext cx="177779" cy="920760"/>
            </a:xfrm>
            <a:custGeom>
              <a:avLst/>
              <a:gdLst/>
              <a:ahLst/>
              <a:cxnLst/>
              <a:rect l="l" t="t" r="r" b="b"/>
              <a:pathLst>
                <a:path w="65" h="337" extrusionOk="0">
                  <a:moveTo>
                    <a:pt x="42" y="138"/>
                  </a:moveTo>
                  <a:cubicBezTo>
                    <a:pt x="43" y="137"/>
                    <a:pt x="43" y="134"/>
                    <a:pt x="44" y="132"/>
                  </a:cubicBezTo>
                  <a:cubicBezTo>
                    <a:pt x="45" y="129"/>
                    <a:pt x="42" y="128"/>
                    <a:pt x="42" y="125"/>
                  </a:cubicBezTo>
                  <a:cubicBezTo>
                    <a:pt x="42" y="122"/>
                    <a:pt x="41" y="121"/>
                    <a:pt x="39" y="118"/>
                  </a:cubicBezTo>
                  <a:cubicBezTo>
                    <a:pt x="37" y="115"/>
                    <a:pt x="38" y="110"/>
                    <a:pt x="39" y="110"/>
                  </a:cubicBezTo>
                  <a:cubicBezTo>
                    <a:pt x="41" y="110"/>
                    <a:pt x="40" y="105"/>
                    <a:pt x="43" y="104"/>
                  </a:cubicBezTo>
                  <a:cubicBezTo>
                    <a:pt x="45" y="103"/>
                    <a:pt x="44" y="99"/>
                    <a:pt x="43" y="97"/>
                  </a:cubicBezTo>
                  <a:cubicBezTo>
                    <a:pt x="41" y="93"/>
                    <a:pt x="45" y="95"/>
                    <a:pt x="45" y="93"/>
                  </a:cubicBezTo>
                  <a:cubicBezTo>
                    <a:pt x="45" y="90"/>
                    <a:pt x="46" y="86"/>
                    <a:pt x="48" y="86"/>
                  </a:cubicBezTo>
                  <a:cubicBezTo>
                    <a:pt x="50" y="85"/>
                    <a:pt x="50" y="81"/>
                    <a:pt x="50" y="80"/>
                  </a:cubicBezTo>
                  <a:cubicBezTo>
                    <a:pt x="50" y="78"/>
                    <a:pt x="53" y="77"/>
                    <a:pt x="55" y="76"/>
                  </a:cubicBezTo>
                  <a:cubicBezTo>
                    <a:pt x="56" y="74"/>
                    <a:pt x="52" y="73"/>
                    <a:pt x="54" y="71"/>
                  </a:cubicBezTo>
                  <a:cubicBezTo>
                    <a:pt x="57" y="70"/>
                    <a:pt x="52" y="64"/>
                    <a:pt x="54" y="63"/>
                  </a:cubicBezTo>
                  <a:cubicBezTo>
                    <a:pt x="55" y="61"/>
                    <a:pt x="54" y="60"/>
                    <a:pt x="54" y="58"/>
                  </a:cubicBezTo>
                  <a:cubicBezTo>
                    <a:pt x="54" y="56"/>
                    <a:pt x="62" y="52"/>
                    <a:pt x="63" y="51"/>
                  </a:cubicBezTo>
                  <a:cubicBezTo>
                    <a:pt x="63" y="49"/>
                    <a:pt x="64" y="46"/>
                    <a:pt x="64" y="42"/>
                  </a:cubicBezTo>
                  <a:cubicBezTo>
                    <a:pt x="63" y="44"/>
                    <a:pt x="60" y="45"/>
                    <a:pt x="60" y="44"/>
                  </a:cubicBezTo>
                  <a:cubicBezTo>
                    <a:pt x="59" y="42"/>
                    <a:pt x="60" y="37"/>
                    <a:pt x="58" y="36"/>
                  </a:cubicBezTo>
                  <a:cubicBezTo>
                    <a:pt x="56" y="34"/>
                    <a:pt x="57" y="30"/>
                    <a:pt x="55" y="29"/>
                  </a:cubicBezTo>
                  <a:cubicBezTo>
                    <a:pt x="53" y="28"/>
                    <a:pt x="50" y="24"/>
                    <a:pt x="52" y="23"/>
                  </a:cubicBezTo>
                  <a:cubicBezTo>
                    <a:pt x="54" y="22"/>
                    <a:pt x="52" y="19"/>
                    <a:pt x="54" y="17"/>
                  </a:cubicBezTo>
                  <a:cubicBezTo>
                    <a:pt x="56" y="16"/>
                    <a:pt x="53" y="16"/>
                    <a:pt x="51" y="13"/>
                  </a:cubicBezTo>
                  <a:cubicBezTo>
                    <a:pt x="49" y="11"/>
                    <a:pt x="52" y="7"/>
                    <a:pt x="50" y="5"/>
                  </a:cubicBezTo>
                  <a:cubicBezTo>
                    <a:pt x="47" y="3"/>
                    <a:pt x="47" y="0"/>
                    <a:pt x="46" y="2"/>
                  </a:cubicBezTo>
                  <a:cubicBezTo>
                    <a:pt x="45" y="3"/>
                    <a:pt x="45" y="7"/>
                    <a:pt x="43" y="8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41" y="11"/>
                    <a:pt x="40" y="14"/>
                    <a:pt x="41" y="16"/>
                  </a:cubicBezTo>
                  <a:cubicBezTo>
                    <a:pt x="42" y="18"/>
                    <a:pt x="43" y="30"/>
                    <a:pt x="42" y="35"/>
                  </a:cubicBezTo>
                  <a:cubicBezTo>
                    <a:pt x="41" y="39"/>
                    <a:pt x="40" y="43"/>
                    <a:pt x="39" y="46"/>
                  </a:cubicBezTo>
                  <a:cubicBezTo>
                    <a:pt x="37" y="49"/>
                    <a:pt x="41" y="49"/>
                    <a:pt x="40" y="50"/>
                  </a:cubicBezTo>
                  <a:cubicBezTo>
                    <a:pt x="38" y="51"/>
                    <a:pt x="39" y="55"/>
                    <a:pt x="39" y="61"/>
                  </a:cubicBezTo>
                  <a:cubicBezTo>
                    <a:pt x="39" y="65"/>
                    <a:pt x="36" y="74"/>
                    <a:pt x="36" y="77"/>
                  </a:cubicBezTo>
                  <a:cubicBezTo>
                    <a:pt x="36" y="80"/>
                    <a:pt x="34" y="82"/>
                    <a:pt x="34" y="85"/>
                  </a:cubicBezTo>
                  <a:cubicBezTo>
                    <a:pt x="34" y="88"/>
                    <a:pt x="32" y="90"/>
                    <a:pt x="30" y="91"/>
                  </a:cubicBezTo>
                  <a:cubicBezTo>
                    <a:pt x="28" y="93"/>
                    <a:pt x="34" y="98"/>
                    <a:pt x="33" y="100"/>
                  </a:cubicBezTo>
                  <a:cubicBezTo>
                    <a:pt x="33" y="103"/>
                    <a:pt x="30" y="104"/>
                    <a:pt x="30" y="109"/>
                  </a:cubicBezTo>
                  <a:cubicBezTo>
                    <a:pt x="32" y="114"/>
                    <a:pt x="30" y="122"/>
                    <a:pt x="30" y="124"/>
                  </a:cubicBezTo>
                  <a:cubicBezTo>
                    <a:pt x="30" y="126"/>
                    <a:pt x="28" y="126"/>
                    <a:pt x="29" y="130"/>
                  </a:cubicBezTo>
                  <a:cubicBezTo>
                    <a:pt x="29" y="134"/>
                    <a:pt x="26" y="134"/>
                    <a:pt x="26" y="139"/>
                  </a:cubicBezTo>
                  <a:cubicBezTo>
                    <a:pt x="25" y="144"/>
                    <a:pt x="22" y="151"/>
                    <a:pt x="21" y="155"/>
                  </a:cubicBezTo>
                  <a:cubicBezTo>
                    <a:pt x="19" y="159"/>
                    <a:pt x="19" y="160"/>
                    <a:pt x="17" y="160"/>
                  </a:cubicBezTo>
                  <a:cubicBezTo>
                    <a:pt x="15" y="160"/>
                    <a:pt x="14" y="163"/>
                    <a:pt x="16" y="166"/>
                  </a:cubicBezTo>
                  <a:cubicBezTo>
                    <a:pt x="17" y="170"/>
                    <a:pt x="15" y="172"/>
                    <a:pt x="17" y="176"/>
                  </a:cubicBezTo>
                  <a:cubicBezTo>
                    <a:pt x="19" y="179"/>
                    <a:pt x="18" y="180"/>
                    <a:pt x="17" y="183"/>
                  </a:cubicBezTo>
                  <a:cubicBezTo>
                    <a:pt x="16" y="186"/>
                    <a:pt x="15" y="186"/>
                    <a:pt x="15" y="189"/>
                  </a:cubicBezTo>
                  <a:cubicBezTo>
                    <a:pt x="15" y="193"/>
                    <a:pt x="12" y="195"/>
                    <a:pt x="14" y="198"/>
                  </a:cubicBezTo>
                  <a:cubicBezTo>
                    <a:pt x="15" y="202"/>
                    <a:pt x="15" y="203"/>
                    <a:pt x="13" y="203"/>
                  </a:cubicBezTo>
                  <a:cubicBezTo>
                    <a:pt x="12" y="203"/>
                    <a:pt x="11" y="206"/>
                    <a:pt x="10" y="211"/>
                  </a:cubicBezTo>
                  <a:cubicBezTo>
                    <a:pt x="10" y="216"/>
                    <a:pt x="10" y="216"/>
                    <a:pt x="13" y="216"/>
                  </a:cubicBezTo>
                  <a:cubicBezTo>
                    <a:pt x="18" y="216"/>
                    <a:pt x="14" y="202"/>
                    <a:pt x="17" y="202"/>
                  </a:cubicBezTo>
                  <a:cubicBezTo>
                    <a:pt x="19" y="202"/>
                    <a:pt x="17" y="200"/>
                    <a:pt x="20" y="199"/>
                  </a:cubicBezTo>
                  <a:cubicBezTo>
                    <a:pt x="23" y="199"/>
                    <a:pt x="20" y="202"/>
                    <a:pt x="22" y="202"/>
                  </a:cubicBezTo>
                  <a:cubicBezTo>
                    <a:pt x="24" y="203"/>
                    <a:pt x="25" y="204"/>
                    <a:pt x="23" y="206"/>
                  </a:cubicBezTo>
                  <a:cubicBezTo>
                    <a:pt x="20" y="208"/>
                    <a:pt x="23" y="210"/>
                    <a:pt x="22" y="212"/>
                  </a:cubicBezTo>
                  <a:cubicBezTo>
                    <a:pt x="21" y="214"/>
                    <a:pt x="19" y="216"/>
                    <a:pt x="20" y="218"/>
                  </a:cubicBezTo>
                  <a:cubicBezTo>
                    <a:pt x="21" y="220"/>
                    <a:pt x="19" y="220"/>
                    <a:pt x="18" y="222"/>
                  </a:cubicBezTo>
                  <a:cubicBezTo>
                    <a:pt x="18" y="225"/>
                    <a:pt x="20" y="226"/>
                    <a:pt x="19" y="226"/>
                  </a:cubicBezTo>
                  <a:cubicBezTo>
                    <a:pt x="18" y="227"/>
                    <a:pt x="20" y="229"/>
                    <a:pt x="19" y="230"/>
                  </a:cubicBezTo>
                  <a:cubicBezTo>
                    <a:pt x="17" y="230"/>
                    <a:pt x="18" y="232"/>
                    <a:pt x="19" y="233"/>
                  </a:cubicBezTo>
                  <a:cubicBezTo>
                    <a:pt x="20" y="236"/>
                    <a:pt x="17" y="234"/>
                    <a:pt x="15" y="236"/>
                  </a:cubicBezTo>
                  <a:cubicBezTo>
                    <a:pt x="13" y="237"/>
                    <a:pt x="17" y="239"/>
                    <a:pt x="16" y="241"/>
                  </a:cubicBezTo>
                  <a:cubicBezTo>
                    <a:pt x="14" y="243"/>
                    <a:pt x="12" y="240"/>
                    <a:pt x="11" y="239"/>
                  </a:cubicBezTo>
                  <a:cubicBezTo>
                    <a:pt x="10" y="238"/>
                    <a:pt x="12" y="236"/>
                    <a:pt x="14" y="234"/>
                  </a:cubicBezTo>
                  <a:cubicBezTo>
                    <a:pt x="16" y="232"/>
                    <a:pt x="12" y="228"/>
                    <a:pt x="11" y="229"/>
                  </a:cubicBezTo>
                  <a:cubicBezTo>
                    <a:pt x="8" y="230"/>
                    <a:pt x="12" y="232"/>
                    <a:pt x="12" y="234"/>
                  </a:cubicBezTo>
                  <a:cubicBezTo>
                    <a:pt x="12" y="237"/>
                    <a:pt x="9" y="234"/>
                    <a:pt x="9" y="236"/>
                  </a:cubicBezTo>
                  <a:cubicBezTo>
                    <a:pt x="9" y="239"/>
                    <a:pt x="6" y="238"/>
                    <a:pt x="4" y="240"/>
                  </a:cubicBezTo>
                  <a:cubicBezTo>
                    <a:pt x="3" y="241"/>
                    <a:pt x="7" y="243"/>
                    <a:pt x="5" y="243"/>
                  </a:cubicBezTo>
                  <a:cubicBezTo>
                    <a:pt x="3" y="244"/>
                    <a:pt x="0" y="245"/>
                    <a:pt x="0" y="247"/>
                  </a:cubicBezTo>
                  <a:cubicBezTo>
                    <a:pt x="0" y="249"/>
                    <a:pt x="2" y="249"/>
                    <a:pt x="2" y="248"/>
                  </a:cubicBezTo>
                  <a:cubicBezTo>
                    <a:pt x="2" y="246"/>
                    <a:pt x="5" y="245"/>
                    <a:pt x="6" y="248"/>
                  </a:cubicBezTo>
                  <a:cubicBezTo>
                    <a:pt x="6" y="250"/>
                    <a:pt x="8" y="248"/>
                    <a:pt x="10" y="248"/>
                  </a:cubicBezTo>
                  <a:cubicBezTo>
                    <a:pt x="12" y="249"/>
                    <a:pt x="12" y="252"/>
                    <a:pt x="11" y="252"/>
                  </a:cubicBezTo>
                  <a:cubicBezTo>
                    <a:pt x="9" y="252"/>
                    <a:pt x="8" y="255"/>
                    <a:pt x="8" y="257"/>
                  </a:cubicBezTo>
                  <a:cubicBezTo>
                    <a:pt x="9" y="259"/>
                    <a:pt x="13" y="257"/>
                    <a:pt x="15" y="257"/>
                  </a:cubicBezTo>
                  <a:cubicBezTo>
                    <a:pt x="17" y="258"/>
                    <a:pt x="16" y="261"/>
                    <a:pt x="15" y="260"/>
                  </a:cubicBezTo>
                  <a:cubicBezTo>
                    <a:pt x="14" y="259"/>
                    <a:pt x="12" y="257"/>
                    <a:pt x="11" y="259"/>
                  </a:cubicBezTo>
                  <a:cubicBezTo>
                    <a:pt x="9" y="261"/>
                    <a:pt x="7" y="260"/>
                    <a:pt x="6" y="259"/>
                  </a:cubicBezTo>
                  <a:cubicBezTo>
                    <a:pt x="4" y="259"/>
                    <a:pt x="0" y="262"/>
                    <a:pt x="1" y="264"/>
                  </a:cubicBezTo>
                  <a:cubicBezTo>
                    <a:pt x="2" y="265"/>
                    <a:pt x="2" y="267"/>
                    <a:pt x="4" y="267"/>
                  </a:cubicBezTo>
                  <a:cubicBezTo>
                    <a:pt x="5" y="267"/>
                    <a:pt x="7" y="266"/>
                    <a:pt x="7" y="265"/>
                  </a:cubicBezTo>
                  <a:cubicBezTo>
                    <a:pt x="8" y="263"/>
                    <a:pt x="11" y="262"/>
                    <a:pt x="11" y="265"/>
                  </a:cubicBezTo>
                  <a:cubicBezTo>
                    <a:pt x="11" y="268"/>
                    <a:pt x="7" y="267"/>
                    <a:pt x="7" y="269"/>
                  </a:cubicBezTo>
                  <a:cubicBezTo>
                    <a:pt x="6" y="269"/>
                    <a:pt x="5" y="271"/>
                    <a:pt x="2" y="272"/>
                  </a:cubicBezTo>
                  <a:cubicBezTo>
                    <a:pt x="0" y="274"/>
                    <a:pt x="2" y="277"/>
                    <a:pt x="4" y="276"/>
                  </a:cubicBezTo>
                  <a:cubicBezTo>
                    <a:pt x="6" y="275"/>
                    <a:pt x="4" y="278"/>
                    <a:pt x="6" y="278"/>
                  </a:cubicBezTo>
                  <a:cubicBezTo>
                    <a:pt x="9" y="279"/>
                    <a:pt x="9" y="277"/>
                    <a:pt x="9" y="275"/>
                  </a:cubicBezTo>
                  <a:cubicBezTo>
                    <a:pt x="8" y="273"/>
                    <a:pt x="10" y="269"/>
                    <a:pt x="12" y="271"/>
                  </a:cubicBezTo>
                  <a:cubicBezTo>
                    <a:pt x="13" y="273"/>
                    <a:pt x="11" y="275"/>
                    <a:pt x="11" y="277"/>
                  </a:cubicBezTo>
                  <a:cubicBezTo>
                    <a:pt x="11" y="279"/>
                    <a:pt x="10" y="281"/>
                    <a:pt x="10" y="282"/>
                  </a:cubicBezTo>
                  <a:cubicBezTo>
                    <a:pt x="10" y="284"/>
                    <a:pt x="7" y="283"/>
                    <a:pt x="8" y="285"/>
                  </a:cubicBezTo>
                  <a:cubicBezTo>
                    <a:pt x="8" y="287"/>
                    <a:pt x="3" y="286"/>
                    <a:pt x="5" y="287"/>
                  </a:cubicBezTo>
                  <a:cubicBezTo>
                    <a:pt x="7" y="289"/>
                    <a:pt x="4" y="291"/>
                    <a:pt x="5" y="292"/>
                  </a:cubicBezTo>
                  <a:cubicBezTo>
                    <a:pt x="6" y="293"/>
                    <a:pt x="7" y="290"/>
                    <a:pt x="9" y="291"/>
                  </a:cubicBezTo>
                  <a:cubicBezTo>
                    <a:pt x="11" y="292"/>
                    <a:pt x="11" y="292"/>
                    <a:pt x="12" y="291"/>
                  </a:cubicBezTo>
                  <a:cubicBezTo>
                    <a:pt x="15" y="290"/>
                    <a:pt x="16" y="293"/>
                    <a:pt x="14" y="293"/>
                  </a:cubicBezTo>
                  <a:cubicBezTo>
                    <a:pt x="12" y="293"/>
                    <a:pt x="10" y="296"/>
                    <a:pt x="11" y="296"/>
                  </a:cubicBezTo>
                  <a:cubicBezTo>
                    <a:pt x="12" y="297"/>
                    <a:pt x="14" y="295"/>
                    <a:pt x="15" y="297"/>
                  </a:cubicBezTo>
                  <a:cubicBezTo>
                    <a:pt x="16" y="299"/>
                    <a:pt x="17" y="299"/>
                    <a:pt x="18" y="296"/>
                  </a:cubicBezTo>
                  <a:cubicBezTo>
                    <a:pt x="18" y="294"/>
                    <a:pt x="22" y="296"/>
                    <a:pt x="23" y="298"/>
                  </a:cubicBezTo>
                  <a:cubicBezTo>
                    <a:pt x="23" y="300"/>
                    <a:pt x="18" y="301"/>
                    <a:pt x="16" y="301"/>
                  </a:cubicBezTo>
                  <a:cubicBezTo>
                    <a:pt x="13" y="300"/>
                    <a:pt x="12" y="303"/>
                    <a:pt x="13" y="306"/>
                  </a:cubicBezTo>
                  <a:cubicBezTo>
                    <a:pt x="15" y="307"/>
                    <a:pt x="17" y="306"/>
                    <a:pt x="19" y="304"/>
                  </a:cubicBezTo>
                  <a:cubicBezTo>
                    <a:pt x="21" y="302"/>
                    <a:pt x="30" y="302"/>
                    <a:pt x="30" y="304"/>
                  </a:cubicBezTo>
                  <a:cubicBezTo>
                    <a:pt x="31" y="306"/>
                    <a:pt x="26" y="305"/>
                    <a:pt x="25" y="306"/>
                  </a:cubicBezTo>
                  <a:cubicBezTo>
                    <a:pt x="25" y="306"/>
                    <a:pt x="22" y="307"/>
                    <a:pt x="21" y="306"/>
                  </a:cubicBezTo>
                  <a:cubicBezTo>
                    <a:pt x="21" y="305"/>
                    <a:pt x="17" y="306"/>
                    <a:pt x="17" y="309"/>
                  </a:cubicBezTo>
                  <a:cubicBezTo>
                    <a:pt x="17" y="311"/>
                    <a:pt x="14" y="311"/>
                    <a:pt x="17" y="312"/>
                  </a:cubicBezTo>
                  <a:cubicBezTo>
                    <a:pt x="20" y="313"/>
                    <a:pt x="19" y="308"/>
                    <a:pt x="24" y="309"/>
                  </a:cubicBezTo>
                  <a:cubicBezTo>
                    <a:pt x="28" y="309"/>
                    <a:pt x="31" y="305"/>
                    <a:pt x="33" y="307"/>
                  </a:cubicBezTo>
                  <a:cubicBezTo>
                    <a:pt x="34" y="310"/>
                    <a:pt x="28" y="312"/>
                    <a:pt x="27" y="310"/>
                  </a:cubicBezTo>
                  <a:cubicBezTo>
                    <a:pt x="25" y="309"/>
                    <a:pt x="23" y="312"/>
                    <a:pt x="23" y="314"/>
                  </a:cubicBezTo>
                  <a:cubicBezTo>
                    <a:pt x="24" y="317"/>
                    <a:pt x="18" y="314"/>
                    <a:pt x="15" y="313"/>
                  </a:cubicBezTo>
                  <a:cubicBezTo>
                    <a:pt x="12" y="313"/>
                    <a:pt x="13" y="316"/>
                    <a:pt x="16" y="318"/>
                  </a:cubicBezTo>
                  <a:cubicBezTo>
                    <a:pt x="18" y="320"/>
                    <a:pt x="20" y="318"/>
                    <a:pt x="23" y="319"/>
                  </a:cubicBezTo>
                  <a:cubicBezTo>
                    <a:pt x="25" y="321"/>
                    <a:pt x="25" y="323"/>
                    <a:pt x="27" y="321"/>
                  </a:cubicBezTo>
                  <a:cubicBezTo>
                    <a:pt x="29" y="319"/>
                    <a:pt x="27" y="320"/>
                    <a:pt x="25" y="319"/>
                  </a:cubicBezTo>
                  <a:cubicBezTo>
                    <a:pt x="25" y="318"/>
                    <a:pt x="25" y="316"/>
                    <a:pt x="29" y="317"/>
                  </a:cubicBezTo>
                  <a:cubicBezTo>
                    <a:pt x="32" y="318"/>
                    <a:pt x="36" y="316"/>
                    <a:pt x="35" y="312"/>
                  </a:cubicBezTo>
                  <a:cubicBezTo>
                    <a:pt x="34" y="307"/>
                    <a:pt x="37" y="306"/>
                    <a:pt x="41" y="305"/>
                  </a:cubicBezTo>
                  <a:cubicBezTo>
                    <a:pt x="45" y="304"/>
                    <a:pt x="43" y="307"/>
                    <a:pt x="40" y="308"/>
                  </a:cubicBezTo>
                  <a:cubicBezTo>
                    <a:pt x="37" y="309"/>
                    <a:pt x="37" y="310"/>
                    <a:pt x="39" y="313"/>
                  </a:cubicBezTo>
                  <a:cubicBezTo>
                    <a:pt x="41" y="315"/>
                    <a:pt x="44" y="311"/>
                    <a:pt x="46" y="313"/>
                  </a:cubicBezTo>
                  <a:cubicBezTo>
                    <a:pt x="48" y="315"/>
                    <a:pt x="42" y="315"/>
                    <a:pt x="42" y="316"/>
                  </a:cubicBezTo>
                  <a:cubicBezTo>
                    <a:pt x="41" y="318"/>
                    <a:pt x="45" y="320"/>
                    <a:pt x="42" y="321"/>
                  </a:cubicBezTo>
                  <a:cubicBezTo>
                    <a:pt x="39" y="323"/>
                    <a:pt x="40" y="316"/>
                    <a:pt x="39" y="316"/>
                  </a:cubicBezTo>
                  <a:cubicBezTo>
                    <a:pt x="37" y="315"/>
                    <a:pt x="36" y="316"/>
                    <a:pt x="37" y="320"/>
                  </a:cubicBezTo>
                  <a:cubicBezTo>
                    <a:pt x="39" y="324"/>
                    <a:pt x="36" y="320"/>
                    <a:pt x="34" y="318"/>
                  </a:cubicBezTo>
                  <a:cubicBezTo>
                    <a:pt x="32" y="317"/>
                    <a:pt x="30" y="319"/>
                    <a:pt x="32" y="321"/>
                  </a:cubicBezTo>
                  <a:cubicBezTo>
                    <a:pt x="34" y="323"/>
                    <a:pt x="28" y="321"/>
                    <a:pt x="28" y="324"/>
                  </a:cubicBezTo>
                  <a:cubicBezTo>
                    <a:pt x="28" y="328"/>
                    <a:pt x="30" y="325"/>
                    <a:pt x="34" y="326"/>
                  </a:cubicBezTo>
                  <a:cubicBezTo>
                    <a:pt x="37" y="326"/>
                    <a:pt x="35" y="330"/>
                    <a:pt x="37" y="332"/>
                  </a:cubicBezTo>
                  <a:cubicBezTo>
                    <a:pt x="39" y="334"/>
                    <a:pt x="37" y="327"/>
                    <a:pt x="40" y="327"/>
                  </a:cubicBezTo>
                  <a:cubicBezTo>
                    <a:pt x="42" y="326"/>
                    <a:pt x="40" y="331"/>
                    <a:pt x="45" y="333"/>
                  </a:cubicBezTo>
                  <a:cubicBezTo>
                    <a:pt x="50" y="335"/>
                    <a:pt x="46" y="332"/>
                    <a:pt x="48" y="330"/>
                  </a:cubicBezTo>
                  <a:cubicBezTo>
                    <a:pt x="50" y="329"/>
                    <a:pt x="53" y="336"/>
                    <a:pt x="56" y="336"/>
                  </a:cubicBezTo>
                  <a:cubicBezTo>
                    <a:pt x="58" y="337"/>
                    <a:pt x="56" y="333"/>
                    <a:pt x="54" y="331"/>
                  </a:cubicBezTo>
                  <a:cubicBezTo>
                    <a:pt x="53" y="330"/>
                    <a:pt x="56" y="330"/>
                    <a:pt x="59" y="331"/>
                  </a:cubicBezTo>
                  <a:cubicBezTo>
                    <a:pt x="62" y="332"/>
                    <a:pt x="63" y="332"/>
                    <a:pt x="63" y="330"/>
                  </a:cubicBezTo>
                  <a:cubicBezTo>
                    <a:pt x="64" y="330"/>
                    <a:pt x="64" y="330"/>
                    <a:pt x="65" y="330"/>
                  </a:cubicBezTo>
                  <a:cubicBezTo>
                    <a:pt x="63" y="329"/>
                    <a:pt x="54" y="330"/>
                    <a:pt x="52" y="330"/>
                  </a:cubicBezTo>
                  <a:cubicBezTo>
                    <a:pt x="51" y="330"/>
                    <a:pt x="52" y="309"/>
                    <a:pt x="52" y="305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0" y="305"/>
                    <a:pt x="45" y="306"/>
                    <a:pt x="46" y="302"/>
                  </a:cubicBezTo>
                  <a:cubicBezTo>
                    <a:pt x="47" y="301"/>
                    <a:pt x="47" y="301"/>
                    <a:pt x="47" y="301"/>
                  </a:cubicBezTo>
                  <a:cubicBezTo>
                    <a:pt x="46" y="300"/>
                    <a:pt x="44" y="299"/>
                    <a:pt x="43" y="299"/>
                  </a:cubicBezTo>
                  <a:cubicBezTo>
                    <a:pt x="39" y="298"/>
                    <a:pt x="31" y="299"/>
                    <a:pt x="29" y="299"/>
                  </a:cubicBezTo>
                  <a:cubicBezTo>
                    <a:pt x="29" y="299"/>
                    <a:pt x="29" y="299"/>
                    <a:pt x="29" y="299"/>
                  </a:cubicBezTo>
                  <a:cubicBezTo>
                    <a:pt x="27" y="299"/>
                    <a:pt x="27" y="295"/>
                    <a:pt x="26" y="295"/>
                  </a:cubicBezTo>
                  <a:cubicBezTo>
                    <a:pt x="25" y="295"/>
                    <a:pt x="25" y="290"/>
                    <a:pt x="25" y="287"/>
                  </a:cubicBezTo>
                  <a:cubicBezTo>
                    <a:pt x="26" y="284"/>
                    <a:pt x="20" y="286"/>
                    <a:pt x="19" y="285"/>
                  </a:cubicBezTo>
                  <a:cubicBezTo>
                    <a:pt x="17" y="284"/>
                    <a:pt x="19" y="282"/>
                    <a:pt x="17" y="281"/>
                  </a:cubicBezTo>
                  <a:cubicBezTo>
                    <a:pt x="15" y="278"/>
                    <a:pt x="17" y="275"/>
                    <a:pt x="17" y="273"/>
                  </a:cubicBezTo>
                  <a:cubicBezTo>
                    <a:pt x="17" y="271"/>
                    <a:pt x="19" y="269"/>
                    <a:pt x="21" y="269"/>
                  </a:cubicBezTo>
                  <a:cubicBezTo>
                    <a:pt x="24" y="269"/>
                    <a:pt x="22" y="265"/>
                    <a:pt x="25" y="263"/>
                  </a:cubicBezTo>
                  <a:cubicBezTo>
                    <a:pt x="26" y="262"/>
                    <a:pt x="22" y="259"/>
                    <a:pt x="24" y="257"/>
                  </a:cubicBezTo>
                  <a:cubicBezTo>
                    <a:pt x="26" y="256"/>
                    <a:pt x="24" y="253"/>
                    <a:pt x="27" y="253"/>
                  </a:cubicBezTo>
                  <a:cubicBezTo>
                    <a:pt x="30" y="252"/>
                    <a:pt x="27" y="248"/>
                    <a:pt x="29" y="247"/>
                  </a:cubicBezTo>
                  <a:cubicBezTo>
                    <a:pt x="32" y="246"/>
                    <a:pt x="29" y="245"/>
                    <a:pt x="29" y="242"/>
                  </a:cubicBezTo>
                  <a:cubicBezTo>
                    <a:pt x="30" y="239"/>
                    <a:pt x="27" y="237"/>
                    <a:pt x="31" y="236"/>
                  </a:cubicBezTo>
                  <a:cubicBezTo>
                    <a:pt x="34" y="234"/>
                    <a:pt x="32" y="232"/>
                    <a:pt x="29" y="231"/>
                  </a:cubicBezTo>
                  <a:cubicBezTo>
                    <a:pt x="27" y="230"/>
                    <a:pt x="30" y="230"/>
                    <a:pt x="33" y="230"/>
                  </a:cubicBezTo>
                  <a:cubicBezTo>
                    <a:pt x="35" y="230"/>
                    <a:pt x="34" y="225"/>
                    <a:pt x="31" y="226"/>
                  </a:cubicBezTo>
                  <a:cubicBezTo>
                    <a:pt x="28" y="227"/>
                    <a:pt x="27" y="224"/>
                    <a:pt x="29" y="222"/>
                  </a:cubicBezTo>
                  <a:cubicBezTo>
                    <a:pt x="31" y="220"/>
                    <a:pt x="27" y="219"/>
                    <a:pt x="28" y="218"/>
                  </a:cubicBezTo>
                  <a:cubicBezTo>
                    <a:pt x="28" y="216"/>
                    <a:pt x="28" y="214"/>
                    <a:pt x="27" y="213"/>
                  </a:cubicBezTo>
                  <a:cubicBezTo>
                    <a:pt x="26" y="212"/>
                    <a:pt x="26" y="206"/>
                    <a:pt x="28" y="206"/>
                  </a:cubicBezTo>
                  <a:cubicBezTo>
                    <a:pt x="30" y="206"/>
                    <a:pt x="29" y="199"/>
                    <a:pt x="29" y="197"/>
                  </a:cubicBezTo>
                  <a:cubicBezTo>
                    <a:pt x="29" y="196"/>
                    <a:pt x="27" y="194"/>
                    <a:pt x="27" y="193"/>
                  </a:cubicBezTo>
                  <a:cubicBezTo>
                    <a:pt x="27" y="191"/>
                    <a:pt x="29" y="191"/>
                    <a:pt x="29" y="187"/>
                  </a:cubicBezTo>
                  <a:cubicBezTo>
                    <a:pt x="29" y="184"/>
                    <a:pt x="30" y="183"/>
                    <a:pt x="31" y="183"/>
                  </a:cubicBezTo>
                  <a:cubicBezTo>
                    <a:pt x="33" y="183"/>
                    <a:pt x="32" y="179"/>
                    <a:pt x="32" y="177"/>
                  </a:cubicBezTo>
                  <a:cubicBezTo>
                    <a:pt x="32" y="175"/>
                    <a:pt x="36" y="177"/>
                    <a:pt x="36" y="174"/>
                  </a:cubicBezTo>
                  <a:cubicBezTo>
                    <a:pt x="37" y="171"/>
                    <a:pt x="34" y="171"/>
                    <a:pt x="34" y="170"/>
                  </a:cubicBezTo>
                  <a:cubicBezTo>
                    <a:pt x="35" y="168"/>
                    <a:pt x="34" y="165"/>
                    <a:pt x="34" y="160"/>
                  </a:cubicBezTo>
                  <a:cubicBezTo>
                    <a:pt x="34" y="155"/>
                    <a:pt x="38" y="154"/>
                    <a:pt x="39" y="153"/>
                  </a:cubicBezTo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032;p79">
              <a:extLst>
                <a:ext uri="{FF2B5EF4-FFF2-40B4-BE49-F238E27FC236}">
                  <a16:creationId xmlns:a16="http://schemas.microsoft.com/office/drawing/2014/main" id="{7A521F29-2547-AECA-3E3A-91D8E6A69821}"/>
                </a:ext>
              </a:extLst>
            </p:cNvPr>
            <p:cNvSpPr/>
            <p:nvPr/>
          </p:nvSpPr>
          <p:spPr>
            <a:xfrm>
              <a:off x="3242252" y="3747410"/>
              <a:ext cx="179457" cy="182812"/>
            </a:xfrm>
            <a:custGeom>
              <a:avLst/>
              <a:gdLst/>
              <a:ahLst/>
              <a:cxnLst/>
              <a:rect l="l" t="t" r="r" b="b"/>
              <a:pathLst>
                <a:path w="66" h="67" extrusionOk="0">
                  <a:moveTo>
                    <a:pt x="63" y="36"/>
                  </a:moveTo>
                  <a:cubicBezTo>
                    <a:pt x="61" y="36"/>
                    <a:pt x="59" y="38"/>
                    <a:pt x="58" y="38"/>
                  </a:cubicBezTo>
                  <a:cubicBezTo>
                    <a:pt x="57" y="38"/>
                    <a:pt x="54" y="32"/>
                    <a:pt x="54" y="30"/>
                  </a:cubicBezTo>
                  <a:cubicBezTo>
                    <a:pt x="53" y="27"/>
                    <a:pt x="50" y="23"/>
                    <a:pt x="49" y="24"/>
                  </a:cubicBezTo>
                  <a:cubicBezTo>
                    <a:pt x="47" y="24"/>
                    <a:pt x="48" y="23"/>
                    <a:pt x="42" y="23"/>
                  </a:cubicBezTo>
                  <a:cubicBezTo>
                    <a:pt x="38" y="23"/>
                    <a:pt x="38" y="22"/>
                    <a:pt x="38" y="17"/>
                  </a:cubicBezTo>
                  <a:cubicBezTo>
                    <a:pt x="39" y="11"/>
                    <a:pt x="35" y="9"/>
                    <a:pt x="38" y="8"/>
                  </a:cubicBezTo>
                  <a:cubicBezTo>
                    <a:pt x="38" y="7"/>
                    <a:pt x="38" y="6"/>
                    <a:pt x="37" y="3"/>
                  </a:cubicBezTo>
                  <a:cubicBezTo>
                    <a:pt x="37" y="4"/>
                    <a:pt x="36" y="4"/>
                    <a:pt x="36" y="4"/>
                  </a:cubicBezTo>
                  <a:cubicBezTo>
                    <a:pt x="34" y="4"/>
                    <a:pt x="32" y="1"/>
                    <a:pt x="28" y="1"/>
                  </a:cubicBezTo>
                  <a:cubicBezTo>
                    <a:pt x="25" y="1"/>
                    <a:pt x="22" y="0"/>
                    <a:pt x="20" y="2"/>
                  </a:cubicBezTo>
                  <a:cubicBezTo>
                    <a:pt x="18" y="3"/>
                    <a:pt x="13" y="1"/>
                    <a:pt x="11" y="3"/>
                  </a:cubicBezTo>
                  <a:cubicBezTo>
                    <a:pt x="8" y="5"/>
                    <a:pt x="5" y="9"/>
                    <a:pt x="5" y="11"/>
                  </a:cubicBezTo>
                  <a:cubicBezTo>
                    <a:pt x="5" y="11"/>
                    <a:pt x="4" y="22"/>
                    <a:pt x="3" y="22"/>
                  </a:cubicBezTo>
                  <a:cubicBezTo>
                    <a:pt x="2" y="22"/>
                    <a:pt x="1" y="22"/>
                    <a:pt x="0" y="22"/>
                  </a:cubicBezTo>
                  <a:cubicBezTo>
                    <a:pt x="2" y="24"/>
                    <a:pt x="8" y="30"/>
                    <a:pt x="11" y="33"/>
                  </a:cubicBezTo>
                  <a:cubicBezTo>
                    <a:pt x="14" y="35"/>
                    <a:pt x="14" y="37"/>
                    <a:pt x="19" y="37"/>
                  </a:cubicBezTo>
                  <a:cubicBezTo>
                    <a:pt x="24" y="38"/>
                    <a:pt x="25" y="39"/>
                    <a:pt x="27" y="42"/>
                  </a:cubicBezTo>
                  <a:cubicBezTo>
                    <a:pt x="29" y="44"/>
                    <a:pt x="40" y="47"/>
                    <a:pt x="41" y="49"/>
                  </a:cubicBezTo>
                  <a:cubicBezTo>
                    <a:pt x="42" y="50"/>
                    <a:pt x="36" y="55"/>
                    <a:pt x="36" y="59"/>
                  </a:cubicBezTo>
                  <a:cubicBezTo>
                    <a:pt x="36" y="62"/>
                    <a:pt x="33" y="62"/>
                    <a:pt x="33" y="63"/>
                  </a:cubicBezTo>
                  <a:cubicBezTo>
                    <a:pt x="33" y="65"/>
                    <a:pt x="38" y="64"/>
                    <a:pt x="40" y="65"/>
                  </a:cubicBezTo>
                  <a:cubicBezTo>
                    <a:pt x="41" y="66"/>
                    <a:pt x="45" y="64"/>
                    <a:pt x="47" y="66"/>
                  </a:cubicBezTo>
                  <a:cubicBezTo>
                    <a:pt x="50" y="67"/>
                    <a:pt x="51" y="64"/>
                    <a:pt x="53" y="64"/>
                  </a:cubicBezTo>
                  <a:cubicBezTo>
                    <a:pt x="55" y="65"/>
                    <a:pt x="57" y="62"/>
                    <a:pt x="60" y="62"/>
                  </a:cubicBezTo>
                  <a:cubicBezTo>
                    <a:pt x="62" y="62"/>
                    <a:pt x="63" y="54"/>
                    <a:pt x="63" y="50"/>
                  </a:cubicBezTo>
                  <a:cubicBezTo>
                    <a:pt x="63" y="48"/>
                    <a:pt x="66" y="38"/>
                    <a:pt x="63" y="3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033;p79">
              <a:extLst>
                <a:ext uri="{FF2B5EF4-FFF2-40B4-BE49-F238E27FC236}">
                  <a16:creationId xmlns:a16="http://schemas.microsoft.com/office/drawing/2014/main" id="{FB71F3B8-4116-05DC-C8C0-7D3B4CACA64D}"/>
                </a:ext>
              </a:extLst>
            </p:cNvPr>
            <p:cNvSpPr/>
            <p:nvPr/>
          </p:nvSpPr>
          <p:spPr>
            <a:xfrm>
              <a:off x="2772649" y="3121830"/>
              <a:ext cx="68764" cy="55347"/>
            </a:xfrm>
            <a:custGeom>
              <a:avLst/>
              <a:gdLst/>
              <a:ahLst/>
              <a:cxnLst/>
              <a:rect l="l" t="t" r="r" b="b"/>
              <a:pathLst>
                <a:path w="25" h="20" extrusionOk="0">
                  <a:moveTo>
                    <a:pt x="24" y="16"/>
                  </a:moveTo>
                  <a:cubicBezTo>
                    <a:pt x="23" y="15"/>
                    <a:pt x="23" y="13"/>
                    <a:pt x="25" y="11"/>
                  </a:cubicBezTo>
                  <a:cubicBezTo>
                    <a:pt x="22" y="8"/>
                    <a:pt x="20" y="4"/>
                    <a:pt x="18" y="2"/>
                  </a:cubicBezTo>
                  <a:cubicBezTo>
                    <a:pt x="16" y="2"/>
                    <a:pt x="15" y="2"/>
                    <a:pt x="14" y="1"/>
                  </a:cubicBezTo>
                  <a:cubicBezTo>
                    <a:pt x="12" y="0"/>
                    <a:pt x="8" y="1"/>
                    <a:pt x="7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0" y="4"/>
                    <a:pt x="0" y="7"/>
                    <a:pt x="4" y="9"/>
                  </a:cubicBezTo>
                  <a:cubicBezTo>
                    <a:pt x="8" y="10"/>
                    <a:pt x="7" y="8"/>
                    <a:pt x="8" y="8"/>
                  </a:cubicBezTo>
                  <a:cubicBezTo>
                    <a:pt x="10" y="8"/>
                    <a:pt x="9" y="11"/>
                    <a:pt x="11" y="11"/>
                  </a:cubicBezTo>
                  <a:cubicBezTo>
                    <a:pt x="13" y="11"/>
                    <a:pt x="17" y="13"/>
                    <a:pt x="17" y="16"/>
                  </a:cubicBezTo>
                  <a:cubicBezTo>
                    <a:pt x="17" y="19"/>
                    <a:pt x="18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8"/>
                    <a:pt x="24" y="17"/>
                    <a:pt x="24" y="1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034;p79">
              <a:extLst>
                <a:ext uri="{FF2B5EF4-FFF2-40B4-BE49-F238E27FC236}">
                  <a16:creationId xmlns:a16="http://schemas.microsoft.com/office/drawing/2014/main" id="{CF3BDBC7-D0E2-824A-485C-6CF6EDC93993}"/>
                </a:ext>
              </a:extLst>
            </p:cNvPr>
            <p:cNvSpPr/>
            <p:nvPr/>
          </p:nvSpPr>
          <p:spPr>
            <a:xfrm>
              <a:off x="2833025" y="3148664"/>
              <a:ext cx="117402" cy="58700"/>
            </a:xfrm>
            <a:custGeom>
              <a:avLst/>
              <a:gdLst/>
              <a:ahLst/>
              <a:cxnLst/>
              <a:rect l="l" t="t" r="r" b="b"/>
              <a:pathLst>
                <a:path w="43" h="21" extrusionOk="0">
                  <a:moveTo>
                    <a:pt x="39" y="6"/>
                  </a:moveTo>
                  <a:cubicBezTo>
                    <a:pt x="37" y="2"/>
                    <a:pt x="31" y="2"/>
                    <a:pt x="29" y="0"/>
                  </a:cubicBezTo>
                  <a:cubicBezTo>
                    <a:pt x="26" y="0"/>
                    <a:pt x="22" y="1"/>
                    <a:pt x="19" y="5"/>
                  </a:cubicBezTo>
                  <a:cubicBezTo>
                    <a:pt x="15" y="9"/>
                    <a:pt x="9" y="6"/>
                    <a:pt x="7" y="4"/>
                  </a:cubicBezTo>
                  <a:cubicBezTo>
                    <a:pt x="6" y="4"/>
                    <a:pt x="4" y="2"/>
                    <a:pt x="3" y="1"/>
                  </a:cubicBezTo>
                  <a:cubicBezTo>
                    <a:pt x="1" y="3"/>
                    <a:pt x="1" y="5"/>
                    <a:pt x="2" y="6"/>
                  </a:cubicBezTo>
                  <a:cubicBezTo>
                    <a:pt x="2" y="7"/>
                    <a:pt x="1" y="8"/>
                    <a:pt x="0" y="10"/>
                  </a:cubicBezTo>
                  <a:cubicBezTo>
                    <a:pt x="4" y="11"/>
                    <a:pt x="9" y="11"/>
                    <a:pt x="10" y="14"/>
                  </a:cubicBezTo>
                  <a:cubicBezTo>
                    <a:pt x="12" y="17"/>
                    <a:pt x="14" y="15"/>
                    <a:pt x="16" y="18"/>
                  </a:cubicBezTo>
                  <a:cubicBezTo>
                    <a:pt x="17" y="21"/>
                    <a:pt x="20" y="18"/>
                    <a:pt x="21" y="16"/>
                  </a:cubicBezTo>
                  <a:cubicBezTo>
                    <a:pt x="22" y="14"/>
                    <a:pt x="20" y="14"/>
                    <a:pt x="20" y="12"/>
                  </a:cubicBezTo>
                  <a:cubicBezTo>
                    <a:pt x="19" y="11"/>
                    <a:pt x="22" y="11"/>
                    <a:pt x="23" y="9"/>
                  </a:cubicBezTo>
                  <a:cubicBezTo>
                    <a:pt x="24" y="6"/>
                    <a:pt x="29" y="5"/>
                    <a:pt x="31" y="6"/>
                  </a:cubicBezTo>
                  <a:cubicBezTo>
                    <a:pt x="33" y="7"/>
                    <a:pt x="35" y="9"/>
                    <a:pt x="33" y="11"/>
                  </a:cubicBezTo>
                  <a:cubicBezTo>
                    <a:pt x="31" y="13"/>
                    <a:pt x="35" y="16"/>
                    <a:pt x="38" y="19"/>
                  </a:cubicBezTo>
                  <a:cubicBezTo>
                    <a:pt x="40" y="17"/>
                    <a:pt x="42" y="14"/>
                    <a:pt x="43" y="14"/>
                  </a:cubicBezTo>
                  <a:cubicBezTo>
                    <a:pt x="43" y="13"/>
                    <a:pt x="43" y="12"/>
                    <a:pt x="43" y="11"/>
                  </a:cubicBezTo>
                  <a:cubicBezTo>
                    <a:pt x="43" y="11"/>
                    <a:pt x="41" y="9"/>
                    <a:pt x="39" y="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035;p79">
              <a:extLst>
                <a:ext uri="{FF2B5EF4-FFF2-40B4-BE49-F238E27FC236}">
                  <a16:creationId xmlns:a16="http://schemas.microsoft.com/office/drawing/2014/main" id="{754C8DE8-6705-F34A-3662-1003D0848580}"/>
                </a:ext>
              </a:extLst>
            </p:cNvPr>
            <p:cNvSpPr/>
            <p:nvPr/>
          </p:nvSpPr>
          <p:spPr>
            <a:xfrm>
              <a:off x="2913530" y="3089963"/>
              <a:ext cx="243189" cy="345495"/>
            </a:xfrm>
            <a:custGeom>
              <a:avLst/>
              <a:gdLst/>
              <a:ahLst/>
              <a:cxnLst/>
              <a:rect l="l" t="t" r="r" b="b"/>
              <a:pathLst>
                <a:path w="89" h="127" extrusionOk="0">
                  <a:moveTo>
                    <a:pt x="13" y="93"/>
                  </a:moveTo>
                  <a:cubicBezTo>
                    <a:pt x="16" y="94"/>
                    <a:pt x="19" y="94"/>
                    <a:pt x="19" y="93"/>
                  </a:cubicBezTo>
                  <a:cubicBezTo>
                    <a:pt x="20" y="92"/>
                    <a:pt x="22" y="94"/>
                    <a:pt x="25" y="96"/>
                  </a:cubicBezTo>
                  <a:cubicBezTo>
                    <a:pt x="25" y="96"/>
                    <a:pt x="25" y="96"/>
                    <a:pt x="25" y="97"/>
                  </a:cubicBezTo>
                  <a:cubicBezTo>
                    <a:pt x="27" y="96"/>
                    <a:pt x="30" y="96"/>
                    <a:pt x="32" y="96"/>
                  </a:cubicBezTo>
                  <a:cubicBezTo>
                    <a:pt x="34" y="98"/>
                    <a:pt x="33" y="103"/>
                    <a:pt x="36" y="103"/>
                  </a:cubicBezTo>
                  <a:cubicBezTo>
                    <a:pt x="38" y="103"/>
                    <a:pt x="41" y="106"/>
                    <a:pt x="40" y="108"/>
                  </a:cubicBezTo>
                  <a:cubicBezTo>
                    <a:pt x="40" y="109"/>
                    <a:pt x="44" y="110"/>
                    <a:pt x="43" y="112"/>
                  </a:cubicBezTo>
                  <a:cubicBezTo>
                    <a:pt x="43" y="115"/>
                    <a:pt x="51" y="114"/>
                    <a:pt x="52" y="113"/>
                  </a:cubicBezTo>
                  <a:cubicBezTo>
                    <a:pt x="53" y="112"/>
                    <a:pt x="55" y="112"/>
                    <a:pt x="56" y="113"/>
                  </a:cubicBezTo>
                  <a:cubicBezTo>
                    <a:pt x="58" y="114"/>
                    <a:pt x="60" y="112"/>
                    <a:pt x="62" y="112"/>
                  </a:cubicBezTo>
                  <a:cubicBezTo>
                    <a:pt x="62" y="113"/>
                    <a:pt x="68" y="115"/>
                    <a:pt x="67" y="117"/>
                  </a:cubicBezTo>
                  <a:cubicBezTo>
                    <a:pt x="65" y="119"/>
                    <a:pt x="62" y="122"/>
                    <a:pt x="62" y="123"/>
                  </a:cubicBezTo>
                  <a:cubicBezTo>
                    <a:pt x="63" y="124"/>
                    <a:pt x="66" y="125"/>
                    <a:pt x="67" y="127"/>
                  </a:cubicBezTo>
                  <a:cubicBezTo>
                    <a:pt x="67" y="127"/>
                    <a:pt x="67" y="127"/>
                    <a:pt x="68" y="127"/>
                  </a:cubicBezTo>
                  <a:cubicBezTo>
                    <a:pt x="70" y="126"/>
                    <a:pt x="71" y="119"/>
                    <a:pt x="71" y="117"/>
                  </a:cubicBezTo>
                  <a:cubicBezTo>
                    <a:pt x="71" y="114"/>
                    <a:pt x="72" y="109"/>
                    <a:pt x="72" y="107"/>
                  </a:cubicBezTo>
                  <a:cubicBezTo>
                    <a:pt x="74" y="102"/>
                    <a:pt x="67" y="99"/>
                    <a:pt x="67" y="95"/>
                  </a:cubicBezTo>
                  <a:cubicBezTo>
                    <a:pt x="67" y="90"/>
                    <a:pt x="70" y="93"/>
                    <a:pt x="73" y="90"/>
                  </a:cubicBezTo>
                  <a:cubicBezTo>
                    <a:pt x="75" y="88"/>
                    <a:pt x="72" y="87"/>
                    <a:pt x="71" y="87"/>
                  </a:cubicBezTo>
                  <a:cubicBezTo>
                    <a:pt x="70" y="87"/>
                    <a:pt x="68" y="84"/>
                    <a:pt x="69" y="83"/>
                  </a:cubicBezTo>
                  <a:cubicBezTo>
                    <a:pt x="69" y="82"/>
                    <a:pt x="77" y="83"/>
                    <a:pt x="80" y="83"/>
                  </a:cubicBezTo>
                  <a:cubicBezTo>
                    <a:pt x="83" y="83"/>
                    <a:pt x="88" y="80"/>
                    <a:pt x="88" y="80"/>
                  </a:cubicBezTo>
                  <a:cubicBezTo>
                    <a:pt x="88" y="79"/>
                    <a:pt x="89" y="77"/>
                    <a:pt x="87" y="76"/>
                  </a:cubicBezTo>
                  <a:cubicBezTo>
                    <a:pt x="85" y="74"/>
                    <a:pt x="86" y="72"/>
                    <a:pt x="87" y="70"/>
                  </a:cubicBezTo>
                  <a:cubicBezTo>
                    <a:pt x="89" y="69"/>
                    <a:pt x="87" y="67"/>
                    <a:pt x="85" y="65"/>
                  </a:cubicBezTo>
                  <a:cubicBezTo>
                    <a:pt x="83" y="62"/>
                    <a:pt x="84" y="55"/>
                    <a:pt x="87" y="51"/>
                  </a:cubicBezTo>
                  <a:cubicBezTo>
                    <a:pt x="88" y="47"/>
                    <a:pt x="82" y="48"/>
                    <a:pt x="77" y="48"/>
                  </a:cubicBezTo>
                  <a:cubicBezTo>
                    <a:pt x="74" y="49"/>
                    <a:pt x="70" y="47"/>
                    <a:pt x="67" y="44"/>
                  </a:cubicBezTo>
                  <a:cubicBezTo>
                    <a:pt x="64" y="41"/>
                    <a:pt x="61" y="43"/>
                    <a:pt x="54" y="43"/>
                  </a:cubicBezTo>
                  <a:cubicBezTo>
                    <a:pt x="48" y="43"/>
                    <a:pt x="49" y="36"/>
                    <a:pt x="49" y="33"/>
                  </a:cubicBezTo>
                  <a:cubicBezTo>
                    <a:pt x="49" y="31"/>
                    <a:pt x="47" y="30"/>
                    <a:pt x="47" y="28"/>
                  </a:cubicBezTo>
                  <a:cubicBezTo>
                    <a:pt x="47" y="26"/>
                    <a:pt x="45" y="26"/>
                    <a:pt x="43" y="27"/>
                  </a:cubicBezTo>
                  <a:cubicBezTo>
                    <a:pt x="41" y="27"/>
                    <a:pt x="43" y="24"/>
                    <a:pt x="44" y="23"/>
                  </a:cubicBezTo>
                  <a:cubicBezTo>
                    <a:pt x="45" y="21"/>
                    <a:pt x="45" y="20"/>
                    <a:pt x="45" y="18"/>
                  </a:cubicBezTo>
                  <a:cubicBezTo>
                    <a:pt x="45" y="15"/>
                    <a:pt x="49" y="12"/>
                    <a:pt x="51" y="9"/>
                  </a:cubicBezTo>
                  <a:cubicBezTo>
                    <a:pt x="52" y="8"/>
                    <a:pt x="53" y="8"/>
                    <a:pt x="54" y="7"/>
                  </a:cubicBezTo>
                  <a:cubicBezTo>
                    <a:pt x="54" y="6"/>
                    <a:pt x="55" y="6"/>
                    <a:pt x="56" y="6"/>
                  </a:cubicBezTo>
                  <a:cubicBezTo>
                    <a:pt x="59" y="5"/>
                    <a:pt x="61" y="4"/>
                    <a:pt x="58" y="2"/>
                  </a:cubicBezTo>
                  <a:cubicBezTo>
                    <a:pt x="54" y="0"/>
                    <a:pt x="52" y="5"/>
                    <a:pt x="49" y="5"/>
                  </a:cubicBezTo>
                  <a:cubicBezTo>
                    <a:pt x="46" y="5"/>
                    <a:pt x="45" y="8"/>
                    <a:pt x="43" y="9"/>
                  </a:cubicBezTo>
                  <a:cubicBezTo>
                    <a:pt x="40" y="10"/>
                    <a:pt x="36" y="9"/>
                    <a:pt x="36" y="11"/>
                  </a:cubicBezTo>
                  <a:cubicBezTo>
                    <a:pt x="36" y="14"/>
                    <a:pt x="35" y="11"/>
                    <a:pt x="33" y="11"/>
                  </a:cubicBezTo>
                  <a:cubicBezTo>
                    <a:pt x="30" y="10"/>
                    <a:pt x="25" y="15"/>
                    <a:pt x="25" y="18"/>
                  </a:cubicBezTo>
                  <a:cubicBezTo>
                    <a:pt x="25" y="19"/>
                    <a:pt x="26" y="22"/>
                    <a:pt x="23" y="24"/>
                  </a:cubicBezTo>
                  <a:cubicBezTo>
                    <a:pt x="19" y="27"/>
                    <a:pt x="17" y="31"/>
                    <a:pt x="15" y="33"/>
                  </a:cubicBezTo>
                  <a:cubicBezTo>
                    <a:pt x="15" y="33"/>
                    <a:pt x="14" y="33"/>
                    <a:pt x="13" y="33"/>
                  </a:cubicBezTo>
                  <a:cubicBezTo>
                    <a:pt x="13" y="34"/>
                    <a:pt x="13" y="35"/>
                    <a:pt x="12" y="36"/>
                  </a:cubicBezTo>
                  <a:cubicBezTo>
                    <a:pt x="12" y="36"/>
                    <a:pt x="10" y="39"/>
                    <a:pt x="8" y="41"/>
                  </a:cubicBezTo>
                  <a:cubicBezTo>
                    <a:pt x="9" y="42"/>
                    <a:pt x="10" y="43"/>
                    <a:pt x="10" y="43"/>
                  </a:cubicBezTo>
                  <a:cubicBezTo>
                    <a:pt x="12" y="45"/>
                    <a:pt x="11" y="47"/>
                    <a:pt x="12" y="49"/>
                  </a:cubicBezTo>
                  <a:cubicBezTo>
                    <a:pt x="12" y="50"/>
                    <a:pt x="12" y="52"/>
                    <a:pt x="12" y="53"/>
                  </a:cubicBezTo>
                  <a:cubicBezTo>
                    <a:pt x="11" y="54"/>
                    <a:pt x="12" y="63"/>
                    <a:pt x="12" y="65"/>
                  </a:cubicBezTo>
                  <a:cubicBezTo>
                    <a:pt x="14" y="66"/>
                    <a:pt x="12" y="68"/>
                    <a:pt x="12" y="71"/>
                  </a:cubicBezTo>
                  <a:cubicBezTo>
                    <a:pt x="10" y="74"/>
                    <a:pt x="8" y="76"/>
                    <a:pt x="5" y="76"/>
                  </a:cubicBezTo>
                  <a:cubicBezTo>
                    <a:pt x="2" y="76"/>
                    <a:pt x="2" y="81"/>
                    <a:pt x="1" y="81"/>
                  </a:cubicBezTo>
                  <a:cubicBezTo>
                    <a:pt x="0" y="81"/>
                    <a:pt x="0" y="83"/>
                    <a:pt x="0" y="83"/>
                  </a:cubicBezTo>
                  <a:cubicBezTo>
                    <a:pt x="2" y="86"/>
                    <a:pt x="8" y="89"/>
                    <a:pt x="9" y="89"/>
                  </a:cubicBezTo>
                  <a:cubicBezTo>
                    <a:pt x="11" y="89"/>
                    <a:pt x="12" y="91"/>
                    <a:pt x="13" y="9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036;p79">
              <a:extLst>
                <a:ext uri="{FF2B5EF4-FFF2-40B4-BE49-F238E27FC236}">
                  <a16:creationId xmlns:a16="http://schemas.microsoft.com/office/drawing/2014/main" id="{FEFA470C-0005-1D57-7283-7E9481CCF4C2}"/>
                </a:ext>
              </a:extLst>
            </p:cNvPr>
            <p:cNvSpPr/>
            <p:nvPr/>
          </p:nvSpPr>
          <p:spPr>
            <a:xfrm>
              <a:off x="3104725" y="3546152"/>
              <a:ext cx="248220" cy="283441"/>
            </a:xfrm>
            <a:custGeom>
              <a:avLst/>
              <a:gdLst/>
              <a:ahLst/>
              <a:cxnLst/>
              <a:rect l="l" t="t" r="r" b="b"/>
              <a:pathLst>
                <a:path w="91" h="104" extrusionOk="0">
                  <a:moveTo>
                    <a:pt x="90" y="63"/>
                  </a:moveTo>
                  <a:cubicBezTo>
                    <a:pt x="89" y="60"/>
                    <a:pt x="86" y="59"/>
                    <a:pt x="86" y="56"/>
                  </a:cubicBezTo>
                  <a:cubicBezTo>
                    <a:pt x="86" y="52"/>
                    <a:pt x="85" y="51"/>
                    <a:pt x="79" y="52"/>
                  </a:cubicBezTo>
                  <a:cubicBezTo>
                    <a:pt x="75" y="52"/>
                    <a:pt x="72" y="51"/>
                    <a:pt x="71" y="49"/>
                  </a:cubicBezTo>
                  <a:cubicBezTo>
                    <a:pt x="71" y="45"/>
                    <a:pt x="68" y="43"/>
                    <a:pt x="71" y="42"/>
                  </a:cubicBezTo>
                  <a:cubicBezTo>
                    <a:pt x="73" y="41"/>
                    <a:pt x="69" y="39"/>
                    <a:pt x="69" y="37"/>
                  </a:cubicBezTo>
                  <a:cubicBezTo>
                    <a:pt x="70" y="34"/>
                    <a:pt x="68" y="33"/>
                    <a:pt x="66" y="31"/>
                  </a:cubicBezTo>
                  <a:cubicBezTo>
                    <a:pt x="65" y="30"/>
                    <a:pt x="58" y="32"/>
                    <a:pt x="58" y="29"/>
                  </a:cubicBezTo>
                  <a:cubicBezTo>
                    <a:pt x="58" y="27"/>
                    <a:pt x="54" y="26"/>
                    <a:pt x="52" y="26"/>
                  </a:cubicBezTo>
                  <a:cubicBezTo>
                    <a:pt x="50" y="26"/>
                    <a:pt x="51" y="24"/>
                    <a:pt x="49" y="24"/>
                  </a:cubicBezTo>
                  <a:cubicBezTo>
                    <a:pt x="47" y="24"/>
                    <a:pt x="47" y="23"/>
                    <a:pt x="44" y="23"/>
                  </a:cubicBezTo>
                  <a:cubicBezTo>
                    <a:pt x="40" y="24"/>
                    <a:pt x="38" y="22"/>
                    <a:pt x="35" y="18"/>
                  </a:cubicBezTo>
                  <a:cubicBezTo>
                    <a:pt x="31" y="13"/>
                    <a:pt x="32" y="5"/>
                    <a:pt x="33" y="3"/>
                  </a:cubicBezTo>
                  <a:cubicBezTo>
                    <a:pt x="33" y="0"/>
                    <a:pt x="28" y="2"/>
                    <a:pt x="26" y="2"/>
                  </a:cubicBezTo>
                  <a:cubicBezTo>
                    <a:pt x="23" y="2"/>
                    <a:pt x="20" y="5"/>
                    <a:pt x="17" y="7"/>
                  </a:cubicBezTo>
                  <a:cubicBezTo>
                    <a:pt x="13" y="9"/>
                    <a:pt x="12" y="9"/>
                    <a:pt x="11" y="10"/>
                  </a:cubicBezTo>
                  <a:cubicBezTo>
                    <a:pt x="9" y="12"/>
                    <a:pt x="6" y="12"/>
                    <a:pt x="4" y="12"/>
                  </a:cubicBezTo>
                  <a:cubicBezTo>
                    <a:pt x="3" y="12"/>
                    <a:pt x="2" y="11"/>
                    <a:pt x="1" y="11"/>
                  </a:cubicBezTo>
                  <a:cubicBezTo>
                    <a:pt x="2" y="14"/>
                    <a:pt x="6" y="19"/>
                    <a:pt x="7" y="22"/>
                  </a:cubicBezTo>
                  <a:cubicBezTo>
                    <a:pt x="8" y="24"/>
                    <a:pt x="5" y="24"/>
                    <a:pt x="4" y="25"/>
                  </a:cubicBezTo>
                  <a:cubicBezTo>
                    <a:pt x="3" y="26"/>
                    <a:pt x="5" y="34"/>
                    <a:pt x="5" y="36"/>
                  </a:cubicBezTo>
                  <a:cubicBezTo>
                    <a:pt x="5" y="37"/>
                    <a:pt x="2" y="41"/>
                    <a:pt x="3" y="42"/>
                  </a:cubicBezTo>
                  <a:cubicBezTo>
                    <a:pt x="5" y="43"/>
                    <a:pt x="1" y="47"/>
                    <a:pt x="1" y="49"/>
                  </a:cubicBezTo>
                  <a:cubicBezTo>
                    <a:pt x="1" y="50"/>
                    <a:pt x="4" y="50"/>
                    <a:pt x="4" y="52"/>
                  </a:cubicBezTo>
                  <a:cubicBezTo>
                    <a:pt x="4" y="53"/>
                    <a:pt x="2" y="57"/>
                    <a:pt x="1" y="58"/>
                  </a:cubicBezTo>
                  <a:cubicBezTo>
                    <a:pt x="0" y="59"/>
                    <a:pt x="0" y="60"/>
                    <a:pt x="0" y="61"/>
                  </a:cubicBezTo>
                  <a:cubicBezTo>
                    <a:pt x="1" y="61"/>
                    <a:pt x="1" y="62"/>
                    <a:pt x="3" y="64"/>
                  </a:cubicBezTo>
                  <a:cubicBezTo>
                    <a:pt x="6" y="66"/>
                    <a:pt x="2" y="70"/>
                    <a:pt x="5" y="73"/>
                  </a:cubicBezTo>
                  <a:cubicBezTo>
                    <a:pt x="7" y="75"/>
                    <a:pt x="10" y="75"/>
                    <a:pt x="8" y="76"/>
                  </a:cubicBezTo>
                  <a:cubicBezTo>
                    <a:pt x="6" y="78"/>
                    <a:pt x="8" y="81"/>
                    <a:pt x="6" y="82"/>
                  </a:cubicBezTo>
                  <a:cubicBezTo>
                    <a:pt x="4" y="83"/>
                    <a:pt x="7" y="87"/>
                    <a:pt x="9" y="88"/>
                  </a:cubicBezTo>
                  <a:cubicBezTo>
                    <a:pt x="11" y="89"/>
                    <a:pt x="10" y="93"/>
                    <a:pt x="12" y="95"/>
                  </a:cubicBezTo>
                  <a:cubicBezTo>
                    <a:pt x="13" y="97"/>
                    <a:pt x="13" y="101"/>
                    <a:pt x="13" y="103"/>
                  </a:cubicBezTo>
                  <a:cubicBezTo>
                    <a:pt x="14" y="104"/>
                    <a:pt x="20" y="100"/>
                    <a:pt x="24" y="97"/>
                  </a:cubicBezTo>
                  <a:cubicBezTo>
                    <a:pt x="27" y="93"/>
                    <a:pt x="26" y="97"/>
                    <a:pt x="30" y="97"/>
                  </a:cubicBezTo>
                  <a:cubicBezTo>
                    <a:pt x="34" y="98"/>
                    <a:pt x="38" y="98"/>
                    <a:pt x="38" y="100"/>
                  </a:cubicBezTo>
                  <a:cubicBezTo>
                    <a:pt x="40" y="103"/>
                    <a:pt x="42" y="98"/>
                    <a:pt x="43" y="96"/>
                  </a:cubicBezTo>
                  <a:cubicBezTo>
                    <a:pt x="44" y="95"/>
                    <a:pt x="51" y="97"/>
                    <a:pt x="53" y="96"/>
                  </a:cubicBezTo>
                  <a:cubicBezTo>
                    <a:pt x="54" y="96"/>
                    <a:pt x="55" y="86"/>
                    <a:pt x="55" y="85"/>
                  </a:cubicBezTo>
                  <a:cubicBezTo>
                    <a:pt x="55" y="83"/>
                    <a:pt x="58" y="79"/>
                    <a:pt x="61" y="77"/>
                  </a:cubicBezTo>
                  <a:cubicBezTo>
                    <a:pt x="63" y="75"/>
                    <a:pt x="68" y="77"/>
                    <a:pt x="70" y="76"/>
                  </a:cubicBezTo>
                  <a:cubicBezTo>
                    <a:pt x="72" y="74"/>
                    <a:pt x="76" y="75"/>
                    <a:pt x="78" y="75"/>
                  </a:cubicBezTo>
                  <a:cubicBezTo>
                    <a:pt x="82" y="75"/>
                    <a:pt x="84" y="78"/>
                    <a:pt x="86" y="78"/>
                  </a:cubicBezTo>
                  <a:cubicBezTo>
                    <a:pt x="88" y="78"/>
                    <a:pt x="89" y="75"/>
                    <a:pt x="89" y="73"/>
                  </a:cubicBezTo>
                  <a:cubicBezTo>
                    <a:pt x="89" y="70"/>
                    <a:pt x="91" y="66"/>
                    <a:pt x="90" y="6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037;p79">
              <a:extLst>
                <a:ext uri="{FF2B5EF4-FFF2-40B4-BE49-F238E27FC236}">
                  <a16:creationId xmlns:a16="http://schemas.microsoft.com/office/drawing/2014/main" id="{D0FE91BB-6A30-3FDD-D6A3-A343A285E469}"/>
                </a:ext>
              </a:extLst>
            </p:cNvPr>
            <p:cNvSpPr/>
            <p:nvPr/>
          </p:nvSpPr>
          <p:spPr>
            <a:xfrm>
              <a:off x="2863214" y="3351601"/>
              <a:ext cx="263315" cy="379038"/>
            </a:xfrm>
            <a:custGeom>
              <a:avLst/>
              <a:gdLst/>
              <a:ahLst/>
              <a:cxnLst/>
              <a:rect l="l" t="t" r="r" b="b"/>
              <a:pathLst>
                <a:path w="97" h="139" extrusionOk="0">
                  <a:moveTo>
                    <a:pt x="89" y="133"/>
                  </a:moveTo>
                  <a:cubicBezTo>
                    <a:pt x="89" y="132"/>
                    <a:pt x="89" y="132"/>
                    <a:pt x="89" y="132"/>
                  </a:cubicBezTo>
                  <a:cubicBezTo>
                    <a:pt x="89" y="131"/>
                    <a:pt x="89" y="130"/>
                    <a:pt x="90" y="129"/>
                  </a:cubicBezTo>
                  <a:cubicBezTo>
                    <a:pt x="92" y="128"/>
                    <a:pt x="94" y="124"/>
                    <a:pt x="94" y="123"/>
                  </a:cubicBezTo>
                  <a:cubicBezTo>
                    <a:pt x="94" y="122"/>
                    <a:pt x="91" y="122"/>
                    <a:pt x="91" y="120"/>
                  </a:cubicBezTo>
                  <a:cubicBezTo>
                    <a:pt x="91" y="118"/>
                    <a:pt x="94" y="114"/>
                    <a:pt x="93" y="113"/>
                  </a:cubicBezTo>
                  <a:cubicBezTo>
                    <a:pt x="92" y="112"/>
                    <a:pt x="94" y="109"/>
                    <a:pt x="94" y="107"/>
                  </a:cubicBezTo>
                  <a:cubicBezTo>
                    <a:pt x="94" y="105"/>
                    <a:pt x="93" y="97"/>
                    <a:pt x="94" y="97"/>
                  </a:cubicBezTo>
                  <a:cubicBezTo>
                    <a:pt x="94" y="96"/>
                    <a:pt x="97" y="95"/>
                    <a:pt x="96" y="93"/>
                  </a:cubicBezTo>
                  <a:cubicBezTo>
                    <a:pt x="95" y="90"/>
                    <a:pt x="92" y="85"/>
                    <a:pt x="91" y="82"/>
                  </a:cubicBezTo>
                  <a:cubicBezTo>
                    <a:pt x="88" y="82"/>
                    <a:pt x="85" y="82"/>
                    <a:pt x="83" y="83"/>
                  </a:cubicBezTo>
                  <a:cubicBezTo>
                    <a:pt x="82" y="84"/>
                    <a:pt x="82" y="75"/>
                    <a:pt x="82" y="73"/>
                  </a:cubicBezTo>
                  <a:cubicBezTo>
                    <a:pt x="82" y="70"/>
                    <a:pt x="80" y="72"/>
                    <a:pt x="79" y="73"/>
                  </a:cubicBezTo>
                  <a:cubicBezTo>
                    <a:pt x="78" y="75"/>
                    <a:pt x="74" y="74"/>
                    <a:pt x="70" y="74"/>
                  </a:cubicBezTo>
                  <a:cubicBezTo>
                    <a:pt x="67" y="74"/>
                    <a:pt x="69" y="70"/>
                    <a:pt x="67" y="71"/>
                  </a:cubicBezTo>
                  <a:cubicBezTo>
                    <a:pt x="65" y="71"/>
                    <a:pt x="63" y="70"/>
                    <a:pt x="63" y="67"/>
                  </a:cubicBezTo>
                  <a:cubicBezTo>
                    <a:pt x="63" y="65"/>
                    <a:pt x="61" y="63"/>
                    <a:pt x="60" y="61"/>
                  </a:cubicBezTo>
                  <a:cubicBezTo>
                    <a:pt x="58" y="59"/>
                    <a:pt x="57" y="56"/>
                    <a:pt x="58" y="55"/>
                  </a:cubicBezTo>
                  <a:cubicBezTo>
                    <a:pt x="59" y="53"/>
                    <a:pt x="57" y="52"/>
                    <a:pt x="59" y="49"/>
                  </a:cubicBezTo>
                  <a:cubicBezTo>
                    <a:pt x="61" y="48"/>
                    <a:pt x="63" y="48"/>
                    <a:pt x="62" y="46"/>
                  </a:cubicBezTo>
                  <a:cubicBezTo>
                    <a:pt x="61" y="43"/>
                    <a:pt x="65" y="42"/>
                    <a:pt x="65" y="39"/>
                  </a:cubicBezTo>
                  <a:cubicBezTo>
                    <a:pt x="65" y="36"/>
                    <a:pt x="69" y="36"/>
                    <a:pt x="71" y="35"/>
                  </a:cubicBezTo>
                  <a:cubicBezTo>
                    <a:pt x="74" y="32"/>
                    <a:pt x="78" y="34"/>
                    <a:pt x="81" y="31"/>
                  </a:cubicBezTo>
                  <a:cubicBezTo>
                    <a:pt x="82" y="29"/>
                    <a:pt x="84" y="31"/>
                    <a:pt x="86" y="31"/>
                  </a:cubicBezTo>
                  <a:cubicBezTo>
                    <a:pt x="85" y="29"/>
                    <a:pt x="82" y="28"/>
                    <a:pt x="82" y="27"/>
                  </a:cubicBezTo>
                  <a:cubicBezTo>
                    <a:pt x="82" y="25"/>
                    <a:pt x="84" y="23"/>
                    <a:pt x="86" y="21"/>
                  </a:cubicBezTo>
                  <a:cubicBezTo>
                    <a:pt x="87" y="19"/>
                    <a:pt x="82" y="17"/>
                    <a:pt x="81" y="16"/>
                  </a:cubicBezTo>
                  <a:cubicBezTo>
                    <a:pt x="79" y="16"/>
                    <a:pt x="77" y="18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0" y="18"/>
                    <a:pt x="62" y="19"/>
                    <a:pt x="62" y="16"/>
                  </a:cubicBezTo>
                  <a:cubicBezTo>
                    <a:pt x="63" y="14"/>
                    <a:pt x="59" y="13"/>
                    <a:pt x="59" y="11"/>
                  </a:cubicBezTo>
                  <a:cubicBezTo>
                    <a:pt x="60" y="10"/>
                    <a:pt x="58" y="7"/>
                    <a:pt x="55" y="7"/>
                  </a:cubicBezTo>
                  <a:cubicBezTo>
                    <a:pt x="52" y="7"/>
                    <a:pt x="53" y="2"/>
                    <a:pt x="51" y="0"/>
                  </a:cubicBezTo>
                  <a:cubicBezTo>
                    <a:pt x="49" y="0"/>
                    <a:pt x="46" y="0"/>
                    <a:pt x="45" y="1"/>
                  </a:cubicBezTo>
                  <a:cubicBezTo>
                    <a:pt x="46" y="4"/>
                    <a:pt x="47" y="5"/>
                    <a:pt x="46" y="6"/>
                  </a:cubicBezTo>
                  <a:cubicBezTo>
                    <a:pt x="44" y="8"/>
                    <a:pt x="46" y="9"/>
                    <a:pt x="42" y="14"/>
                  </a:cubicBezTo>
                  <a:cubicBezTo>
                    <a:pt x="38" y="19"/>
                    <a:pt x="31" y="21"/>
                    <a:pt x="27" y="22"/>
                  </a:cubicBezTo>
                  <a:cubicBezTo>
                    <a:pt x="24" y="23"/>
                    <a:pt x="22" y="29"/>
                    <a:pt x="21" y="34"/>
                  </a:cubicBezTo>
                  <a:cubicBezTo>
                    <a:pt x="19" y="38"/>
                    <a:pt x="17" y="36"/>
                    <a:pt x="15" y="34"/>
                  </a:cubicBezTo>
                  <a:cubicBezTo>
                    <a:pt x="13" y="31"/>
                    <a:pt x="11" y="35"/>
                    <a:pt x="10" y="33"/>
                  </a:cubicBezTo>
                  <a:cubicBezTo>
                    <a:pt x="8" y="30"/>
                    <a:pt x="9" y="30"/>
                    <a:pt x="10" y="29"/>
                  </a:cubicBezTo>
                  <a:cubicBezTo>
                    <a:pt x="10" y="28"/>
                    <a:pt x="10" y="26"/>
                    <a:pt x="9" y="24"/>
                  </a:cubicBezTo>
                  <a:cubicBezTo>
                    <a:pt x="6" y="25"/>
                    <a:pt x="3" y="29"/>
                    <a:pt x="2" y="31"/>
                  </a:cubicBezTo>
                  <a:cubicBezTo>
                    <a:pt x="0" y="34"/>
                    <a:pt x="4" y="39"/>
                    <a:pt x="5" y="41"/>
                  </a:cubicBezTo>
                  <a:cubicBezTo>
                    <a:pt x="5" y="44"/>
                    <a:pt x="3" y="42"/>
                    <a:pt x="2" y="44"/>
                  </a:cubicBezTo>
                  <a:cubicBezTo>
                    <a:pt x="2" y="46"/>
                    <a:pt x="8" y="48"/>
                    <a:pt x="10" y="50"/>
                  </a:cubicBezTo>
                  <a:cubicBezTo>
                    <a:pt x="13" y="52"/>
                    <a:pt x="15" y="58"/>
                    <a:pt x="18" y="60"/>
                  </a:cubicBezTo>
                  <a:cubicBezTo>
                    <a:pt x="21" y="62"/>
                    <a:pt x="21" y="65"/>
                    <a:pt x="23" y="72"/>
                  </a:cubicBezTo>
                  <a:cubicBezTo>
                    <a:pt x="26" y="78"/>
                    <a:pt x="31" y="89"/>
                    <a:pt x="34" y="94"/>
                  </a:cubicBezTo>
                  <a:cubicBezTo>
                    <a:pt x="38" y="98"/>
                    <a:pt x="40" y="102"/>
                    <a:pt x="39" y="103"/>
                  </a:cubicBezTo>
                  <a:cubicBezTo>
                    <a:pt x="38" y="104"/>
                    <a:pt x="39" y="108"/>
                    <a:pt x="42" y="110"/>
                  </a:cubicBezTo>
                  <a:cubicBezTo>
                    <a:pt x="45" y="111"/>
                    <a:pt x="46" y="114"/>
                    <a:pt x="54" y="118"/>
                  </a:cubicBezTo>
                  <a:cubicBezTo>
                    <a:pt x="60" y="122"/>
                    <a:pt x="73" y="128"/>
                    <a:pt x="75" y="131"/>
                  </a:cubicBezTo>
                  <a:cubicBezTo>
                    <a:pt x="77" y="134"/>
                    <a:pt x="82" y="137"/>
                    <a:pt x="84" y="138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5" y="139"/>
                    <a:pt x="85" y="138"/>
                    <a:pt x="86" y="138"/>
                  </a:cubicBezTo>
                  <a:cubicBezTo>
                    <a:pt x="88" y="137"/>
                    <a:pt x="88" y="134"/>
                    <a:pt x="89" y="13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038;p79">
              <a:extLst>
                <a:ext uri="{FF2B5EF4-FFF2-40B4-BE49-F238E27FC236}">
                  <a16:creationId xmlns:a16="http://schemas.microsoft.com/office/drawing/2014/main" id="{64DB9250-E630-4EB5-9F22-F0681D36EB66}"/>
                </a:ext>
              </a:extLst>
            </p:cNvPr>
            <p:cNvSpPr/>
            <p:nvPr/>
          </p:nvSpPr>
          <p:spPr>
            <a:xfrm>
              <a:off x="3025900" y="3100027"/>
              <a:ext cx="281763" cy="238157"/>
            </a:xfrm>
            <a:custGeom>
              <a:avLst/>
              <a:gdLst/>
              <a:ahLst/>
              <a:cxnLst/>
              <a:rect l="l" t="t" r="r" b="b"/>
              <a:pathLst>
                <a:path w="103" h="87" extrusionOk="0">
                  <a:moveTo>
                    <a:pt x="10" y="5"/>
                  </a:moveTo>
                  <a:cubicBezTo>
                    <a:pt x="9" y="8"/>
                    <a:pt x="4" y="11"/>
                    <a:pt x="4" y="14"/>
                  </a:cubicBezTo>
                  <a:cubicBezTo>
                    <a:pt x="4" y="16"/>
                    <a:pt x="4" y="17"/>
                    <a:pt x="3" y="19"/>
                  </a:cubicBezTo>
                  <a:cubicBezTo>
                    <a:pt x="2" y="20"/>
                    <a:pt x="0" y="23"/>
                    <a:pt x="2" y="23"/>
                  </a:cubicBezTo>
                  <a:cubicBezTo>
                    <a:pt x="4" y="22"/>
                    <a:pt x="6" y="22"/>
                    <a:pt x="6" y="24"/>
                  </a:cubicBezTo>
                  <a:cubicBezTo>
                    <a:pt x="6" y="26"/>
                    <a:pt x="9" y="27"/>
                    <a:pt x="9" y="29"/>
                  </a:cubicBezTo>
                  <a:cubicBezTo>
                    <a:pt x="9" y="32"/>
                    <a:pt x="7" y="39"/>
                    <a:pt x="13" y="39"/>
                  </a:cubicBezTo>
                  <a:cubicBezTo>
                    <a:pt x="20" y="39"/>
                    <a:pt x="23" y="37"/>
                    <a:pt x="26" y="39"/>
                  </a:cubicBezTo>
                  <a:cubicBezTo>
                    <a:pt x="29" y="43"/>
                    <a:pt x="33" y="45"/>
                    <a:pt x="36" y="44"/>
                  </a:cubicBezTo>
                  <a:cubicBezTo>
                    <a:pt x="41" y="44"/>
                    <a:pt x="47" y="43"/>
                    <a:pt x="45" y="47"/>
                  </a:cubicBezTo>
                  <a:cubicBezTo>
                    <a:pt x="43" y="51"/>
                    <a:pt x="42" y="58"/>
                    <a:pt x="44" y="61"/>
                  </a:cubicBezTo>
                  <a:cubicBezTo>
                    <a:pt x="45" y="63"/>
                    <a:pt x="48" y="64"/>
                    <a:pt x="46" y="66"/>
                  </a:cubicBezTo>
                  <a:cubicBezTo>
                    <a:pt x="45" y="68"/>
                    <a:pt x="44" y="70"/>
                    <a:pt x="46" y="72"/>
                  </a:cubicBezTo>
                  <a:cubicBezTo>
                    <a:pt x="48" y="73"/>
                    <a:pt x="47" y="75"/>
                    <a:pt x="47" y="76"/>
                  </a:cubicBezTo>
                  <a:cubicBezTo>
                    <a:pt x="47" y="76"/>
                    <a:pt x="47" y="76"/>
                    <a:pt x="46" y="76"/>
                  </a:cubicBezTo>
                  <a:cubicBezTo>
                    <a:pt x="49" y="79"/>
                    <a:pt x="50" y="82"/>
                    <a:pt x="52" y="84"/>
                  </a:cubicBezTo>
                  <a:cubicBezTo>
                    <a:pt x="55" y="86"/>
                    <a:pt x="55" y="87"/>
                    <a:pt x="56" y="86"/>
                  </a:cubicBezTo>
                  <a:cubicBezTo>
                    <a:pt x="58" y="85"/>
                    <a:pt x="59" y="84"/>
                    <a:pt x="60" y="85"/>
                  </a:cubicBezTo>
                  <a:cubicBezTo>
                    <a:pt x="62" y="86"/>
                    <a:pt x="64" y="84"/>
                    <a:pt x="66" y="82"/>
                  </a:cubicBezTo>
                  <a:cubicBezTo>
                    <a:pt x="68" y="80"/>
                    <a:pt x="69" y="82"/>
                    <a:pt x="70" y="79"/>
                  </a:cubicBezTo>
                  <a:cubicBezTo>
                    <a:pt x="71" y="77"/>
                    <a:pt x="72" y="76"/>
                    <a:pt x="75" y="76"/>
                  </a:cubicBezTo>
                  <a:cubicBezTo>
                    <a:pt x="77" y="75"/>
                    <a:pt x="77" y="73"/>
                    <a:pt x="76" y="73"/>
                  </a:cubicBezTo>
                  <a:cubicBezTo>
                    <a:pt x="74" y="73"/>
                    <a:pt x="72" y="75"/>
                    <a:pt x="72" y="72"/>
                  </a:cubicBezTo>
                  <a:cubicBezTo>
                    <a:pt x="72" y="68"/>
                    <a:pt x="69" y="69"/>
                    <a:pt x="69" y="67"/>
                  </a:cubicBezTo>
                  <a:cubicBezTo>
                    <a:pt x="69" y="64"/>
                    <a:pt x="69" y="63"/>
                    <a:pt x="67" y="62"/>
                  </a:cubicBezTo>
                  <a:cubicBezTo>
                    <a:pt x="64" y="60"/>
                    <a:pt x="70" y="59"/>
                    <a:pt x="72" y="61"/>
                  </a:cubicBezTo>
                  <a:cubicBezTo>
                    <a:pt x="73" y="62"/>
                    <a:pt x="78" y="61"/>
                    <a:pt x="79" y="63"/>
                  </a:cubicBezTo>
                  <a:cubicBezTo>
                    <a:pt x="79" y="64"/>
                    <a:pt x="81" y="65"/>
                    <a:pt x="81" y="63"/>
                  </a:cubicBezTo>
                  <a:cubicBezTo>
                    <a:pt x="81" y="61"/>
                    <a:pt x="84" y="60"/>
                    <a:pt x="86" y="60"/>
                  </a:cubicBezTo>
                  <a:cubicBezTo>
                    <a:pt x="89" y="61"/>
                    <a:pt x="93" y="57"/>
                    <a:pt x="95" y="56"/>
                  </a:cubicBezTo>
                  <a:cubicBezTo>
                    <a:pt x="96" y="56"/>
                    <a:pt x="97" y="54"/>
                    <a:pt x="97" y="53"/>
                  </a:cubicBezTo>
                  <a:cubicBezTo>
                    <a:pt x="96" y="51"/>
                    <a:pt x="93" y="49"/>
                    <a:pt x="92" y="48"/>
                  </a:cubicBezTo>
                  <a:cubicBezTo>
                    <a:pt x="91" y="46"/>
                    <a:pt x="93" y="46"/>
                    <a:pt x="93" y="44"/>
                  </a:cubicBezTo>
                  <a:cubicBezTo>
                    <a:pt x="93" y="41"/>
                    <a:pt x="93" y="40"/>
                    <a:pt x="97" y="40"/>
                  </a:cubicBezTo>
                  <a:cubicBezTo>
                    <a:pt x="100" y="39"/>
                    <a:pt x="100" y="38"/>
                    <a:pt x="98" y="36"/>
                  </a:cubicBezTo>
                  <a:cubicBezTo>
                    <a:pt x="96" y="35"/>
                    <a:pt x="99" y="32"/>
                    <a:pt x="101" y="31"/>
                  </a:cubicBezTo>
                  <a:cubicBezTo>
                    <a:pt x="102" y="30"/>
                    <a:pt x="103" y="29"/>
                    <a:pt x="103" y="27"/>
                  </a:cubicBezTo>
                  <a:cubicBezTo>
                    <a:pt x="100" y="27"/>
                    <a:pt x="94" y="27"/>
                    <a:pt x="92" y="27"/>
                  </a:cubicBezTo>
                  <a:cubicBezTo>
                    <a:pt x="90" y="27"/>
                    <a:pt x="94" y="23"/>
                    <a:pt x="94" y="20"/>
                  </a:cubicBezTo>
                  <a:cubicBezTo>
                    <a:pt x="94" y="17"/>
                    <a:pt x="87" y="17"/>
                    <a:pt x="83" y="16"/>
                  </a:cubicBezTo>
                  <a:cubicBezTo>
                    <a:pt x="80" y="15"/>
                    <a:pt x="81" y="13"/>
                    <a:pt x="84" y="12"/>
                  </a:cubicBezTo>
                  <a:cubicBezTo>
                    <a:pt x="88" y="12"/>
                    <a:pt x="82" y="10"/>
                    <a:pt x="79" y="10"/>
                  </a:cubicBezTo>
                  <a:cubicBezTo>
                    <a:pt x="74" y="11"/>
                    <a:pt x="68" y="14"/>
                    <a:pt x="64" y="15"/>
                  </a:cubicBezTo>
                  <a:cubicBezTo>
                    <a:pt x="60" y="17"/>
                    <a:pt x="54" y="10"/>
                    <a:pt x="50" y="11"/>
                  </a:cubicBezTo>
                  <a:cubicBezTo>
                    <a:pt x="45" y="13"/>
                    <a:pt x="40" y="13"/>
                    <a:pt x="40" y="10"/>
                  </a:cubicBezTo>
                  <a:cubicBezTo>
                    <a:pt x="41" y="6"/>
                    <a:pt x="39" y="3"/>
                    <a:pt x="34" y="3"/>
                  </a:cubicBezTo>
                  <a:cubicBezTo>
                    <a:pt x="31" y="4"/>
                    <a:pt x="32" y="0"/>
                    <a:pt x="28" y="0"/>
                  </a:cubicBezTo>
                  <a:cubicBezTo>
                    <a:pt x="25" y="0"/>
                    <a:pt x="28" y="3"/>
                    <a:pt x="26" y="4"/>
                  </a:cubicBezTo>
                  <a:cubicBezTo>
                    <a:pt x="24" y="5"/>
                    <a:pt x="17" y="7"/>
                    <a:pt x="16" y="10"/>
                  </a:cubicBezTo>
                  <a:cubicBezTo>
                    <a:pt x="16" y="14"/>
                    <a:pt x="20" y="18"/>
                    <a:pt x="19" y="21"/>
                  </a:cubicBezTo>
                  <a:cubicBezTo>
                    <a:pt x="17" y="24"/>
                    <a:pt x="12" y="22"/>
                    <a:pt x="10" y="18"/>
                  </a:cubicBezTo>
                  <a:cubicBezTo>
                    <a:pt x="9" y="15"/>
                    <a:pt x="15" y="11"/>
                    <a:pt x="14" y="9"/>
                  </a:cubicBezTo>
                  <a:cubicBezTo>
                    <a:pt x="13" y="7"/>
                    <a:pt x="12" y="5"/>
                    <a:pt x="13" y="3"/>
                  </a:cubicBezTo>
                  <a:cubicBezTo>
                    <a:pt x="12" y="4"/>
                    <a:pt x="11" y="4"/>
                    <a:pt x="10" y="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039;p79">
              <a:extLst>
                <a:ext uri="{FF2B5EF4-FFF2-40B4-BE49-F238E27FC236}">
                  <a16:creationId xmlns:a16="http://schemas.microsoft.com/office/drawing/2014/main" id="{17B8CAF8-8A96-6082-C870-3147C05177FC}"/>
                </a:ext>
              </a:extLst>
            </p:cNvPr>
            <p:cNvSpPr/>
            <p:nvPr/>
          </p:nvSpPr>
          <p:spPr>
            <a:xfrm>
              <a:off x="3339528" y="3220782"/>
              <a:ext cx="87212" cy="92244"/>
            </a:xfrm>
            <a:custGeom>
              <a:avLst/>
              <a:gdLst/>
              <a:ahLst/>
              <a:cxnLst/>
              <a:rect l="l" t="t" r="r" b="b"/>
              <a:pathLst>
                <a:path w="32" h="34" extrusionOk="0">
                  <a:moveTo>
                    <a:pt x="8" y="6"/>
                  </a:moveTo>
                  <a:cubicBezTo>
                    <a:pt x="9" y="9"/>
                    <a:pt x="7" y="10"/>
                    <a:pt x="5" y="10"/>
                  </a:cubicBezTo>
                  <a:cubicBezTo>
                    <a:pt x="2" y="10"/>
                    <a:pt x="3" y="16"/>
                    <a:pt x="1" y="17"/>
                  </a:cubicBezTo>
                  <a:cubicBezTo>
                    <a:pt x="0" y="18"/>
                    <a:pt x="7" y="21"/>
                    <a:pt x="8" y="24"/>
                  </a:cubicBezTo>
                  <a:cubicBezTo>
                    <a:pt x="9" y="26"/>
                    <a:pt x="11" y="30"/>
                    <a:pt x="13" y="33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2"/>
                    <a:pt x="16" y="28"/>
                    <a:pt x="19" y="29"/>
                  </a:cubicBezTo>
                  <a:cubicBezTo>
                    <a:pt x="22" y="29"/>
                    <a:pt x="27" y="27"/>
                    <a:pt x="28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31" y="25"/>
                    <a:pt x="31" y="20"/>
                    <a:pt x="29" y="16"/>
                  </a:cubicBezTo>
                  <a:cubicBezTo>
                    <a:pt x="28" y="13"/>
                    <a:pt x="29" y="8"/>
                    <a:pt x="31" y="7"/>
                  </a:cubicBezTo>
                  <a:cubicBezTo>
                    <a:pt x="31" y="7"/>
                    <a:pt x="32" y="6"/>
                    <a:pt x="32" y="4"/>
                  </a:cubicBezTo>
                  <a:cubicBezTo>
                    <a:pt x="30" y="3"/>
                    <a:pt x="28" y="2"/>
                    <a:pt x="25" y="2"/>
                  </a:cubicBezTo>
                  <a:cubicBezTo>
                    <a:pt x="21" y="2"/>
                    <a:pt x="17" y="4"/>
                    <a:pt x="15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4"/>
                    <a:pt x="8" y="6"/>
                    <a:pt x="8" y="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040;p79">
              <a:extLst>
                <a:ext uri="{FF2B5EF4-FFF2-40B4-BE49-F238E27FC236}">
                  <a16:creationId xmlns:a16="http://schemas.microsoft.com/office/drawing/2014/main" id="{148746E3-58F4-352E-FED8-DE15AFE9B8E7}"/>
                </a:ext>
              </a:extLst>
            </p:cNvPr>
            <p:cNvSpPr/>
            <p:nvPr/>
          </p:nvSpPr>
          <p:spPr>
            <a:xfrm>
              <a:off x="3274119" y="3177177"/>
              <a:ext cx="98953" cy="147590"/>
            </a:xfrm>
            <a:custGeom>
              <a:avLst/>
              <a:gdLst/>
              <a:ahLst/>
              <a:cxnLst/>
              <a:rect l="l" t="t" r="r" b="b"/>
              <a:pathLst>
                <a:path w="36" h="54" extrusionOk="0">
                  <a:moveTo>
                    <a:pt x="10" y="3"/>
                  </a:moveTo>
                  <a:cubicBezTo>
                    <a:pt x="8" y="4"/>
                    <a:pt x="5" y="7"/>
                    <a:pt x="7" y="8"/>
                  </a:cubicBezTo>
                  <a:cubicBezTo>
                    <a:pt x="9" y="10"/>
                    <a:pt x="9" y="12"/>
                    <a:pt x="6" y="12"/>
                  </a:cubicBezTo>
                  <a:cubicBezTo>
                    <a:pt x="2" y="12"/>
                    <a:pt x="2" y="13"/>
                    <a:pt x="2" y="16"/>
                  </a:cubicBezTo>
                  <a:cubicBezTo>
                    <a:pt x="2" y="18"/>
                    <a:pt x="0" y="18"/>
                    <a:pt x="1" y="20"/>
                  </a:cubicBezTo>
                  <a:cubicBezTo>
                    <a:pt x="2" y="21"/>
                    <a:pt x="5" y="23"/>
                    <a:pt x="6" y="25"/>
                  </a:cubicBezTo>
                  <a:cubicBezTo>
                    <a:pt x="7" y="24"/>
                    <a:pt x="8" y="23"/>
                    <a:pt x="9" y="24"/>
                  </a:cubicBezTo>
                  <a:cubicBezTo>
                    <a:pt x="12" y="24"/>
                    <a:pt x="10" y="29"/>
                    <a:pt x="12" y="30"/>
                  </a:cubicBezTo>
                  <a:cubicBezTo>
                    <a:pt x="14" y="32"/>
                    <a:pt x="14" y="35"/>
                    <a:pt x="12" y="36"/>
                  </a:cubicBezTo>
                  <a:cubicBezTo>
                    <a:pt x="11" y="38"/>
                    <a:pt x="11" y="46"/>
                    <a:pt x="14" y="49"/>
                  </a:cubicBezTo>
                  <a:cubicBezTo>
                    <a:pt x="18" y="54"/>
                    <a:pt x="22" y="53"/>
                    <a:pt x="23" y="52"/>
                  </a:cubicBezTo>
                  <a:cubicBezTo>
                    <a:pt x="24" y="51"/>
                    <a:pt x="26" y="52"/>
                    <a:pt x="27" y="50"/>
                  </a:cubicBezTo>
                  <a:cubicBezTo>
                    <a:pt x="28" y="48"/>
                    <a:pt x="29" y="51"/>
                    <a:pt x="31" y="48"/>
                  </a:cubicBezTo>
                  <a:cubicBezTo>
                    <a:pt x="32" y="47"/>
                    <a:pt x="35" y="48"/>
                    <a:pt x="36" y="48"/>
                  </a:cubicBezTo>
                  <a:cubicBezTo>
                    <a:pt x="35" y="46"/>
                    <a:pt x="33" y="42"/>
                    <a:pt x="32" y="40"/>
                  </a:cubicBezTo>
                  <a:cubicBezTo>
                    <a:pt x="31" y="37"/>
                    <a:pt x="24" y="34"/>
                    <a:pt x="25" y="33"/>
                  </a:cubicBezTo>
                  <a:cubicBezTo>
                    <a:pt x="27" y="32"/>
                    <a:pt x="26" y="26"/>
                    <a:pt x="29" y="26"/>
                  </a:cubicBezTo>
                  <a:cubicBezTo>
                    <a:pt x="31" y="26"/>
                    <a:pt x="33" y="25"/>
                    <a:pt x="32" y="23"/>
                  </a:cubicBezTo>
                  <a:cubicBezTo>
                    <a:pt x="32" y="22"/>
                    <a:pt x="32" y="20"/>
                    <a:pt x="33" y="18"/>
                  </a:cubicBezTo>
                  <a:cubicBezTo>
                    <a:pt x="31" y="18"/>
                    <a:pt x="28" y="12"/>
                    <a:pt x="26" y="12"/>
                  </a:cubicBezTo>
                  <a:cubicBezTo>
                    <a:pt x="24" y="12"/>
                    <a:pt x="22" y="11"/>
                    <a:pt x="23" y="8"/>
                  </a:cubicBezTo>
                  <a:cubicBezTo>
                    <a:pt x="23" y="5"/>
                    <a:pt x="18" y="4"/>
                    <a:pt x="15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2" y="1"/>
                    <a:pt x="11" y="2"/>
                    <a:pt x="10" y="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041;p79">
              <a:extLst>
                <a:ext uri="{FF2B5EF4-FFF2-40B4-BE49-F238E27FC236}">
                  <a16:creationId xmlns:a16="http://schemas.microsoft.com/office/drawing/2014/main" id="{BBCE5CB4-C3B8-7D9F-9876-DCD539F88BBF}"/>
                </a:ext>
              </a:extLst>
            </p:cNvPr>
            <p:cNvSpPr/>
            <p:nvPr/>
          </p:nvSpPr>
          <p:spPr>
            <a:xfrm>
              <a:off x="3416678" y="3230844"/>
              <a:ext cx="65410" cy="80504"/>
            </a:xfrm>
            <a:custGeom>
              <a:avLst/>
              <a:gdLst/>
              <a:ahLst/>
              <a:cxnLst/>
              <a:rect l="l" t="t" r="r" b="b"/>
              <a:pathLst>
                <a:path w="24" h="29" extrusionOk="0">
                  <a:moveTo>
                    <a:pt x="1" y="12"/>
                  </a:moveTo>
                  <a:cubicBezTo>
                    <a:pt x="3" y="16"/>
                    <a:pt x="3" y="21"/>
                    <a:pt x="2" y="22"/>
                  </a:cubicBezTo>
                  <a:cubicBezTo>
                    <a:pt x="2" y="23"/>
                    <a:pt x="1" y="24"/>
                    <a:pt x="0" y="26"/>
                  </a:cubicBezTo>
                  <a:cubicBezTo>
                    <a:pt x="1" y="27"/>
                    <a:pt x="3" y="28"/>
                    <a:pt x="7" y="27"/>
                  </a:cubicBezTo>
                  <a:cubicBezTo>
                    <a:pt x="12" y="26"/>
                    <a:pt x="13" y="29"/>
                    <a:pt x="15" y="24"/>
                  </a:cubicBezTo>
                  <a:cubicBezTo>
                    <a:pt x="16" y="20"/>
                    <a:pt x="21" y="1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1" y="10"/>
                    <a:pt x="15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1" y="4"/>
                    <a:pt x="0" y="9"/>
                    <a:pt x="1" y="1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042;p79">
              <a:extLst>
                <a:ext uri="{FF2B5EF4-FFF2-40B4-BE49-F238E27FC236}">
                  <a16:creationId xmlns:a16="http://schemas.microsoft.com/office/drawing/2014/main" id="{85B05F60-8796-231C-63E5-51878C94AE6B}"/>
                </a:ext>
              </a:extLst>
            </p:cNvPr>
            <p:cNvSpPr/>
            <p:nvPr/>
          </p:nvSpPr>
          <p:spPr>
            <a:xfrm>
              <a:off x="2796129" y="2860193"/>
              <a:ext cx="216354" cy="75473"/>
            </a:xfrm>
            <a:custGeom>
              <a:avLst/>
              <a:gdLst/>
              <a:ahLst/>
              <a:cxnLst/>
              <a:rect l="l" t="t" r="r" b="b"/>
              <a:pathLst>
                <a:path w="79" h="28" extrusionOk="0">
                  <a:moveTo>
                    <a:pt x="64" y="18"/>
                  </a:moveTo>
                  <a:cubicBezTo>
                    <a:pt x="59" y="18"/>
                    <a:pt x="44" y="6"/>
                    <a:pt x="29" y="3"/>
                  </a:cubicBezTo>
                  <a:cubicBezTo>
                    <a:pt x="13" y="0"/>
                    <a:pt x="0" y="10"/>
                    <a:pt x="2" y="12"/>
                  </a:cubicBezTo>
                  <a:cubicBezTo>
                    <a:pt x="4" y="15"/>
                    <a:pt x="11" y="9"/>
                    <a:pt x="15" y="6"/>
                  </a:cubicBezTo>
                  <a:cubicBezTo>
                    <a:pt x="19" y="4"/>
                    <a:pt x="21" y="7"/>
                    <a:pt x="22" y="9"/>
                  </a:cubicBezTo>
                  <a:cubicBezTo>
                    <a:pt x="22" y="11"/>
                    <a:pt x="27" y="12"/>
                    <a:pt x="34" y="12"/>
                  </a:cubicBezTo>
                  <a:cubicBezTo>
                    <a:pt x="43" y="12"/>
                    <a:pt x="44" y="18"/>
                    <a:pt x="50" y="20"/>
                  </a:cubicBezTo>
                  <a:cubicBezTo>
                    <a:pt x="57" y="22"/>
                    <a:pt x="50" y="25"/>
                    <a:pt x="54" y="26"/>
                  </a:cubicBezTo>
                  <a:cubicBezTo>
                    <a:pt x="57" y="28"/>
                    <a:pt x="77" y="28"/>
                    <a:pt x="78" y="26"/>
                  </a:cubicBezTo>
                  <a:cubicBezTo>
                    <a:pt x="79" y="24"/>
                    <a:pt x="69" y="18"/>
                    <a:pt x="64" y="1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043;p79">
              <a:extLst>
                <a:ext uri="{FF2B5EF4-FFF2-40B4-BE49-F238E27FC236}">
                  <a16:creationId xmlns:a16="http://schemas.microsoft.com/office/drawing/2014/main" id="{BA212CB6-4AE2-0C0A-FA59-85B0DFE17626}"/>
                </a:ext>
              </a:extLst>
            </p:cNvPr>
            <p:cNvSpPr/>
            <p:nvPr/>
          </p:nvSpPr>
          <p:spPr>
            <a:xfrm>
              <a:off x="2920237" y="2960823"/>
              <a:ext cx="51993" cy="25158"/>
            </a:xfrm>
            <a:custGeom>
              <a:avLst/>
              <a:gdLst/>
              <a:ahLst/>
              <a:cxnLst/>
              <a:rect l="l" t="t" r="r" b="b"/>
              <a:pathLst>
                <a:path w="19" h="9" extrusionOk="0">
                  <a:moveTo>
                    <a:pt x="2" y="3"/>
                  </a:moveTo>
                  <a:cubicBezTo>
                    <a:pt x="4" y="6"/>
                    <a:pt x="16" y="9"/>
                    <a:pt x="18" y="6"/>
                  </a:cubicBezTo>
                  <a:cubicBezTo>
                    <a:pt x="19" y="3"/>
                    <a:pt x="0" y="0"/>
                    <a:pt x="2" y="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044;p79">
              <a:extLst>
                <a:ext uri="{FF2B5EF4-FFF2-40B4-BE49-F238E27FC236}">
                  <a16:creationId xmlns:a16="http://schemas.microsoft.com/office/drawing/2014/main" id="{73956DD5-9051-0605-224E-FB2B6723CA41}"/>
                </a:ext>
              </a:extLst>
            </p:cNvPr>
            <p:cNvSpPr/>
            <p:nvPr/>
          </p:nvSpPr>
          <p:spPr>
            <a:xfrm>
              <a:off x="3148333" y="2957468"/>
              <a:ext cx="46961" cy="28512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3" y="5"/>
                  </a:moveTo>
                  <a:cubicBezTo>
                    <a:pt x="6" y="10"/>
                    <a:pt x="14" y="7"/>
                    <a:pt x="15" y="5"/>
                  </a:cubicBezTo>
                  <a:cubicBezTo>
                    <a:pt x="17" y="2"/>
                    <a:pt x="0" y="0"/>
                    <a:pt x="3" y="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045;p79">
              <a:extLst>
                <a:ext uri="{FF2B5EF4-FFF2-40B4-BE49-F238E27FC236}">
                  <a16:creationId xmlns:a16="http://schemas.microsoft.com/office/drawing/2014/main" id="{01D57CE8-F661-C7E9-9E48-78780B3D7519}"/>
                </a:ext>
              </a:extLst>
            </p:cNvPr>
            <p:cNvSpPr/>
            <p:nvPr/>
          </p:nvSpPr>
          <p:spPr>
            <a:xfrm>
              <a:off x="2869922" y="3316381"/>
              <a:ext cx="120756" cy="139205"/>
            </a:xfrm>
            <a:custGeom>
              <a:avLst/>
              <a:gdLst/>
              <a:ahLst/>
              <a:cxnLst/>
              <a:rect l="l" t="t" r="r" b="b"/>
              <a:pathLst>
                <a:path w="44" h="51" extrusionOk="0">
                  <a:moveTo>
                    <a:pt x="41" y="13"/>
                  </a:moveTo>
                  <a:cubicBezTo>
                    <a:pt x="38" y="11"/>
                    <a:pt x="36" y="9"/>
                    <a:pt x="35" y="10"/>
                  </a:cubicBezTo>
                  <a:cubicBezTo>
                    <a:pt x="35" y="11"/>
                    <a:pt x="32" y="11"/>
                    <a:pt x="30" y="10"/>
                  </a:cubicBezTo>
                  <a:cubicBezTo>
                    <a:pt x="28" y="8"/>
                    <a:pt x="27" y="6"/>
                    <a:pt x="25" y="6"/>
                  </a:cubicBezTo>
                  <a:cubicBezTo>
                    <a:pt x="24" y="6"/>
                    <a:pt x="18" y="3"/>
                    <a:pt x="16" y="0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7" y="3"/>
                    <a:pt x="14" y="4"/>
                    <a:pt x="11" y="4"/>
                  </a:cubicBezTo>
                  <a:cubicBezTo>
                    <a:pt x="8" y="5"/>
                    <a:pt x="8" y="8"/>
                    <a:pt x="8" y="10"/>
                  </a:cubicBezTo>
                  <a:cubicBezTo>
                    <a:pt x="8" y="12"/>
                    <a:pt x="6" y="12"/>
                    <a:pt x="6" y="14"/>
                  </a:cubicBezTo>
                  <a:cubicBezTo>
                    <a:pt x="5" y="17"/>
                    <a:pt x="6" y="17"/>
                    <a:pt x="3" y="18"/>
                  </a:cubicBezTo>
                  <a:cubicBezTo>
                    <a:pt x="1" y="20"/>
                    <a:pt x="0" y="21"/>
                    <a:pt x="2" y="23"/>
                  </a:cubicBezTo>
                  <a:cubicBezTo>
                    <a:pt x="3" y="25"/>
                    <a:pt x="2" y="27"/>
                    <a:pt x="1" y="28"/>
                  </a:cubicBezTo>
                  <a:cubicBezTo>
                    <a:pt x="1" y="30"/>
                    <a:pt x="3" y="30"/>
                    <a:pt x="6" y="32"/>
                  </a:cubicBezTo>
                  <a:cubicBezTo>
                    <a:pt x="7" y="34"/>
                    <a:pt x="8" y="31"/>
                    <a:pt x="9" y="32"/>
                  </a:cubicBezTo>
                  <a:cubicBezTo>
                    <a:pt x="10" y="34"/>
                    <a:pt x="8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9"/>
                    <a:pt x="7" y="41"/>
                    <a:pt x="6" y="42"/>
                  </a:cubicBezTo>
                  <a:cubicBezTo>
                    <a:pt x="6" y="43"/>
                    <a:pt x="5" y="43"/>
                    <a:pt x="6" y="45"/>
                  </a:cubicBezTo>
                  <a:cubicBezTo>
                    <a:pt x="8" y="47"/>
                    <a:pt x="10" y="43"/>
                    <a:pt x="12" y="46"/>
                  </a:cubicBezTo>
                  <a:cubicBezTo>
                    <a:pt x="14" y="49"/>
                    <a:pt x="16" y="51"/>
                    <a:pt x="18" y="46"/>
                  </a:cubicBezTo>
                  <a:cubicBezTo>
                    <a:pt x="19" y="42"/>
                    <a:pt x="21" y="35"/>
                    <a:pt x="24" y="34"/>
                  </a:cubicBezTo>
                  <a:cubicBezTo>
                    <a:pt x="28" y="33"/>
                    <a:pt x="35" y="32"/>
                    <a:pt x="39" y="27"/>
                  </a:cubicBezTo>
                  <a:cubicBezTo>
                    <a:pt x="42" y="21"/>
                    <a:pt x="41" y="21"/>
                    <a:pt x="42" y="19"/>
                  </a:cubicBezTo>
                  <a:cubicBezTo>
                    <a:pt x="44" y="18"/>
                    <a:pt x="43" y="17"/>
                    <a:pt x="41" y="1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046;p79">
              <a:extLst>
                <a:ext uri="{FF2B5EF4-FFF2-40B4-BE49-F238E27FC236}">
                  <a16:creationId xmlns:a16="http://schemas.microsoft.com/office/drawing/2014/main" id="{286A41CC-8CEF-AB04-D7E4-31A5977159BA}"/>
                </a:ext>
              </a:extLst>
            </p:cNvPr>
            <p:cNvSpPr/>
            <p:nvPr/>
          </p:nvSpPr>
          <p:spPr>
            <a:xfrm>
              <a:off x="3046026" y="1015318"/>
              <a:ext cx="1237745" cy="929147"/>
            </a:xfrm>
            <a:custGeom>
              <a:avLst/>
              <a:gdLst/>
              <a:ahLst/>
              <a:cxnLst/>
              <a:rect l="l" t="t" r="r" b="b"/>
              <a:pathLst>
                <a:path w="454" h="340" extrusionOk="0">
                  <a:moveTo>
                    <a:pt x="429" y="32"/>
                  </a:moveTo>
                  <a:cubicBezTo>
                    <a:pt x="420" y="32"/>
                    <a:pt x="414" y="34"/>
                    <a:pt x="413" y="39"/>
                  </a:cubicBezTo>
                  <a:cubicBezTo>
                    <a:pt x="413" y="45"/>
                    <a:pt x="403" y="38"/>
                    <a:pt x="398" y="40"/>
                  </a:cubicBezTo>
                  <a:cubicBezTo>
                    <a:pt x="394" y="42"/>
                    <a:pt x="396" y="36"/>
                    <a:pt x="392" y="37"/>
                  </a:cubicBezTo>
                  <a:cubicBezTo>
                    <a:pt x="387" y="39"/>
                    <a:pt x="383" y="45"/>
                    <a:pt x="377" y="48"/>
                  </a:cubicBezTo>
                  <a:cubicBezTo>
                    <a:pt x="371" y="49"/>
                    <a:pt x="368" y="55"/>
                    <a:pt x="365" y="55"/>
                  </a:cubicBezTo>
                  <a:cubicBezTo>
                    <a:pt x="361" y="56"/>
                    <a:pt x="371" y="45"/>
                    <a:pt x="377" y="40"/>
                  </a:cubicBezTo>
                  <a:cubicBezTo>
                    <a:pt x="383" y="35"/>
                    <a:pt x="380" y="28"/>
                    <a:pt x="372" y="29"/>
                  </a:cubicBezTo>
                  <a:cubicBezTo>
                    <a:pt x="365" y="30"/>
                    <a:pt x="367" y="35"/>
                    <a:pt x="363" y="35"/>
                  </a:cubicBezTo>
                  <a:cubicBezTo>
                    <a:pt x="359" y="36"/>
                    <a:pt x="340" y="46"/>
                    <a:pt x="339" y="43"/>
                  </a:cubicBezTo>
                  <a:cubicBezTo>
                    <a:pt x="338" y="39"/>
                    <a:pt x="355" y="35"/>
                    <a:pt x="355" y="33"/>
                  </a:cubicBezTo>
                  <a:cubicBezTo>
                    <a:pt x="354" y="31"/>
                    <a:pt x="334" y="31"/>
                    <a:pt x="324" y="32"/>
                  </a:cubicBezTo>
                  <a:cubicBezTo>
                    <a:pt x="315" y="34"/>
                    <a:pt x="299" y="38"/>
                    <a:pt x="299" y="36"/>
                  </a:cubicBezTo>
                  <a:cubicBezTo>
                    <a:pt x="299" y="34"/>
                    <a:pt x="318" y="30"/>
                    <a:pt x="327" y="28"/>
                  </a:cubicBezTo>
                  <a:cubicBezTo>
                    <a:pt x="337" y="27"/>
                    <a:pt x="355" y="29"/>
                    <a:pt x="362" y="26"/>
                  </a:cubicBezTo>
                  <a:cubicBezTo>
                    <a:pt x="370" y="23"/>
                    <a:pt x="381" y="23"/>
                    <a:pt x="383" y="21"/>
                  </a:cubicBezTo>
                  <a:cubicBezTo>
                    <a:pt x="385" y="18"/>
                    <a:pt x="374" y="14"/>
                    <a:pt x="369" y="15"/>
                  </a:cubicBezTo>
                  <a:cubicBezTo>
                    <a:pt x="364" y="15"/>
                    <a:pt x="359" y="14"/>
                    <a:pt x="359" y="12"/>
                  </a:cubicBezTo>
                  <a:cubicBezTo>
                    <a:pt x="359" y="9"/>
                    <a:pt x="351" y="9"/>
                    <a:pt x="350" y="7"/>
                  </a:cubicBezTo>
                  <a:cubicBezTo>
                    <a:pt x="349" y="4"/>
                    <a:pt x="333" y="6"/>
                    <a:pt x="329" y="4"/>
                  </a:cubicBezTo>
                  <a:cubicBezTo>
                    <a:pt x="325" y="1"/>
                    <a:pt x="315" y="0"/>
                    <a:pt x="307" y="1"/>
                  </a:cubicBezTo>
                  <a:cubicBezTo>
                    <a:pt x="298" y="2"/>
                    <a:pt x="280" y="1"/>
                    <a:pt x="275" y="2"/>
                  </a:cubicBezTo>
                  <a:cubicBezTo>
                    <a:pt x="272" y="2"/>
                    <a:pt x="269" y="4"/>
                    <a:pt x="265" y="4"/>
                  </a:cubicBezTo>
                  <a:cubicBezTo>
                    <a:pt x="262" y="3"/>
                    <a:pt x="255" y="5"/>
                    <a:pt x="258" y="8"/>
                  </a:cubicBezTo>
                  <a:cubicBezTo>
                    <a:pt x="262" y="12"/>
                    <a:pt x="251" y="13"/>
                    <a:pt x="252" y="11"/>
                  </a:cubicBezTo>
                  <a:cubicBezTo>
                    <a:pt x="253" y="7"/>
                    <a:pt x="244" y="5"/>
                    <a:pt x="241" y="8"/>
                  </a:cubicBezTo>
                  <a:cubicBezTo>
                    <a:pt x="238" y="11"/>
                    <a:pt x="223" y="5"/>
                    <a:pt x="221" y="8"/>
                  </a:cubicBezTo>
                  <a:cubicBezTo>
                    <a:pt x="218" y="11"/>
                    <a:pt x="202" y="10"/>
                    <a:pt x="196" y="11"/>
                  </a:cubicBezTo>
                  <a:cubicBezTo>
                    <a:pt x="191" y="12"/>
                    <a:pt x="204" y="15"/>
                    <a:pt x="203" y="17"/>
                  </a:cubicBezTo>
                  <a:cubicBezTo>
                    <a:pt x="203" y="20"/>
                    <a:pt x="187" y="17"/>
                    <a:pt x="191" y="22"/>
                  </a:cubicBezTo>
                  <a:cubicBezTo>
                    <a:pt x="194" y="25"/>
                    <a:pt x="204" y="28"/>
                    <a:pt x="210" y="34"/>
                  </a:cubicBezTo>
                  <a:cubicBezTo>
                    <a:pt x="215" y="38"/>
                    <a:pt x="205" y="36"/>
                    <a:pt x="200" y="32"/>
                  </a:cubicBezTo>
                  <a:cubicBezTo>
                    <a:pt x="194" y="28"/>
                    <a:pt x="187" y="29"/>
                    <a:pt x="183" y="25"/>
                  </a:cubicBezTo>
                  <a:cubicBezTo>
                    <a:pt x="179" y="22"/>
                    <a:pt x="167" y="19"/>
                    <a:pt x="164" y="21"/>
                  </a:cubicBezTo>
                  <a:cubicBezTo>
                    <a:pt x="159" y="24"/>
                    <a:pt x="172" y="28"/>
                    <a:pt x="172" y="31"/>
                  </a:cubicBezTo>
                  <a:cubicBezTo>
                    <a:pt x="172" y="35"/>
                    <a:pt x="164" y="31"/>
                    <a:pt x="162" y="32"/>
                  </a:cubicBezTo>
                  <a:cubicBezTo>
                    <a:pt x="160" y="33"/>
                    <a:pt x="153" y="25"/>
                    <a:pt x="148" y="25"/>
                  </a:cubicBezTo>
                  <a:cubicBezTo>
                    <a:pt x="144" y="25"/>
                    <a:pt x="148" y="28"/>
                    <a:pt x="148" y="34"/>
                  </a:cubicBezTo>
                  <a:cubicBezTo>
                    <a:pt x="148" y="39"/>
                    <a:pt x="139" y="43"/>
                    <a:pt x="142" y="39"/>
                  </a:cubicBezTo>
                  <a:cubicBezTo>
                    <a:pt x="144" y="35"/>
                    <a:pt x="143" y="25"/>
                    <a:pt x="138" y="24"/>
                  </a:cubicBezTo>
                  <a:cubicBezTo>
                    <a:pt x="133" y="22"/>
                    <a:pt x="121" y="27"/>
                    <a:pt x="115" y="27"/>
                  </a:cubicBezTo>
                  <a:cubicBezTo>
                    <a:pt x="109" y="27"/>
                    <a:pt x="101" y="29"/>
                    <a:pt x="107" y="32"/>
                  </a:cubicBezTo>
                  <a:cubicBezTo>
                    <a:pt x="111" y="35"/>
                    <a:pt x="106" y="37"/>
                    <a:pt x="101" y="34"/>
                  </a:cubicBezTo>
                  <a:cubicBezTo>
                    <a:pt x="96" y="30"/>
                    <a:pt x="82" y="34"/>
                    <a:pt x="84" y="36"/>
                  </a:cubicBezTo>
                  <a:cubicBezTo>
                    <a:pt x="88" y="38"/>
                    <a:pt x="89" y="44"/>
                    <a:pt x="87" y="47"/>
                  </a:cubicBezTo>
                  <a:cubicBezTo>
                    <a:pt x="84" y="49"/>
                    <a:pt x="79" y="44"/>
                    <a:pt x="72" y="45"/>
                  </a:cubicBezTo>
                  <a:cubicBezTo>
                    <a:pt x="67" y="45"/>
                    <a:pt x="37" y="60"/>
                    <a:pt x="39" y="63"/>
                  </a:cubicBezTo>
                  <a:cubicBezTo>
                    <a:pt x="41" y="67"/>
                    <a:pt x="53" y="63"/>
                    <a:pt x="57" y="66"/>
                  </a:cubicBezTo>
                  <a:cubicBezTo>
                    <a:pt x="61" y="68"/>
                    <a:pt x="56" y="76"/>
                    <a:pt x="51" y="80"/>
                  </a:cubicBezTo>
                  <a:cubicBezTo>
                    <a:pt x="47" y="83"/>
                    <a:pt x="28" y="80"/>
                    <a:pt x="28" y="84"/>
                  </a:cubicBezTo>
                  <a:cubicBezTo>
                    <a:pt x="27" y="87"/>
                    <a:pt x="0" y="88"/>
                    <a:pt x="0" y="95"/>
                  </a:cubicBezTo>
                  <a:cubicBezTo>
                    <a:pt x="0" y="97"/>
                    <a:pt x="0" y="99"/>
                    <a:pt x="4" y="100"/>
                  </a:cubicBezTo>
                  <a:cubicBezTo>
                    <a:pt x="8" y="101"/>
                    <a:pt x="12" y="99"/>
                    <a:pt x="16" y="104"/>
                  </a:cubicBezTo>
                  <a:cubicBezTo>
                    <a:pt x="20" y="108"/>
                    <a:pt x="30" y="108"/>
                    <a:pt x="36" y="105"/>
                  </a:cubicBezTo>
                  <a:cubicBezTo>
                    <a:pt x="43" y="102"/>
                    <a:pt x="48" y="106"/>
                    <a:pt x="48" y="109"/>
                  </a:cubicBezTo>
                  <a:cubicBezTo>
                    <a:pt x="48" y="113"/>
                    <a:pt x="33" y="108"/>
                    <a:pt x="28" y="111"/>
                  </a:cubicBezTo>
                  <a:cubicBezTo>
                    <a:pt x="24" y="114"/>
                    <a:pt x="9" y="111"/>
                    <a:pt x="10" y="114"/>
                  </a:cubicBezTo>
                  <a:cubicBezTo>
                    <a:pt x="11" y="118"/>
                    <a:pt x="17" y="117"/>
                    <a:pt x="24" y="118"/>
                  </a:cubicBezTo>
                  <a:cubicBezTo>
                    <a:pt x="29" y="119"/>
                    <a:pt x="24" y="121"/>
                    <a:pt x="24" y="124"/>
                  </a:cubicBezTo>
                  <a:cubicBezTo>
                    <a:pt x="24" y="126"/>
                    <a:pt x="26" y="126"/>
                    <a:pt x="32" y="129"/>
                  </a:cubicBezTo>
                  <a:cubicBezTo>
                    <a:pt x="38" y="132"/>
                    <a:pt x="48" y="133"/>
                    <a:pt x="44" y="130"/>
                  </a:cubicBezTo>
                  <a:cubicBezTo>
                    <a:pt x="41" y="127"/>
                    <a:pt x="50" y="127"/>
                    <a:pt x="52" y="129"/>
                  </a:cubicBezTo>
                  <a:cubicBezTo>
                    <a:pt x="53" y="131"/>
                    <a:pt x="58" y="126"/>
                    <a:pt x="61" y="127"/>
                  </a:cubicBezTo>
                  <a:cubicBezTo>
                    <a:pt x="66" y="129"/>
                    <a:pt x="67" y="123"/>
                    <a:pt x="71" y="125"/>
                  </a:cubicBezTo>
                  <a:cubicBezTo>
                    <a:pt x="74" y="128"/>
                    <a:pt x="89" y="129"/>
                    <a:pt x="95" y="132"/>
                  </a:cubicBezTo>
                  <a:cubicBezTo>
                    <a:pt x="100" y="134"/>
                    <a:pt x="107" y="135"/>
                    <a:pt x="107" y="140"/>
                  </a:cubicBezTo>
                  <a:cubicBezTo>
                    <a:pt x="106" y="144"/>
                    <a:pt x="111" y="147"/>
                    <a:pt x="117" y="149"/>
                  </a:cubicBezTo>
                  <a:cubicBezTo>
                    <a:pt x="122" y="152"/>
                    <a:pt x="124" y="157"/>
                    <a:pt x="123" y="161"/>
                  </a:cubicBezTo>
                  <a:cubicBezTo>
                    <a:pt x="123" y="165"/>
                    <a:pt x="130" y="168"/>
                    <a:pt x="129" y="169"/>
                  </a:cubicBezTo>
                  <a:cubicBezTo>
                    <a:pt x="128" y="171"/>
                    <a:pt x="129" y="174"/>
                    <a:pt x="132" y="178"/>
                  </a:cubicBezTo>
                  <a:cubicBezTo>
                    <a:pt x="136" y="181"/>
                    <a:pt x="126" y="183"/>
                    <a:pt x="129" y="187"/>
                  </a:cubicBezTo>
                  <a:cubicBezTo>
                    <a:pt x="131" y="190"/>
                    <a:pt x="125" y="195"/>
                    <a:pt x="132" y="196"/>
                  </a:cubicBezTo>
                  <a:cubicBezTo>
                    <a:pt x="139" y="198"/>
                    <a:pt x="138" y="192"/>
                    <a:pt x="143" y="192"/>
                  </a:cubicBezTo>
                  <a:cubicBezTo>
                    <a:pt x="149" y="192"/>
                    <a:pt x="143" y="196"/>
                    <a:pt x="146" y="199"/>
                  </a:cubicBezTo>
                  <a:cubicBezTo>
                    <a:pt x="149" y="202"/>
                    <a:pt x="155" y="202"/>
                    <a:pt x="160" y="206"/>
                  </a:cubicBezTo>
                  <a:cubicBezTo>
                    <a:pt x="166" y="211"/>
                    <a:pt x="162" y="213"/>
                    <a:pt x="157" y="209"/>
                  </a:cubicBezTo>
                  <a:cubicBezTo>
                    <a:pt x="152" y="206"/>
                    <a:pt x="138" y="206"/>
                    <a:pt x="138" y="207"/>
                  </a:cubicBezTo>
                  <a:cubicBezTo>
                    <a:pt x="138" y="209"/>
                    <a:pt x="154" y="218"/>
                    <a:pt x="157" y="217"/>
                  </a:cubicBezTo>
                  <a:cubicBezTo>
                    <a:pt x="161" y="216"/>
                    <a:pt x="167" y="222"/>
                    <a:pt x="164" y="225"/>
                  </a:cubicBezTo>
                  <a:cubicBezTo>
                    <a:pt x="162" y="227"/>
                    <a:pt x="163" y="232"/>
                    <a:pt x="163" y="235"/>
                  </a:cubicBezTo>
                  <a:cubicBezTo>
                    <a:pt x="162" y="238"/>
                    <a:pt x="156" y="235"/>
                    <a:pt x="153" y="235"/>
                  </a:cubicBezTo>
                  <a:cubicBezTo>
                    <a:pt x="150" y="236"/>
                    <a:pt x="147" y="237"/>
                    <a:pt x="147" y="241"/>
                  </a:cubicBezTo>
                  <a:cubicBezTo>
                    <a:pt x="147" y="244"/>
                    <a:pt x="142" y="247"/>
                    <a:pt x="141" y="252"/>
                  </a:cubicBezTo>
                  <a:cubicBezTo>
                    <a:pt x="141" y="256"/>
                    <a:pt x="145" y="256"/>
                    <a:pt x="148" y="258"/>
                  </a:cubicBezTo>
                  <a:cubicBezTo>
                    <a:pt x="151" y="260"/>
                    <a:pt x="143" y="261"/>
                    <a:pt x="143" y="265"/>
                  </a:cubicBezTo>
                  <a:cubicBezTo>
                    <a:pt x="143" y="268"/>
                    <a:pt x="150" y="274"/>
                    <a:pt x="153" y="276"/>
                  </a:cubicBezTo>
                  <a:cubicBezTo>
                    <a:pt x="155" y="277"/>
                    <a:pt x="153" y="284"/>
                    <a:pt x="155" y="288"/>
                  </a:cubicBezTo>
                  <a:cubicBezTo>
                    <a:pt x="155" y="291"/>
                    <a:pt x="159" y="287"/>
                    <a:pt x="158" y="292"/>
                  </a:cubicBezTo>
                  <a:cubicBezTo>
                    <a:pt x="158" y="297"/>
                    <a:pt x="162" y="297"/>
                    <a:pt x="162" y="300"/>
                  </a:cubicBezTo>
                  <a:cubicBezTo>
                    <a:pt x="163" y="302"/>
                    <a:pt x="169" y="302"/>
                    <a:pt x="168" y="306"/>
                  </a:cubicBezTo>
                  <a:cubicBezTo>
                    <a:pt x="167" y="310"/>
                    <a:pt x="170" y="313"/>
                    <a:pt x="171" y="314"/>
                  </a:cubicBezTo>
                  <a:cubicBezTo>
                    <a:pt x="173" y="317"/>
                    <a:pt x="179" y="321"/>
                    <a:pt x="179" y="324"/>
                  </a:cubicBezTo>
                  <a:cubicBezTo>
                    <a:pt x="181" y="326"/>
                    <a:pt x="184" y="330"/>
                    <a:pt x="188" y="329"/>
                  </a:cubicBezTo>
                  <a:cubicBezTo>
                    <a:pt x="192" y="328"/>
                    <a:pt x="192" y="332"/>
                    <a:pt x="195" y="331"/>
                  </a:cubicBezTo>
                  <a:cubicBezTo>
                    <a:pt x="199" y="331"/>
                    <a:pt x="203" y="333"/>
                    <a:pt x="204" y="335"/>
                  </a:cubicBezTo>
                  <a:cubicBezTo>
                    <a:pt x="205" y="338"/>
                    <a:pt x="215" y="339"/>
                    <a:pt x="217" y="340"/>
                  </a:cubicBezTo>
                  <a:cubicBezTo>
                    <a:pt x="220" y="340"/>
                    <a:pt x="220" y="336"/>
                    <a:pt x="223" y="335"/>
                  </a:cubicBezTo>
                  <a:cubicBezTo>
                    <a:pt x="225" y="333"/>
                    <a:pt x="224" y="324"/>
                    <a:pt x="227" y="323"/>
                  </a:cubicBezTo>
                  <a:cubicBezTo>
                    <a:pt x="228" y="322"/>
                    <a:pt x="227" y="312"/>
                    <a:pt x="226" y="311"/>
                  </a:cubicBezTo>
                  <a:cubicBezTo>
                    <a:pt x="224" y="310"/>
                    <a:pt x="225" y="307"/>
                    <a:pt x="229" y="307"/>
                  </a:cubicBezTo>
                  <a:cubicBezTo>
                    <a:pt x="235" y="308"/>
                    <a:pt x="233" y="303"/>
                    <a:pt x="235" y="302"/>
                  </a:cubicBezTo>
                  <a:cubicBezTo>
                    <a:pt x="238" y="302"/>
                    <a:pt x="237" y="297"/>
                    <a:pt x="239" y="297"/>
                  </a:cubicBezTo>
                  <a:cubicBezTo>
                    <a:pt x="240" y="296"/>
                    <a:pt x="239" y="293"/>
                    <a:pt x="239" y="291"/>
                  </a:cubicBezTo>
                  <a:cubicBezTo>
                    <a:pt x="237" y="290"/>
                    <a:pt x="239" y="289"/>
                    <a:pt x="241" y="288"/>
                  </a:cubicBezTo>
                  <a:cubicBezTo>
                    <a:pt x="244" y="288"/>
                    <a:pt x="243" y="284"/>
                    <a:pt x="239" y="282"/>
                  </a:cubicBezTo>
                  <a:cubicBezTo>
                    <a:pt x="237" y="281"/>
                    <a:pt x="238" y="278"/>
                    <a:pt x="241" y="279"/>
                  </a:cubicBezTo>
                  <a:cubicBezTo>
                    <a:pt x="244" y="282"/>
                    <a:pt x="247" y="280"/>
                    <a:pt x="245" y="278"/>
                  </a:cubicBezTo>
                  <a:cubicBezTo>
                    <a:pt x="243" y="275"/>
                    <a:pt x="248" y="274"/>
                    <a:pt x="252" y="273"/>
                  </a:cubicBezTo>
                  <a:cubicBezTo>
                    <a:pt x="257" y="273"/>
                    <a:pt x="259" y="270"/>
                    <a:pt x="258" y="266"/>
                  </a:cubicBezTo>
                  <a:cubicBezTo>
                    <a:pt x="257" y="264"/>
                    <a:pt x="263" y="264"/>
                    <a:pt x="262" y="266"/>
                  </a:cubicBezTo>
                  <a:cubicBezTo>
                    <a:pt x="261" y="269"/>
                    <a:pt x="262" y="273"/>
                    <a:pt x="263" y="270"/>
                  </a:cubicBezTo>
                  <a:cubicBezTo>
                    <a:pt x="265" y="268"/>
                    <a:pt x="270" y="270"/>
                    <a:pt x="277" y="267"/>
                  </a:cubicBezTo>
                  <a:cubicBezTo>
                    <a:pt x="285" y="266"/>
                    <a:pt x="292" y="259"/>
                    <a:pt x="294" y="254"/>
                  </a:cubicBezTo>
                  <a:cubicBezTo>
                    <a:pt x="296" y="247"/>
                    <a:pt x="304" y="248"/>
                    <a:pt x="303" y="244"/>
                  </a:cubicBezTo>
                  <a:cubicBezTo>
                    <a:pt x="302" y="241"/>
                    <a:pt x="304" y="239"/>
                    <a:pt x="310" y="242"/>
                  </a:cubicBezTo>
                  <a:cubicBezTo>
                    <a:pt x="315" y="244"/>
                    <a:pt x="311" y="240"/>
                    <a:pt x="317" y="240"/>
                  </a:cubicBezTo>
                  <a:cubicBezTo>
                    <a:pt x="323" y="240"/>
                    <a:pt x="323" y="237"/>
                    <a:pt x="328" y="237"/>
                  </a:cubicBezTo>
                  <a:cubicBezTo>
                    <a:pt x="335" y="237"/>
                    <a:pt x="349" y="234"/>
                    <a:pt x="355" y="230"/>
                  </a:cubicBezTo>
                  <a:cubicBezTo>
                    <a:pt x="360" y="226"/>
                    <a:pt x="371" y="222"/>
                    <a:pt x="376" y="219"/>
                  </a:cubicBezTo>
                  <a:cubicBezTo>
                    <a:pt x="381" y="216"/>
                    <a:pt x="382" y="214"/>
                    <a:pt x="379" y="215"/>
                  </a:cubicBezTo>
                  <a:cubicBezTo>
                    <a:pt x="376" y="217"/>
                    <a:pt x="370" y="217"/>
                    <a:pt x="366" y="216"/>
                  </a:cubicBezTo>
                  <a:cubicBezTo>
                    <a:pt x="361" y="215"/>
                    <a:pt x="354" y="211"/>
                    <a:pt x="349" y="214"/>
                  </a:cubicBezTo>
                  <a:cubicBezTo>
                    <a:pt x="344" y="217"/>
                    <a:pt x="347" y="210"/>
                    <a:pt x="351" y="209"/>
                  </a:cubicBezTo>
                  <a:cubicBezTo>
                    <a:pt x="356" y="208"/>
                    <a:pt x="354" y="206"/>
                    <a:pt x="353" y="202"/>
                  </a:cubicBezTo>
                  <a:cubicBezTo>
                    <a:pt x="351" y="197"/>
                    <a:pt x="359" y="201"/>
                    <a:pt x="363" y="206"/>
                  </a:cubicBezTo>
                  <a:cubicBezTo>
                    <a:pt x="367" y="210"/>
                    <a:pt x="373" y="213"/>
                    <a:pt x="380" y="211"/>
                  </a:cubicBezTo>
                  <a:cubicBezTo>
                    <a:pt x="385" y="209"/>
                    <a:pt x="380" y="205"/>
                    <a:pt x="382" y="201"/>
                  </a:cubicBezTo>
                  <a:cubicBezTo>
                    <a:pt x="384" y="198"/>
                    <a:pt x="364" y="188"/>
                    <a:pt x="362" y="184"/>
                  </a:cubicBezTo>
                  <a:cubicBezTo>
                    <a:pt x="361" y="181"/>
                    <a:pt x="368" y="183"/>
                    <a:pt x="373" y="185"/>
                  </a:cubicBezTo>
                  <a:cubicBezTo>
                    <a:pt x="380" y="188"/>
                    <a:pt x="381" y="181"/>
                    <a:pt x="381" y="178"/>
                  </a:cubicBezTo>
                  <a:cubicBezTo>
                    <a:pt x="381" y="174"/>
                    <a:pt x="369" y="174"/>
                    <a:pt x="363" y="178"/>
                  </a:cubicBezTo>
                  <a:cubicBezTo>
                    <a:pt x="358" y="181"/>
                    <a:pt x="352" y="173"/>
                    <a:pt x="359" y="172"/>
                  </a:cubicBezTo>
                  <a:cubicBezTo>
                    <a:pt x="367" y="171"/>
                    <a:pt x="360" y="169"/>
                    <a:pt x="362" y="167"/>
                  </a:cubicBezTo>
                  <a:cubicBezTo>
                    <a:pt x="365" y="164"/>
                    <a:pt x="374" y="173"/>
                    <a:pt x="379" y="171"/>
                  </a:cubicBezTo>
                  <a:cubicBezTo>
                    <a:pt x="383" y="169"/>
                    <a:pt x="387" y="171"/>
                    <a:pt x="392" y="169"/>
                  </a:cubicBezTo>
                  <a:cubicBezTo>
                    <a:pt x="395" y="165"/>
                    <a:pt x="384" y="162"/>
                    <a:pt x="382" y="159"/>
                  </a:cubicBezTo>
                  <a:cubicBezTo>
                    <a:pt x="379" y="156"/>
                    <a:pt x="394" y="157"/>
                    <a:pt x="398" y="157"/>
                  </a:cubicBezTo>
                  <a:cubicBezTo>
                    <a:pt x="403" y="157"/>
                    <a:pt x="404" y="151"/>
                    <a:pt x="400" y="152"/>
                  </a:cubicBezTo>
                  <a:cubicBezTo>
                    <a:pt x="396" y="154"/>
                    <a:pt x="384" y="148"/>
                    <a:pt x="386" y="144"/>
                  </a:cubicBezTo>
                  <a:cubicBezTo>
                    <a:pt x="389" y="140"/>
                    <a:pt x="394" y="145"/>
                    <a:pt x="399" y="142"/>
                  </a:cubicBezTo>
                  <a:cubicBezTo>
                    <a:pt x="405" y="139"/>
                    <a:pt x="400" y="128"/>
                    <a:pt x="396" y="128"/>
                  </a:cubicBezTo>
                  <a:cubicBezTo>
                    <a:pt x="392" y="128"/>
                    <a:pt x="383" y="127"/>
                    <a:pt x="383" y="125"/>
                  </a:cubicBezTo>
                  <a:cubicBezTo>
                    <a:pt x="383" y="123"/>
                    <a:pt x="375" y="121"/>
                    <a:pt x="377" y="120"/>
                  </a:cubicBezTo>
                  <a:cubicBezTo>
                    <a:pt x="380" y="117"/>
                    <a:pt x="383" y="121"/>
                    <a:pt x="387" y="118"/>
                  </a:cubicBezTo>
                  <a:cubicBezTo>
                    <a:pt x="393" y="114"/>
                    <a:pt x="403" y="119"/>
                    <a:pt x="407" y="118"/>
                  </a:cubicBezTo>
                  <a:cubicBezTo>
                    <a:pt x="412" y="117"/>
                    <a:pt x="406" y="109"/>
                    <a:pt x="403" y="110"/>
                  </a:cubicBezTo>
                  <a:cubicBezTo>
                    <a:pt x="400" y="111"/>
                    <a:pt x="392" y="112"/>
                    <a:pt x="391" y="108"/>
                  </a:cubicBezTo>
                  <a:cubicBezTo>
                    <a:pt x="390" y="103"/>
                    <a:pt x="399" y="108"/>
                    <a:pt x="401" y="105"/>
                  </a:cubicBezTo>
                  <a:cubicBezTo>
                    <a:pt x="403" y="103"/>
                    <a:pt x="388" y="97"/>
                    <a:pt x="386" y="102"/>
                  </a:cubicBezTo>
                  <a:cubicBezTo>
                    <a:pt x="383" y="107"/>
                    <a:pt x="376" y="105"/>
                    <a:pt x="380" y="102"/>
                  </a:cubicBezTo>
                  <a:cubicBezTo>
                    <a:pt x="384" y="99"/>
                    <a:pt x="385" y="92"/>
                    <a:pt x="384" y="88"/>
                  </a:cubicBezTo>
                  <a:cubicBezTo>
                    <a:pt x="384" y="85"/>
                    <a:pt x="399" y="85"/>
                    <a:pt x="398" y="78"/>
                  </a:cubicBezTo>
                  <a:cubicBezTo>
                    <a:pt x="396" y="73"/>
                    <a:pt x="405" y="71"/>
                    <a:pt x="410" y="71"/>
                  </a:cubicBezTo>
                  <a:cubicBezTo>
                    <a:pt x="415" y="71"/>
                    <a:pt x="410" y="64"/>
                    <a:pt x="405" y="65"/>
                  </a:cubicBezTo>
                  <a:cubicBezTo>
                    <a:pt x="400" y="66"/>
                    <a:pt x="395" y="71"/>
                    <a:pt x="393" y="69"/>
                  </a:cubicBezTo>
                  <a:cubicBezTo>
                    <a:pt x="390" y="67"/>
                    <a:pt x="398" y="62"/>
                    <a:pt x="403" y="62"/>
                  </a:cubicBezTo>
                  <a:cubicBezTo>
                    <a:pt x="407" y="62"/>
                    <a:pt x="418" y="62"/>
                    <a:pt x="421" y="61"/>
                  </a:cubicBezTo>
                  <a:cubicBezTo>
                    <a:pt x="425" y="58"/>
                    <a:pt x="415" y="56"/>
                    <a:pt x="407" y="57"/>
                  </a:cubicBezTo>
                  <a:cubicBezTo>
                    <a:pt x="401" y="58"/>
                    <a:pt x="401" y="55"/>
                    <a:pt x="411" y="54"/>
                  </a:cubicBezTo>
                  <a:cubicBezTo>
                    <a:pt x="422" y="54"/>
                    <a:pt x="420" y="52"/>
                    <a:pt x="428" y="51"/>
                  </a:cubicBezTo>
                  <a:cubicBezTo>
                    <a:pt x="435" y="50"/>
                    <a:pt x="432" y="48"/>
                    <a:pt x="437" y="47"/>
                  </a:cubicBezTo>
                  <a:cubicBezTo>
                    <a:pt x="442" y="47"/>
                    <a:pt x="454" y="42"/>
                    <a:pt x="454" y="39"/>
                  </a:cubicBezTo>
                  <a:cubicBezTo>
                    <a:pt x="454" y="37"/>
                    <a:pt x="437" y="32"/>
                    <a:pt x="429" y="32"/>
                  </a:cubicBezTo>
                  <a:close/>
                  <a:moveTo>
                    <a:pt x="155" y="223"/>
                  </a:moveTo>
                  <a:cubicBezTo>
                    <a:pt x="155" y="219"/>
                    <a:pt x="151" y="222"/>
                    <a:pt x="149" y="218"/>
                  </a:cubicBezTo>
                  <a:cubicBezTo>
                    <a:pt x="147" y="214"/>
                    <a:pt x="136" y="212"/>
                    <a:pt x="134" y="215"/>
                  </a:cubicBezTo>
                  <a:cubicBezTo>
                    <a:pt x="134" y="217"/>
                    <a:pt x="131" y="218"/>
                    <a:pt x="133" y="221"/>
                  </a:cubicBezTo>
                  <a:cubicBezTo>
                    <a:pt x="136" y="225"/>
                    <a:pt x="138" y="223"/>
                    <a:pt x="142" y="227"/>
                  </a:cubicBezTo>
                  <a:cubicBezTo>
                    <a:pt x="145" y="230"/>
                    <a:pt x="155" y="227"/>
                    <a:pt x="155" y="22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047;p79">
              <a:extLst>
                <a:ext uri="{FF2B5EF4-FFF2-40B4-BE49-F238E27FC236}">
                  <a16:creationId xmlns:a16="http://schemas.microsoft.com/office/drawing/2014/main" id="{BDDC16BF-143B-AE61-B510-F697C0DDCCC7}"/>
                </a:ext>
              </a:extLst>
            </p:cNvPr>
            <p:cNvSpPr/>
            <p:nvPr/>
          </p:nvSpPr>
          <p:spPr>
            <a:xfrm>
              <a:off x="1650628" y="1035443"/>
              <a:ext cx="1806303" cy="1392043"/>
            </a:xfrm>
            <a:custGeom>
              <a:avLst/>
              <a:gdLst/>
              <a:ahLst/>
              <a:cxnLst/>
              <a:rect l="l" t="t" r="r" b="b"/>
              <a:pathLst>
                <a:path w="662" h="510" extrusionOk="0">
                  <a:moveTo>
                    <a:pt x="130" y="447"/>
                  </a:moveTo>
                  <a:cubicBezTo>
                    <a:pt x="129" y="444"/>
                    <a:pt x="123" y="445"/>
                    <a:pt x="122" y="443"/>
                  </a:cubicBezTo>
                  <a:cubicBezTo>
                    <a:pt x="121" y="441"/>
                    <a:pt x="117" y="433"/>
                    <a:pt x="114" y="433"/>
                  </a:cubicBezTo>
                  <a:cubicBezTo>
                    <a:pt x="111" y="433"/>
                    <a:pt x="107" y="433"/>
                    <a:pt x="104" y="431"/>
                  </a:cubicBezTo>
                  <a:cubicBezTo>
                    <a:pt x="101" y="429"/>
                    <a:pt x="98" y="429"/>
                    <a:pt x="96" y="430"/>
                  </a:cubicBezTo>
                  <a:cubicBezTo>
                    <a:pt x="94" y="431"/>
                    <a:pt x="98" y="431"/>
                    <a:pt x="98" y="433"/>
                  </a:cubicBezTo>
                  <a:cubicBezTo>
                    <a:pt x="98" y="435"/>
                    <a:pt x="100" y="436"/>
                    <a:pt x="102" y="436"/>
                  </a:cubicBezTo>
                  <a:cubicBezTo>
                    <a:pt x="104" y="435"/>
                    <a:pt x="105" y="440"/>
                    <a:pt x="106" y="440"/>
                  </a:cubicBezTo>
                  <a:cubicBezTo>
                    <a:pt x="109" y="440"/>
                    <a:pt x="109" y="443"/>
                    <a:pt x="112" y="443"/>
                  </a:cubicBezTo>
                  <a:cubicBezTo>
                    <a:pt x="114" y="443"/>
                    <a:pt x="115" y="445"/>
                    <a:pt x="116" y="447"/>
                  </a:cubicBezTo>
                  <a:cubicBezTo>
                    <a:pt x="117" y="449"/>
                    <a:pt x="119" y="447"/>
                    <a:pt x="119" y="449"/>
                  </a:cubicBezTo>
                  <a:cubicBezTo>
                    <a:pt x="119" y="450"/>
                    <a:pt x="122" y="451"/>
                    <a:pt x="123" y="453"/>
                  </a:cubicBezTo>
                  <a:cubicBezTo>
                    <a:pt x="128" y="454"/>
                    <a:pt x="131" y="454"/>
                    <a:pt x="134" y="453"/>
                  </a:cubicBezTo>
                  <a:cubicBezTo>
                    <a:pt x="135" y="452"/>
                    <a:pt x="135" y="451"/>
                    <a:pt x="135" y="450"/>
                  </a:cubicBezTo>
                  <a:cubicBezTo>
                    <a:pt x="137" y="448"/>
                    <a:pt x="133" y="449"/>
                    <a:pt x="130" y="447"/>
                  </a:cubicBezTo>
                  <a:close/>
                  <a:moveTo>
                    <a:pt x="125" y="185"/>
                  </a:moveTo>
                  <a:cubicBezTo>
                    <a:pt x="131" y="186"/>
                    <a:pt x="131" y="197"/>
                    <a:pt x="136" y="197"/>
                  </a:cubicBezTo>
                  <a:cubicBezTo>
                    <a:pt x="139" y="197"/>
                    <a:pt x="136" y="194"/>
                    <a:pt x="141" y="194"/>
                  </a:cubicBezTo>
                  <a:cubicBezTo>
                    <a:pt x="145" y="194"/>
                    <a:pt x="144" y="191"/>
                    <a:pt x="148" y="192"/>
                  </a:cubicBezTo>
                  <a:cubicBezTo>
                    <a:pt x="152" y="192"/>
                    <a:pt x="155" y="190"/>
                    <a:pt x="155" y="186"/>
                  </a:cubicBezTo>
                  <a:cubicBezTo>
                    <a:pt x="155" y="181"/>
                    <a:pt x="158" y="180"/>
                    <a:pt x="162" y="179"/>
                  </a:cubicBezTo>
                  <a:cubicBezTo>
                    <a:pt x="166" y="178"/>
                    <a:pt x="163" y="173"/>
                    <a:pt x="168" y="172"/>
                  </a:cubicBezTo>
                  <a:cubicBezTo>
                    <a:pt x="174" y="170"/>
                    <a:pt x="189" y="163"/>
                    <a:pt x="191" y="162"/>
                  </a:cubicBezTo>
                  <a:cubicBezTo>
                    <a:pt x="194" y="160"/>
                    <a:pt x="189" y="157"/>
                    <a:pt x="182" y="153"/>
                  </a:cubicBezTo>
                  <a:cubicBezTo>
                    <a:pt x="177" y="149"/>
                    <a:pt x="172" y="149"/>
                    <a:pt x="167" y="151"/>
                  </a:cubicBezTo>
                  <a:cubicBezTo>
                    <a:pt x="163" y="155"/>
                    <a:pt x="166" y="149"/>
                    <a:pt x="163" y="150"/>
                  </a:cubicBezTo>
                  <a:cubicBezTo>
                    <a:pt x="159" y="151"/>
                    <a:pt x="149" y="148"/>
                    <a:pt x="148" y="146"/>
                  </a:cubicBezTo>
                  <a:cubicBezTo>
                    <a:pt x="146" y="144"/>
                    <a:pt x="129" y="149"/>
                    <a:pt x="125" y="149"/>
                  </a:cubicBezTo>
                  <a:cubicBezTo>
                    <a:pt x="120" y="149"/>
                    <a:pt x="125" y="154"/>
                    <a:pt x="128" y="156"/>
                  </a:cubicBezTo>
                  <a:cubicBezTo>
                    <a:pt x="130" y="159"/>
                    <a:pt x="120" y="166"/>
                    <a:pt x="122" y="167"/>
                  </a:cubicBezTo>
                  <a:cubicBezTo>
                    <a:pt x="125" y="169"/>
                    <a:pt x="120" y="174"/>
                    <a:pt x="116" y="179"/>
                  </a:cubicBezTo>
                  <a:cubicBezTo>
                    <a:pt x="111" y="184"/>
                    <a:pt x="119" y="184"/>
                    <a:pt x="125" y="185"/>
                  </a:cubicBezTo>
                  <a:close/>
                  <a:moveTo>
                    <a:pt x="290" y="212"/>
                  </a:moveTo>
                  <a:cubicBezTo>
                    <a:pt x="292" y="210"/>
                    <a:pt x="300" y="217"/>
                    <a:pt x="300" y="211"/>
                  </a:cubicBezTo>
                  <a:cubicBezTo>
                    <a:pt x="300" y="207"/>
                    <a:pt x="291" y="204"/>
                    <a:pt x="287" y="202"/>
                  </a:cubicBezTo>
                  <a:cubicBezTo>
                    <a:pt x="283" y="199"/>
                    <a:pt x="282" y="200"/>
                    <a:pt x="275" y="196"/>
                  </a:cubicBezTo>
                  <a:cubicBezTo>
                    <a:pt x="269" y="191"/>
                    <a:pt x="277" y="189"/>
                    <a:pt x="273" y="186"/>
                  </a:cubicBezTo>
                  <a:cubicBezTo>
                    <a:pt x="268" y="182"/>
                    <a:pt x="266" y="172"/>
                    <a:pt x="269" y="169"/>
                  </a:cubicBezTo>
                  <a:cubicBezTo>
                    <a:pt x="273" y="165"/>
                    <a:pt x="276" y="161"/>
                    <a:pt x="271" y="158"/>
                  </a:cubicBezTo>
                  <a:cubicBezTo>
                    <a:pt x="264" y="156"/>
                    <a:pt x="255" y="160"/>
                    <a:pt x="256" y="162"/>
                  </a:cubicBezTo>
                  <a:cubicBezTo>
                    <a:pt x="257" y="162"/>
                    <a:pt x="265" y="167"/>
                    <a:pt x="265" y="169"/>
                  </a:cubicBezTo>
                  <a:cubicBezTo>
                    <a:pt x="265" y="171"/>
                    <a:pt x="258" y="163"/>
                    <a:pt x="255" y="165"/>
                  </a:cubicBezTo>
                  <a:cubicBezTo>
                    <a:pt x="252" y="167"/>
                    <a:pt x="250" y="162"/>
                    <a:pt x="247" y="165"/>
                  </a:cubicBezTo>
                  <a:cubicBezTo>
                    <a:pt x="245" y="169"/>
                    <a:pt x="250" y="180"/>
                    <a:pt x="252" y="184"/>
                  </a:cubicBezTo>
                  <a:cubicBezTo>
                    <a:pt x="254" y="186"/>
                    <a:pt x="250" y="186"/>
                    <a:pt x="248" y="187"/>
                  </a:cubicBezTo>
                  <a:cubicBezTo>
                    <a:pt x="245" y="188"/>
                    <a:pt x="244" y="178"/>
                    <a:pt x="242" y="174"/>
                  </a:cubicBezTo>
                  <a:cubicBezTo>
                    <a:pt x="239" y="171"/>
                    <a:pt x="228" y="166"/>
                    <a:pt x="228" y="169"/>
                  </a:cubicBezTo>
                  <a:cubicBezTo>
                    <a:pt x="227" y="172"/>
                    <a:pt x="235" y="172"/>
                    <a:pt x="234" y="175"/>
                  </a:cubicBezTo>
                  <a:cubicBezTo>
                    <a:pt x="233" y="179"/>
                    <a:pt x="228" y="174"/>
                    <a:pt x="225" y="176"/>
                  </a:cubicBezTo>
                  <a:cubicBezTo>
                    <a:pt x="221" y="179"/>
                    <a:pt x="222" y="177"/>
                    <a:pt x="223" y="174"/>
                  </a:cubicBezTo>
                  <a:cubicBezTo>
                    <a:pt x="224" y="171"/>
                    <a:pt x="217" y="168"/>
                    <a:pt x="211" y="169"/>
                  </a:cubicBezTo>
                  <a:cubicBezTo>
                    <a:pt x="204" y="169"/>
                    <a:pt x="208" y="174"/>
                    <a:pt x="206" y="175"/>
                  </a:cubicBezTo>
                  <a:cubicBezTo>
                    <a:pt x="204" y="177"/>
                    <a:pt x="194" y="174"/>
                    <a:pt x="201" y="174"/>
                  </a:cubicBezTo>
                  <a:cubicBezTo>
                    <a:pt x="206" y="172"/>
                    <a:pt x="204" y="168"/>
                    <a:pt x="202" y="164"/>
                  </a:cubicBezTo>
                  <a:cubicBezTo>
                    <a:pt x="200" y="161"/>
                    <a:pt x="193" y="165"/>
                    <a:pt x="183" y="169"/>
                  </a:cubicBezTo>
                  <a:cubicBezTo>
                    <a:pt x="173" y="173"/>
                    <a:pt x="168" y="176"/>
                    <a:pt x="169" y="176"/>
                  </a:cubicBezTo>
                  <a:cubicBezTo>
                    <a:pt x="170" y="177"/>
                    <a:pt x="171" y="179"/>
                    <a:pt x="167" y="182"/>
                  </a:cubicBezTo>
                  <a:cubicBezTo>
                    <a:pt x="163" y="186"/>
                    <a:pt x="167" y="188"/>
                    <a:pt x="170" y="188"/>
                  </a:cubicBezTo>
                  <a:cubicBezTo>
                    <a:pt x="174" y="188"/>
                    <a:pt x="171" y="191"/>
                    <a:pt x="174" y="192"/>
                  </a:cubicBezTo>
                  <a:cubicBezTo>
                    <a:pt x="176" y="193"/>
                    <a:pt x="188" y="187"/>
                    <a:pt x="191" y="189"/>
                  </a:cubicBezTo>
                  <a:cubicBezTo>
                    <a:pt x="194" y="192"/>
                    <a:pt x="172" y="193"/>
                    <a:pt x="172" y="198"/>
                  </a:cubicBezTo>
                  <a:cubicBezTo>
                    <a:pt x="172" y="201"/>
                    <a:pt x="184" y="203"/>
                    <a:pt x="193" y="202"/>
                  </a:cubicBezTo>
                  <a:cubicBezTo>
                    <a:pt x="202" y="200"/>
                    <a:pt x="219" y="203"/>
                    <a:pt x="219" y="205"/>
                  </a:cubicBezTo>
                  <a:cubicBezTo>
                    <a:pt x="219" y="208"/>
                    <a:pt x="208" y="207"/>
                    <a:pt x="200" y="207"/>
                  </a:cubicBezTo>
                  <a:cubicBezTo>
                    <a:pt x="191" y="207"/>
                    <a:pt x="178" y="209"/>
                    <a:pt x="178" y="211"/>
                  </a:cubicBezTo>
                  <a:cubicBezTo>
                    <a:pt x="178" y="214"/>
                    <a:pt x="179" y="214"/>
                    <a:pt x="188" y="219"/>
                  </a:cubicBezTo>
                  <a:cubicBezTo>
                    <a:pt x="197" y="223"/>
                    <a:pt x="205" y="217"/>
                    <a:pt x="205" y="223"/>
                  </a:cubicBezTo>
                  <a:cubicBezTo>
                    <a:pt x="205" y="228"/>
                    <a:pt x="210" y="229"/>
                    <a:pt x="221" y="230"/>
                  </a:cubicBezTo>
                  <a:cubicBezTo>
                    <a:pt x="233" y="230"/>
                    <a:pt x="238" y="224"/>
                    <a:pt x="244" y="224"/>
                  </a:cubicBezTo>
                  <a:cubicBezTo>
                    <a:pt x="250" y="225"/>
                    <a:pt x="252" y="223"/>
                    <a:pt x="254" y="220"/>
                  </a:cubicBezTo>
                  <a:cubicBezTo>
                    <a:pt x="257" y="216"/>
                    <a:pt x="260" y="218"/>
                    <a:pt x="260" y="221"/>
                  </a:cubicBezTo>
                  <a:cubicBezTo>
                    <a:pt x="261" y="223"/>
                    <a:pt x="268" y="222"/>
                    <a:pt x="270" y="223"/>
                  </a:cubicBezTo>
                  <a:cubicBezTo>
                    <a:pt x="274" y="228"/>
                    <a:pt x="287" y="226"/>
                    <a:pt x="293" y="223"/>
                  </a:cubicBezTo>
                  <a:cubicBezTo>
                    <a:pt x="298" y="222"/>
                    <a:pt x="291" y="214"/>
                    <a:pt x="288" y="217"/>
                  </a:cubicBezTo>
                  <a:cubicBezTo>
                    <a:pt x="286" y="221"/>
                    <a:pt x="283" y="219"/>
                    <a:pt x="283" y="217"/>
                  </a:cubicBezTo>
                  <a:cubicBezTo>
                    <a:pt x="282" y="215"/>
                    <a:pt x="287" y="214"/>
                    <a:pt x="290" y="212"/>
                  </a:cubicBezTo>
                  <a:close/>
                  <a:moveTo>
                    <a:pt x="165" y="131"/>
                  </a:moveTo>
                  <a:cubicBezTo>
                    <a:pt x="170" y="132"/>
                    <a:pt x="177" y="126"/>
                    <a:pt x="177" y="124"/>
                  </a:cubicBezTo>
                  <a:cubicBezTo>
                    <a:pt x="176" y="120"/>
                    <a:pt x="162" y="131"/>
                    <a:pt x="165" y="131"/>
                  </a:cubicBezTo>
                  <a:close/>
                  <a:moveTo>
                    <a:pt x="137" y="122"/>
                  </a:moveTo>
                  <a:cubicBezTo>
                    <a:pt x="140" y="123"/>
                    <a:pt x="137" y="127"/>
                    <a:pt x="140" y="126"/>
                  </a:cubicBezTo>
                  <a:cubicBezTo>
                    <a:pt x="142" y="125"/>
                    <a:pt x="143" y="125"/>
                    <a:pt x="145" y="125"/>
                  </a:cubicBezTo>
                  <a:cubicBezTo>
                    <a:pt x="149" y="126"/>
                    <a:pt x="150" y="123"/>
                    <a:pt x="151" y="122"/>
                  </a:cubicBezTo>
                  <a:cubicBezTo>
                    <a:pt x="153" y="120"/>
                    <a:pt x="153" y="127"/>
                    <a:pt x="156" y="127"/>
                  </a:cubicBezTo>
                  <a:cubicBezTo>
                    <a:pt x="160" y="127"/>
                    <a:pt x="159" y="119"/>
                    <a:pt x="163" y="122"/>
                  </a:cubicBezTo>
                  <a:cubicBezTo>
                    <a:pt x="166" y="124"/>
                    <a:pt x="167" y="121"/>
                    <a:pt x="167" y="118"/>
                  </a:cubicBezTo>
                  <a:cubicBezTo>
                    <a:pt x="168" y="116"/>
                    <a:pt x="168" y="113"/>
                    <a:pt x="172" y="112"/>
                  </a:cubicBezTo>
                  <a:cubicBezTo>
                    <a:pt x="176" y="111"/>
                    <a:pt x="173" y="115"/>
                    <a:pt x="174" y="118"/>
                  </a:cubicBezTo>
                  <a:cubicBezTo>
                    <a:pt x="177" y="123"/>
                    <a:pt x="181" y="118"/>
                    <a:pt x="181" y="116"/>
                  </a:cubicBezTo>
                  <a:cubicBezTo>
                    <a:pt x="181" y="114"/>
                    <a:pt x="188" y="115"/>
                    <a:pt x="187" y="113"/>
                  </a:cubicBezTo>
                  <a:cubicBezTo>
                    <a:pt x="187" y="111"/>
                    <a:pt x="189" y="111"/>
                    <a:pt x="187" y="108"/>
                  </a:cubicBezTo>
                  <a:cubicBezTo>
                    <a:pt x="186" y="105"/>
                    <a:pt x="190" y="106"/>
                    <a:pt x="191" y="104"/>
                  </a:cubicBezTo>
                  <a:cubicBezTo>
                    <a:pt x="193" y="101"/>
                    <a:pt x="189" y="103"/>
                    <a:pt x="186" y="100"/>
                  </a:cubicBezTo>
                  <a:cubicBezTo>
                    <a:pt x="182" y="98"/>
                    <a:pt x="181" y="101"/>
                    <a:pt x="181" y="103"/>
                  </a:cubicBezTo>
                  <a:cubicBezTo>
                    <a:pt x="181" y="105"/>
                    <a:pt x="175" y="104"/>
                    <a:pt x="171" y="102"/>
                  </a:cubicBezTo>
                  <a:cubicBezTo>
                    <a:pt x="167" y="101"/>
                    <a:pt x="163" y="107"/>
                    <a:pt x="158" y="110"/>
                  </a:cubicBezTo>
                  <a:cubicBezTo>
                    <a:pt x="153" y="113"/>
                    <a:pt x="153" y="117"/>
                    <a:pt x="147" y="116"/>
                  </a:cubicBezTo>
                  <a:cubicBezTo>
                    <a:pt x="142" y="116"/>
                    <a:pt x="135" y="121"/>
                    <a:pt x="137" y="122"/>
                  </a:cubicBezTo>
                  <a:close/>
                  <a:moveTo>
                    <a:pt x="189" y="120"/>
                  </a:moveTo>
                  <a:cubicBezTo>
                    <a:pt x="184" y="120"/>
                    <a:pt x="184" y="125"/>
                    <a:pt x="190" y="125"/>
                  </a:cubicBezTo>
                  <a:cubicBezTo>
                    <a:pt x="195" y="125"/>
                    <a:pt x="197" y="126"/>
                    <a:pt x="189" y="126"/>
                  </a:cubicBezTo>
                  <a:cubicBezTo>
                    <a:pt x="181" y="126"/>
                    <a:pt x="178" y="133"/>
                    <a:pt x="183" y="131"/>
                  </a:cubicBezTo>
                  <a:cubicBezTo>
                    <a:pt x="189" y="130"/>
                    <a:pt x="195" y="130"/>
                    <a:pt x="191" y="131"/>
                  </a:cubicBezTo>
                  <a:cubicBezTo>
                    <a:pt x="187" y="133"/>
                    <a:pt x="177" y="134"/>
                    <a:pt x="178" y="136"/>
                  </a:cubicBezTo>
                  <a:cubicBezTo>
                    <a:pt x="178" y="137"/>
                    <a:pt x="183" y="137"/>
                    <a:pt x="188" y="138"/>
                  </a:cubicBezTo>
                  <a:cubicBezTo>
                    <a:pt x="191" y="140"/>
                    <a:pt x="194" y="141"/>
                    <a:pt x="198" y="137"/>
                  </a:cubicBezTo>
                  <a:cubicBezTo>
                    <a:pt x="201" y="134"/>
                    <a:pt x="205" y="130"/>
                    <a:pt x="203" y="135"/>
                  </a:cubicBezTo>
                  <a:cubicBezTo>
                    <a:pt x="202" y="140"/>
                    <a:pt x="209" y="137"/>
                    <a:pt x="217" y="136"/>
                  </a:cubicBezTo>
                  <a:cubicBezTo>
                    <a:pt x="226" y="136"/>
                    <a:pt x="216" y="141"/>
                    <a:pt x="207" y="142"/>
                  </a:cubicBezTo>
                  <a:cubicBezTo>
                    <a:pt x="198" y="142"/>
                    <a:pt x="200" y="147"/>
                    <a:pt x="206" y="149"/>
                  </a:cubicBezTo>
                  <a:cubicBezTo>
                    <a:pt x="214" y="150"/>
                    <a:pt x="229" y="144"/>
                    <a:pt x="233" y="140"/>
                  </a:cubicBezTo>
                  <a:cubicBezTo>
                    <a:pt x="237" y="137"/>
                    <a:pt x="239" y="142"/>
                    <a:pt x="243" y="140"/>
                  </a:cubicBezTo>
                  <a:cubicBezTo>
                    <a:pt x="247" y="137"/>
                    <a:pt x="254" y="140"/>
                    <a:pt x="260" y="138"/>
                  </a:cubicBezTo>
                  <a:cubicBezTo>
                    <a:pt x="266" y="137"/>
                    <a:pt x="267" y="125"/>
                    <a:pt x="262" y="124"/>
                  </a:cubicBezTo>
                  <a:cubicBezTo>
                    <a:pt x="258" y="122"/>
                    <a:pt x="258" y="126"/>
                    <a:pt x="254" y="126"/>
                  </a:cubicBezTo>
                  <a:cubicBezTo>
                    <a:pt x="251" y="127"/>
                    <a:pt x="249" y="123"/>
                    <a:pt x="246" y="120"/>
                  </a:cubicBezTo>
                  <a:cubicBezTo>
                    <a:pt x="243" y="117"/>
                    <a:pt x="245" y="111"/>
                    <a:pt x="240" y="112"/>
                  </a:cubicBezTo>
                  <a:cubicBezTo>
                    <a:pt x="237" y="113"/>
                    <a:pt x="227" y="119"/>
                    <a:pt x="233" y="120"/>
                  </a:cubicBezTo>
                  <a:cubicBezTo>
                    <a:pt x="238" y="121"/>
                    <a:pt x="237" y="124"/>
                    <a:pt x="234" y="125"/>
                  </a:cubicBezTo>
                  <a:cubicBezTo>
                    <a:pt x="230" y="126"/>
                    <a:pt x="240" y="128"/>
                    <a:pt x="239" y="131"/>
                  </a:cubicBezTo>
                  <a:cubicBezTo>
                    <a:pt x="238" y="133"/>
                    <a:pt x="223" y="131"/>
                    <a:pt x="222" y="127"/>
                  </a:cubicBezTo>
                  <a:cubicBezTo>
                    <a:pt x="221" y="125"/>
                    <a:pt x="210" y="118"/>
                    <a:pt x="204" y="120"/>
                  </a:cubicBezTo>
                  <a:cubicBezTo>
                    <a:pt x="200" y="121"/>
                    <a:pt x="202" y="115"/>
                    <a:pt x="197" y="115"/>
                  </a:cubicBezTo>
                  <a:cubicBezTo>
                    <a:pt x="191" y="115"/>
                    <a:pt x="193" y="120"/>
                    <a:pt x="189" y="120"/>
                  </a:cubicBezTo>
                  <a:close/>
                  <a:moveTo>
                    <a:pt x="206" y="96"/>
                  </a:moveTo>
                  <a:cubicBezTo>
                    <a:pt x="207" y="92"/>
                    <a:pt x="195" y="93"/>
                    <a:pt x="196" y="94"/>
                  </a:cubicBezTo>
                  <a:cubicBezTo>
                    <a:pt x="198" y="97"/>
                    <a:pt x="204" y="100"/>
                    <a:pt x="206" y="96"/>
                  </a:cubicBezTo>
                  <a:close/>
                  <a:moveTo>
                    <a:pt x="233" y="95"/>
                  </a:moveTo>
                  <a:cubicBezTo>
                    <a:pt x="238" y="94"/>
                    <a:pt x="236" y="90"/>
                    <a:pt x="228" y="91"/>
                  </a:cubicBezTo>
                  <a:cubicBezTo>
                    <a:pt x="222" y="92"/>
                    <a:pt x="210" y="92"/>
                    <a:pt x="210" y="98"/>
                  </a:cubicBezTo>
                  <a:cubicBezTo>
                    <a:pt x="210" y="101"/>
                    <a:pt x="212" y="103"/>
                    <a:pt x="220" y="104"/>
                  </a:cubicBezTo>
                  <a:cubicBezTo>
                    <a:pt x="227" y="105"/>
                    <a:pt x="234" y="98"/>
                    <a:pt x="230" y="98"/>
                  </a:cubicBezTo>
                  <a:cubicBezTo>
                    <a:pt x="226" y="98"/>
                    <a:pt x="229" y="95"/>
                    <a:pt x="233" y="95"/>
                  </a:cubicBezTo>
                  <a:close/>
                  <a:moveTo>
                    <a:pt x="217" y="88"/>
                  </a:moveTo>
                  <a:cubicBezTo>
                    <a:pt x="220" y="89"/>
                    <a:pt x="224" y="86"/>
                    <a:pt x="226" y="88"/>
                  </a:cubicBezTo>
                  <a:cubicBezTo>
                    <a:pt x="228" y="89"/>
                    <a:pt x="238" y="91"/>
                    <a:pt x="238" y="86"/>
                  </a:cubicBezTo>
                  <a:cubicBezTo>
                    <a:pt x="238" y="80"/>
                    <a:pt x="226" y="80"/>
                    <a:pt x="222" y="82"/>
                  </a:cubicBezTo>
                  <a:cubicBezTo>
                    <a:pt x="219" y="84"/>
                    <a:pt x="204" y="85"/>
                    <a:pt x="208" y="88"/>
                  </a:cubicBezTo>
                  <a:cubicBezTo>
                    <a:pt x="211" y="89"/>
                    <a:pt x="214" y="87"/>
                    <a:pt x="217" y="88"/>
                  </a:cubicBezTo>
                  <a:close/>
                  <a:moveTo>
                    <a:pt x="272" y="78"/>
                  </a:moveTo>
                  <a:cubicBezTo>
                    <a:pt x="276" y="76"/>
                    <a:pt x="283" y="80"/>
                    <a:pt x="282" y="83"/>
                  </a:cubicBezTo>
                  <a:cubicBezTo>
                    <a:pt x="281" y="86"/>
                    <a:pt x="269" y="82"/>
                    <a:pt x="270" y="85"/>
                  </a:cubicBezTo>
                  <a:cubicBezTo>
                    <a:pt x="271" y="86"/>
                    <a:pt x="272" y="89"/>
                    <a:pt x="280" y="88"/>
                  </a:cubicBezTo>
                  <a:cubicBezTo>
                    <a:pt x="287" y="85"/>
                    <a:pt x="294" y="87"/>
                    <a:pt x="299" y="91"/>
                  </a:cubicBezTo>
                  <a:cubicBezTo>
                    <a:pt x="305" y="95"/>
                    <a:pt x="310" y="97"/>
                    <a:pt x="313" y="92"/>
                  </a:cubicBezTo>
                  <a:cubicBezTo>
                    <a:pt x="317" y="88"/>
                    <a:pt x="309" y="88"/>
                    <a:pt x="310" y="85"/>
                  </a:cubicBezTo>
                  <a:cubicBezTo>
                    <a:pt x="311" y="81"/>
                    <a:pt x="305" y="79"/>
                    <a:pt x="301" y="79"/>
                  </a:cubicBezTo>
                  <a:cubicBezTo>
                    <a:pt x="298" y="79"/>
                    <a:pt x="297" y="73"/>
                    <a:pt x="294" y="74"/>
                  </a:cubicBezTo>
                  <a:cubicBezTo>
                    <a:pt x="290" y="76"/>
                    <a:pt x="288" y="77"/>
                    <a:pt x="288" y="73"/>
                  </a:cubicBezTo>
                  <a:cubicBezTo>
                    <a:pt x="288" y="69"/>
                    <a:pt x="272" y="68"/>
                    <a:pt x="267" y="70"/>
                  </a:cubicBezTo>
                  <a:cubicBezTo>
                    <a:pt x="262" y="72"/>
                    <a:pt x="268" y="81"/>
                    <a:pt x="272" y="78"/>
                  </a:cubicBezTo>
                  <a:close/>
                  <a:moveTo>
                    <a:pt x="274" y="106"/>
                  </a:moveTo>
                  <a:cubicBezTo>
                    <a:pt x="277" y="102"/>
                    <a:pt x="263" y="92"/>
                    <a:pt x="263" y="97"/>
                  </a:cubicBezTo>
                  <a:cubicBezTo>
                    <a:pt x="262" y="101"/>
                    <a:pt x="272" y="110"/>
                    <a:pt x="274" y="106"/>
                  </a:cubicBezTo>
                  <a:close/>
                  <a:moveTo>
                    <a:pt x="317" y="63"/>
                  </a:moveTo>
                  <a:cubicBezTo>
                    <a:pt x="320" y="59"/>
                    <a:pt x="303" y="55"/>
                    <a:pt x="308" y="59"/>
                  </a:cubicBezTo>
                  <a:cubicBezTo>
                    <a:pt x="310" y="61"/>
                    <a:pt x="315" y="66"/>
                    <a:pt x="317" y="63"/>
                  </a:cubicBezTo>
                  <a:close/>
                  <a:moveTo>
                    <a:pt x="280" y="137"/>
                  </a:moveTo>
                  <a:cubicBezTo>
                    <a:pt x="282" y="135"/>
                    <a:pt x="275" y="129"/>
                    <a:pt x="273" y="134"/>
                  </a:cubicBezTo>
                  <a:cubicBezTo>
                    <a:pt x="271" y="138"/>
                    <a:pt x="277" y="140"/>
                    <a:pt x="280" y="137"/>
                  </a:cubicBezTo>
                  <a:close/>
                  <a:moveTo>
                    <a:pt x="317" y="114"/>
                  </a:moveTo>
                  <a:cubicBezTo>
                    <a:pt x="317" y="118"/>
                    <a:pt x="310" y="113"/>
                    <a:pt x="303" y="112"/>
                  </a:cubicBezTo>
                  <a:cubicBezTo>
                    <a:pt x="298" y="109"/>
                    <a:pt x="301" y="116"/>
                    <a:pt x="306" y="120"/>
                  </a:cubicBezTo>
                  <a:cubicBezTo>
                    <a:pt x="310" y="124"/>
                    <a:pt x="303" y="122"/>
                    <a:pt x="297" y="118"/>
                  </a:cubicBezTo>
                  <a:cubicBezTo>
                    <a:pt x="291" y="113"/>
                    <a:pt x="291" y="121"/>
                    <a:pt x="295" y="123"/>
                  </a:cubicBezTo>
                  <a:cubicBezTo>
                    <a:pt x="298" y="125"/>
                    <a:pt x="294" y="128"/>
                    <a:pt x="290" y="124"/>
                  </a:cubicBezTo>
                  <a:cubicBezTo>
                    <a:pt x="286" y="118"/>
                    <a:pt x="284" y="113"/>
                    <a:pt x="277" y="113"/>
                  </a:cubicBezTo>
                  <a:cubicBezTo>
                    <a:pt x="272" y="112"/>
                    <a:pt x="274" y="118"/>
                    <a:pt x="276" y="122"/>
                  </a:cubicBezTo>
                  <a:cubicBezTo>
                    <a:pt x="280" y="125"/>
                    <a:pt x="283" y="126"/>
                    <a:pt x="288" y="129"/>
                  </a:cubicBezTo>
                  <a:cubicBezTo>
                    <a:pt x="294" y="133"/>
                    <a:pt x="302" y="128"/>
                    <a:pt x="306" y="129"/>
                  </a:cubicBezTo>
                  <a:cubicBezTo>
                    <a:pt x="310" y="130"/>
                    <a:pt x="302" y="136"/>
                    <a:pt x="305" y="138"/>
                  </a:cubicBezTo>
                  <a:cubicBezTo>
                    <a:pt x="308" y="142"/>
                    <a:pt x="314" y="139"/>
                    <a:pt x="320" y="139"/>
                  </a:cubicBezTo>
                  <a:cubicBezTo>
                    <a:pt x="325" y="138"/>
                    <a:pt x="323" y="136"/>
                    <a:pt x="326" y="133"/>
                  </a:cubicBezTo>
                  <a:cubicBezTo>
                    <a:pt x="330" y="131"/>
                    <a:pt x="323" y="131"/>
                    <a:pt x="325" y="125"/>
                  </a:cubicBezTo>
                  <a:cubicBezTo>
                    <a:pt x="328" y="120"/>
                    <a:pt x="318" y="111"/>
                    <a:pt x="317" y="114"/>
                  </a:cubicBezTo>
                  <a:close/>
                  <a:moveTo>
                    <a:pt x="331" y="95"/>
                  </a:moveTo>
                  <a:cubicBezTo>
                    <a:pt x="336" y="95"/>
                    <a:pt x="340" y="94"/>
                    <a:pt x="344" y="92"/>
                  </a:cubicBezTo>
                  <a:cubicBezTo>
                    <a:pt x="348" y="91"/>
                    <a:pt x="342" y="91"/>
                    <a:pt x="345" y="87"/>
                  </a:cubicBezTo>
                  <a:cubicBezTo>
                    <a:pt x="347" y="83"/>
                    <a:pt x="337" y="83"/>
                    <a:pt x="337" y="84"/>
                  </a:cubicBezTo>
                  <a:cubicBezTo>
                    <a:pt x="336" y="86"/>
                    <a:pt x="323" y="76"/>
                    <a:pt x="322" y="79"/>
                  </a:cubicBezTo>
                  <a:cubicBezTo>
                    <a:pt x="320" y="82"/>
                    <a:pt x="326" y="95"/>
                    <a:pt x="331" y="95"/>
                  </a:cubicBezTo>
                  <a:close/>
                  <a:moveTo>
                    <a:pt x="358" y="97"/>
                  </a:moveTo>
                  <a:cubicBezTo>
                    <a:pt x="357" y="95"/>
                    <a:pt x="332" y="98"/>
                    <a:pt x="336" y="100"/>
                  </a:cubicBezTo>
                  <a:cubicBezTo>
                    <a:pt x="343" y="105"/>
                    <a:pt x="358" y="99"/>
                    <a:pt x="358" y="97"/>
                  </a:cubicBezTo>
                  <a:close/>
                  <a:moveTo>
                    <a:pt x="354" y="145"/>
                  </a:moveTo>
                  <a:cubicBezTo>
                    <a:pt x="360" y="144"/>
                    <a:pt x="357" y="137"/>
                    <a:pt x="350" y="132"/>
                  </a:cubicBezTo>
                  <a:cubicBezTo>
                    <a:pt x="344" y="127"/>
                    <a:pt x="329" y="137"/>
                    <a:pt x="332" y="139"/>
                  </a:cubicBezTo>
                  <a:cubicBezTo>
                    <a:pt x="334" y="142"/>
                    <a:pt x="348" y="145"/>
                    <a:pt x="354" y="145"/>
                  </a:cubicBezTo>
                  <a:close/>
                  <a:moveTo>
                    <a:pt x="311" y="191"/>
                  </a:moveTo>
                  <a:cubicBezTo>
                    <a:pt x="319" y="196"/>
                    <a:pt x="317" y="187"/>
                    <a:pt x="325" y="187"/>
                  </a:cubicBezTo>
                  <a:cubicBezTo>
                    <a:pt x="334" y="187"/>
                    <a:pt x="334" y="174"/>
                    <a:pt x="334" y="169"/>
                  </a:cubicBezTo>
                  <a:cubicBezTo>
                    <a:pt x="336" y="164"/>
                    <a:pt x="328" y="164"/>
                    <a:pt x="330" y="168"/>
                  </a:cubicBezTo>
                  <a:cubicBezTo>
                    <a:pt x="333" y="172"/>
                    <a:pt x="330" y="175"/>
                    <a:pt x="329" y="171"/>
                  </a:cubicBezTo>
                  <a:cubicBezTo>
                    <a:pt x="329" y="167"/>
                    <a:pt x="322" y="171"/>
                    <a:pt x="320" y="167"/>
                  </a:cubicBezTo>
                  <a:cubicBezTo>
                    <a:pt x="318" y="164"/>
                    <a:pt x="327" y="164"/>
                    <a:pt x="330" y="160"/>
                  </a:cubicBezTo>
                  <a:cubicBezTo>
                    <a:pt x="332" y="155"/>
                    <a:pt x="322" y="156"/>
                    <a:pt x="324" y="152"/>
                  </a:cubicBezTo>
                  <a:cubicBezTo>
                    <a:pt x="327" y="149"/>
                    <a:pt x="310" y="153"/>
                    <a:pt x="315" y="155"/>
                  </a:cubicBezTo>
                  <a:cubicBezTo>
                    <a:pt x="320" y="157"/>
                    <a:pt x="315" y="160"/>
                    <a:pt x="310" y="156"/>
                  </a:cubicBezTo>
                  <a:cubicBezTo>
                    <a:pt x="306" y="153"/>
                    <a:pt x="293" y="159"/>
                    <a:pt x="298" y="162"/>
                  </a:cubicBezTo>
                  <a:cubicBezTo>
                    <a:pt x="301" y="165"/>
                    <a:pt x="312" y="161"/>
                    <a:pt x="306" y="169"/>
                  </a:cubicBezTo>
                  <a:cubicBezTo>
                    <a:pt x="299" y="177"/>
                    <a:pt x="297" y="166"/>
                    <a:pt x="291" y="167"/>
                  </a:cubicBezTo>
                  <a:cubicBezTo>
                    <a:pt x="286" y="169"/>
                    <a:pt x="287" y="175"/>
                    <a:pt x="297" y="178"/>
                  </a:cubicBezTo>
                  <a:cubicBezTo>
                    <a:pt x="306" y="181"/>
                    <a:pt x="305" y="186"/>
                    <a:pt x="311" y="191"/>
                  </a:cubicBezTo>
                  <a:close/>
                  <a:moveTo>
                    <a:pt x="366" y="138"/>
                  </a:moveTo>
                  <a:cubicBezTo>
                    <a:pt x="368" y="145"/>
                    <a:pt x="370" y="140"/>
                    <a:pt x="374" y="143"/>
                  </a:cubicBezTo>
                  <a:cubicBezTo>
                    <a:pt x="378" y="146"/>
                    <a:pt x="383" y="147"/>
                    <a:pt x="386" y="144"/>
                  </a:cubicBezTo>
                  <a:cubicBezTo>
                    <a:pt x="389" y="142"/>
                    <a:pt x="391" y="140"/>
                    <a:pt x="392" y="142"/>
                  </a:cubicBezTo>
                  <a:cubicBezTo>
                    <a:pt x="394" y="146"/>
                    <a:pt x="400" y="147"/>
                    <a:pt x="417" y="147"/>
                  </a:cubicBezTo>
                  <a:cubicBezTo>
                    <a:pt x="432" y="147"/>
                    <a:pt x="428" y="140"/>
                    <a:pt x="432" y="143"/>
                  </a:cubicBezTo>
                  <a:cubicBezTo>
                    <a:pt x="437" y="146"/>
                    <a:pt x="448" y="146"/>
                    <a:pt x="453" y="144"/>
                  </a:cubicBezTo>
                  <a:cubicBezTo>
                    <a:pt x="457" y="143"/>
                    <a:pt x="459" y="137"/>
                    <a:pt x="459" y="133"/>
                  </a:cubicBezTo>
                  <a:cubicBezTo>
                    <a:pt x="459" y="129"/>
                    <a:pt x="423" y="126"/>
                    <a:pt x="418" y="129"/>
                  </a:cubicBezTo>
                  <a:cubicBezTo>
                    <a:pt x="411" y="133"/>
                    <a:pt x="401" y="128"/>
                    <a:pt x="396" y="131"/>
                  </a:cubicBezTo>
                  <a:cubicBezTo>
                    <a:pt x="391" y="133"/>
                    <a:pt x="393" y="127"/>
                    <a:pt x="384" y="127"/>
                  </a:cubicBezTo>
                  <a:cubicBezTo>
                    <a:pt x="375" y="126"/>
                    <a:pt x="384" y="122"/>
                    <a:pt x="386" y="120"/>
                  </a:cubicBezTo>
                  <a:cubicBezTo>
                    <a:pt x="388" y="118"/>
                    <a:pt x="372" y="113"/>
                    <a:pt x="367" y="114"/>
                  </a:cubicBezTo>
                  <a:cubicBezTo>
                    <a:pt x="360" y="115"/>
                    <a:pt x="357" y="113"/>
                    <a:pt x="351" y="110"/>
                  </a:cubicBezTo>
                  <a:cubicBezTo>
                    <a:pt x="345" y="107"/>
                    <a:pt x="329" y="108"/>
                    <a:pt x="332" y="113"/>
                  </a:cubicBezTo>
                  <a:cubicBezTo>
                    <a:pt x="334" y="115"/>
                    <a:pt x="353" y="123"/>
                    <a:pt x="356" y="119"/>
                  </a:cubicBezTo>
                  <a:cubicBezTo>
                    <a:pt x="358" y="115"/>
                    <a:pt x="362" y="123"/>
                    <a:pt x="365" y="126"/>
                  </a:cubicBezTo>
                  <a:cubicBezTo>
                    <a:pt x="368" y="130"/>
                    <a:pt x="363" y="132"/>
                    <a:pt x="366" y="138"/>
                  </a:cubicBezTo>
                  <a:close/>
                  <a:moveTo>
                    <a:pt x="382" y="100"/>
                  </a:moveTo>
                  <a:cubicBezTo>
                    <a:pt x="376" y="96"/>
                    <a:pt x="369" y="102"/>
                    <a:pt x="375" y="105"/>
                  </a:cubicBezTo>
                  <a:cubicBezTo>
                    <a:pt x="381" y="107"/>
                    <a:pt x="388" y="102"/>
                    <a:pt x="382" y="100"/>
                  </a:cubicBezTo>
                  <a:close/>
                  <a:moveTo>
                    <a:pt x="334" y="63"/>
                  </a:moveTo>
                  <a:cubicBezTo>
                    <a:pt x="340" y="64"/>
                    <a:pt x="337" y="68"/>
                    <a:pt x="342" y="70"/>
                  </a:cubicBezTo>
                  <a:cubicBezTo>
                    <a:pt x="347" y="73"/>
                    <a:pt x="362" y="67"/>
                    <a:pt x="364" y="71"/>
                  </a:cubicBezTo>
                  <a:cubicBezTo>
                    <a:pt x="365" y="75"/>
                    <a:pt x="348" y="75"/>
                    <a:pt x="351" y="77"/>
                  </a:cubicBezTo>
                  <a:cubicBezTo>
                    <a:pt x="353" y="79"/>
                    <a:pt x="362" y="83"/>
                    <a:pt x="361" y="85"/>
                  </a:cubicBezTo>
                  <a:cubicBezTo>
                    <a:pt x="360" y="87"/>
                    <a:pt x="377" y="92"/>
                    <a:pt x="379" y="90"/>
                  </a:cubicBezTo>
                  <a:cubicBezTo>
                    <a:pt x="381" y="88"/>
                    <a:pt x="385" y="88"/>
                    <a:pt x="389" y="89"/>
                  </a:cubicBezTo>
                  <a:cubicBezTo>
                    <a:pt x="394" y="91"/>
                    <a:pt x="394" y="79"/>
                    <a:pt x="397" y="81"/>
                  </a:cubicBezTo>
                  <a:cubicBezTo>
                    <a:pt x="400" y="84"/>
                    <a:pt x="399" y="77"/>
                    <a:pt x="405" y="76"/>
                  </a:cubicBezTo>
                  <a:cubicBezTo>
                    <a:pt x="409" y="73"/>
                    <a:pt x="417" y="73"/>
                    <a:pt x="417" y="71"/>
                  </a:cubicBezTo>
                  <a:cubicBezTo>
                    <a:pt x="418" y="69"/>
                    <a:pt x="416" y="67"/>
                    <a:pt x="409" y="67"/>
                  </a:cubicBezTo>
                  <a:cubicBezTo>
                    <a:pt x="404" y="68"/>
                    <a:pt x="400" y="66"/>
                    <a:pt x="403" y="63"/>
                  </a:cubicBezTo>
                  <a:cubicBezTo>
                    <a:pt x="405" y="59"/>
                    <a:pt x="395" y="58"/>
                    <a:pt x="399" y="56"/>
                  </a:cubicBezTo>
                  <a:cubicBezTo>
                    <a:pt x="403" y="53"/>
                    <a:pt x="393" y="51"/>
                    <a:pt x="394" y="54"/>
                  </a:cubicBezTo>
                  <a:cubicBezTo>
                    <a:pt x="394" y="58"/>
                    <a:pt x="388" y="54"/>
                    <a:pt x="387" y="52"/>
                  </a:cubicBezTo>
                  <a:cubicBezTo>
                    <a:pt x="386" y="48"/>
                    <a:pt x="372" y="46"/>
                    <a:pt x="364" y="39"/>
                  </a:cubicBezTo>
                  <a:cubicBezTo>
                    <a:pt x="355" y="30"/>
                    <a:pt x="346" y="36"/>
                    <a:pt x="351" y="37"/>
                  </a:cubicBezTo>
                  <a:cubicBezTo>
                    <a:pt x="356" y="38"/>
                    <a:pt x="356" y="40"/>
                    <a:pt x="351" y="39"/>
                  </a:cubicBezTo>
                  <a:cubicBezTo>
                    <a:pt x="347" y="39"/>
                    <a:pt x="339" y="40"/>
                    <a:pt x="346" y="43"/>
                  </a:cubicBezTo>
                  <a:cubicBezTo>
                    <a:pt x="353" y="45"/>
                    <a:pt x="346" y="47"/>
                    <a:pt x="340" y="47"/>
                  </a:cubicBezTo>
                  <a:cubicBezTo>
                    <a:pt x="334" y="47"/>
                    <a:pt x="334" y="53"/>
                    <a:pt x="342" y="54"/>
                  </a:cubicBezTo>
                  <a:cubicBezTo>
                    <a:pt x="348" y="56"/>
                    <a:pt x="344" y="60"/>
                    <a:pt x="337" y="58"/>
                  </a:cubicBezTo>
                  <a:cubicBezTo>
                    <a:pt x="332" y="57"/>
                    <a:pt x="330" y="60"/>
                    <a:pt x="334" y="63"/>
                  </a:cubicBezTo>
                  <a:close/>
                  <a:moveTo>
                    <a:pt x="375" y="29"/>
                  </a:moveTo>
                  <a:cubicBezTo>
                    <a:pt x="380" y="27"/>
                    <a:pt x="383" y="28"/>
                    <a:pt x="379" y="30"/>
                  </a:cubicBezTo>
                  <a:cubicBezTo>
                    <a:pt x="375" y="33"/>
                    <a:pt x="376" y="34"/>
                    <a:pt x="382" y="34"/>
                  </a:cubicBezTo>
                  <a:cubicBezTo>
                    <a:pt x="388" y="33"/>
                    <a:pt x="380" y="35"/>
                    <a:pt x="380" y="39"/>
                  </a:cubicBezTo>
                  <a:cubicBezTo>
                    <a:pt x="380" y="42"/>
                    <a:pt x="386" y="39"/>
                    <a:pt x="386" y="43"/>
                  </a:cubicBezTo>
                  <a:cubicBezTo>
                    <a:pt x="387" y="47"/>
                    <a:pt x="401" y="48"/>
                    <a:pt x="406" y="44"/>
                  </a:cubicBezTo>
                  <a:cubicBezTo>
                    <a:pt x="409" y="39"/>
                    <a:pt x="408" y="45"/>
                    <a:pt x="407" y="48"/>
                  </a:cubicBezTo>
                  <a:cubicBezTo>
                    <a:pt x="407" y="50"/>
                    <a:pt x="428" y="52"/>
                    <a:pt x="429" y="49"/>
                  </a:cubicBezTo>
                  <a:cubicBezTo>
                    <a:pt x="430" y="46"/>
                    <a:pt x="432" y="47"/>
                    <a:pt x="437" y="48"/>
                  </a:cubicBezTo>
                  <a:cubicBezTo>
                    <a:pt x="441" y="49"/>
                    <a:pt x="460" y="44"/>
                    <a:pt x="460" y="40"/>
                  </a:cubicBezTo>
                  <a:cubicBezTo>
                    <a:pt x="461" y="37"/>
                    <a:pt x="466" y="42"/>
                    <a:pt x="460" y="47"/>
                  </a:cubicBezTo>
                  <a:cubicBezTo>
                    <a:pt x="454" y="52"/>
                    <a:pt x="442" y="51"/>
                    <a:pt x="436" y="52"/>
                  </a:cubicBezTo>
                  <a:cubicBezTo>
                    <a:pt x="430" y="53"/>
                    <a:pt x="440" y="58"/>
                    <a:pt x="445" y="62"/>
                  </a:cubicBezTo>
                  <a:cubicBezTo>
                    <a:pt x="451" y="66"/>
                    <a:pt x="438" y="64"/>
                    <a:pt x="432" y="58"/>
                  </a:cubicBezTo>
                  <a:cubicBezTo>
                    <a:pt x="428" y="52"/>
                    <a:pt x="416" y="52"/>
                    <a:pt x="409" y="53"/>
                  </a:cubicBezTo>
                  <a:cubicBezTo>
                    <a:pt x="403" y="53"/>
                    <a:pt x="405" y="65"/>
                    <a:pt x="409" y="65"/>
                  </a:cubicBezTo>
                  <a:cubicBezTo>
                    <a:pt x="414" y="65"/>
                    <a:pt x="418" y="66"/>
                    <a:pt x="423" y="74"/>
                  </a:cubicBezTo>
                  <a:cubicBezTo>
                    <a:pt x="428" y="81"/>
                    <a:pt x="438" y="79"/>
                    <a:pt x="438" y="83"/>
                  </a:cubicBezTo>
                  <a:cubicBezTo>
                    <a:pt x="438" y="86"/>
                    <a:pt x="425" y="80"/>
                    <a:pt x="418" y="79"/>
                  </a:cubicBezTo>
                  <a:cubicBezTo>
                    <a:pt x="411" y="77"/>
                    <a:pt x="399" y="82"/>
                    <a:pt x="399" y="88"/>
                  </a:cubicBezTo>
                  <a:cubicBezTo>
                    <a:pt x="398" y="92"/>
                    <a:pt x="409" y="92"/>
                    <a:pt x="417" y="88"/>
                  </a:cubicBezTo>
                  <a:cubicBezTo>
                    <a:pt x="424" y="84"/>
                    <a:pt x="418" y="89"/>
                    <a:pt x="415" y="92"/>
                  </a:cubicBezTo>
                  <a:cubicBezTo>
                    <a:pt x="411" y="96"/>
                    <a:pt x="423" y="99"/>
                    <a:pt x="423" y="102"/>
                  </a:cubicBezTo>
                  <a:cubicBezTo>
                    <a:pt x="423" y="106"/>
                    <a:pt x="415" y="105"/>
                    <a:pt x="414" y="101"/>
                  </a:cubicBezTo>
                  <a:cubicBezTo>
                    <a:pt x="413" y="98"/>
                    <a:pt x="409" y="94"/>
                    <a:pt x="401" y="95"/>
                  </a:cubicBezTo>
                  <a:cubicBezTo>
                    <a:pt x="393" y="95"/>
                    <a:pt x="394" y="101"/>
                    <a:pt x="400" y="101"/>
                  </a:cubicBezTo>
                  <a:cubicBezTo>
                    <a:pt x="405" y="102"/>
                    <a:pt x="406" y="106"/>
                    <a:pt x="399" y="106"/>
                  </a:cubicBezTo>
                  <a:cubicBezTo>
                    <a:pt x="394" y="106"/>
                    <a:pt x="380" y="111"/>
                    <a:pt x="384" y="114"/>
                  </a:cubicBezTo>
                  <a:cubicBezTo>
                    <a:pt x="389" y="118"/>
                    <a:pt x="406" y="114"/>
                    <a:pt x="408" y="117"/>
                  </a:cubicBezTo>
                  <a:cubicBezTo>
                    <a:pt x="412" y="119"/>
                    <a:pt x="419" y="120"/>
                    <a:pt x="422" y="117"/>
                  </a:cubicBezTo>
                  <a:cubicBezTo>
                    <a:pt x="424" y="114"/>
                    <a:pt x="430" y="115"/>
                    <a:pt x="437" y="115"/>
                  </a:cubicBezTo>
                  <a:cubicBezTo>
                    <a:pt x="443" y="115"/>
                    <a:pt x="445" y="117"/>
                    <a:pt x="448" y="119"/>
                  </a:cubicBezTo>
                  <a:cubicBezTo>
                    <a:pt x="451" y="122"/>
                    <a:pt x="456" y="121"/>
                    <a:pt x="460" y="118"/>
                  </a:cubicBezTo>
                  <a:cubicBezTo>
                    <a:pt x="464" y="115"/>
                    <a:pt x="464" y="115"/>
                    <a:pt x="468" y="115"/>
                  </a:cubicBezTo>
                  <a:cubicBezTo>
                    <a:pt x="473" y="115"/>
                    <a:pt x="474" y="113"/>
                    <a:pt x="471" y="109"/>
                  </a:cubicBezTo>
                  <a:cubicBezTo>
                    <a:pt x="469" y="105"/>
                    <a:pt x="464" y="112"/>
                    <a:pt x="463" y="109"/>
                  </a:cubicBezTo>
                  <a:cubicBezTo>
                    <a:pt x="462" y="106"/>
                    <a:pt x="456" y="105"/>
                    <a:pt x="447" y="106"/>
                  </a:cubicBezTo>
                  <a:cubicBezTo>
                    <a:pt x="438" y="108"/>
                    <a:pt x="442" y="100"/>
                    <a:pt x="447" y="101"/>
                  </a:cubicBezTo>
                  <a:cubicBezTo>
                    <a:pt x="454" y="103"/>
                    <a:pt x="461" y="103"/>
                    <a:pt x="467" y="101"/>
                  </a:cubicBezTo>
                  <a:cubicBezTo>
                    <a:pt x="473" y="100"/>
                    <a:pt x="468" y="97"/>
                    <a:pt x="468" y="94"/>
                  </a:cubicBezTo>
                  <a:cubicBezTo>
                    <a:pt x="468" y="91"/>
                    <a:pt x="476" y="93"/>
                    <a:pt x="482" y="93"/>
                  </a:cubicBezTo>
                  <a:cubicBezTo>
                    <a:pt x="488" y="93"/>
                    <a:pt x="497" y="84"/>
                    <a:pt x="497" y="77"/>
                  </a:cubicBezTo>
                  <a:cubicBezTo>
                    <a:pt x="497" y="72"/>
                    <a:pt x="484" y="74"/>
                    <a:pt x="478" y="74"/>
                  </a:cubicBezTo>
                  <a:cubicBezTo>
                    <a:pt x="470" y="74"/>
                    <a:pt x="481" y="68"/>
                    <a:pt x="494" y="69"/>
                  </a:cubicBezTo>
                  <a:cubicBezTo>
                    <a:pt x="506" y="70"/>
                    <a:pt x="501" y="64"/>
                    <a:pt x="503" y="63"/>
                  </a:cubicBezTo>
                  <a:cubicBezTo>
                    <a:pt x="505" y="61"/>
                    <a:pt x="512" y="64"/>
                    <a:pt x="517" y="64"/>
                  </a:cubicBezTo>
                  <a:cubicBezTo>
                    <a:pt x="524" y="62"/>
                    <a:pt x="520" y="57"/>
                    <a:pt x="524" y="57"/>
                  </a:cubicBezTo>
                  <a:cubicBezTo>
                    <a:pt x="526" y="57"/>
                    <a:pt x="534" y="52"/>
                    <a:pt x="548" y="44"/>
                  </a:cubicBezTo>
                  <a:cubicBezTo>
                    <a:pt x="561" y="37"/>
                    <a:pt x="572" y="39"/>
                    <a:pt x="572" y="34"/>
                  </a:cubicBezTo>
                  <a:cubicBezTo>
                    <a:pt x="573" y="29"/>
                    <a:pt x="553" y="34"/>
                    <a:pt x="550" y="33"/>
                  </a:cubicBezTo>
                  <a:cubicBezTo>
                    <a:pt x="547" y="31"/>
                    <a:pt x="563" y="27"/>
                    <a:pt x="567" y="28"/>
                  </a:cubicBezTo>
                  <a:cubicBezTo>
                    <a:pt x="572" y="29"/>
                    <a:pt x="576" y="28"/>
                    <a:pt x="590" y="22"/>
                  </a:cubicBezTo>
                  <a:cubicBezTo>
                    <a:pt x="604" y="15"/>
                    <a:pt x="598" y="14"/>
                    <a:pt x="592" y="15"/>
                  </a:cubicBezTo>
                  <a:cubicBezTo>
                    <a:pt x="586" y="15"/>
                    <a:pt x="580" y="14"/>
                    <a:pt x="581" y="10"/>
                  </a:cubicBezTo>
                  <a:cubicBezTo>
                    <a:pt x="581" y="6"/>
                    <a:pt x="573" y="10"/>
                    <a:pt x="572" y="8"/>
                  </a:cubicBezTo>
                  <a:cubicBezTo>
                    <a:pt x="572" y="6"/>
                    <a:pt x="563" y="7"/>
                    <a:pt x="555" y="10"/>
                  </a:cubicBezTo>
                  <a:cubicBezTo>
                    <a:pt x="547" y="14"/>
                    <a:pt x="554" y="7"/>
                    <a:pt x="558" y="5"/>
                  </a:cubicBezTo>
                  <a:cubicBezTo>
                    <a:pt x="562" y="4"/>
                    <a:pt x="537" y="5"/>
                    <a:pt x="532" y="3"/>
                  </a:cubicBezTo>
                  <a:cubicBezTo>
                    <a:pt x="527" y="0"/>
                    <a:pt x="523" y="7"/>
                    <a:pt x="519" y="3"/>
                  </a:cubicBezTo>
                  <a:cubicBezTo>
                    <a:pt x="515" y="0"/>
                    <a:pt x="505" y="3"/>
                    <a:pt x="506" y="6"/>
                  </a:cubicBezTo>
                  <a:cubicBezTo>
                    <a:pt x="507" y="9"/>
                    <a:pt x="504" y="9"/>
                    <a:pt x="501" y="5"/>
                  </a:cubicBezTo>
                  <a:cubicBezTo>
                    <a:pt x="497" y="3"/>
                    <a:pt x="489" y="6"/>
                    <a:pt x="482" y="5"/>
                  </a:cubicBezTo>
                  <a:cubicBezTo>
                    <a:pt x="475" y="4"/>
                    <a:pt x="478" y="11"/>
                    <a:pt x="470" y="7"/>
                  </a:cubicBezTo>
                  <a:cubicBezTo>
                    <a:pt x="463" y="4"/>
                    <a:pt x="454" y="5"/>
                    <a:pt x="457" y="6"/>
                  </a:cubicBezTo>
                  <a:cubicBezTo>
                    <a:pt x="459" y="7"/>
                    <a:pt x="456" y="10"/>
                    <a:pt x="454" y="9"/>
                  </a:cubicBezTo>
                  <a:cubicBezTo>
                    <a:pt x="450" y="7"/>
                    <a:pt x="447" y="9"/>
                    <a:pt x="449" y="12"/>
                  </a:cubicBezTo>
                  <a:cubicBezTo>
                    <a:pt x="450" y="15"/>
                    <a:pt x="436" y="11"/>
                    <a:pt x="436" y="15"/>
                  </a:cubicBezTo>
                  <a:cubicBezTo>
                    <a:pt x="436" y="18"/>
                    <a:pt x="431" y="20"/>
                    <a:pt x="428" y="17"/>
                  </a:cubicBezTo>
                  <a:cubicBezTo>
                    <a:pt x="423" y="14"/>
                    <a:pt x="411" y="13"/>
                    <a:pt x="415" y="15"/>
                  </a:cubicBezTo>
                  <a:cubicBezTo>
                    <a:pt x="418" y="19"/>
                    <a:pt x="404" y="17"/>
                    <a:pt x="407" y="20"/>
                  </a:cubicBezTo>
                  <a:cubicBezTo>
                    <a:pt x="411" y="23"/>
                    <a:pt x="403" y="26"/>
                    <a:pt x="403" y="24"/>
                  </a:cubicBezTo>
                  <a:cubicBezTo>
                    <a:pt x="403" y="22"/>
                    <a:pt x="394" y="19"/>
                    <a:pt x="391" y="22"/>
                  </a:cubicBezTo>
                  <a:cubicBezTo>
                    <a:pt x="388" y="25"/>
                    <a:pt x="386" y="28"/>
                    <a:pt x="385" y="27"/>
                  </a:cubicBezTo>
                  <a:cubicBezTo>
                    <a:pt x="383" y="25"/>
                    <a:pt x="376" y="26"/>
                    <a:pt x="370" y="28"/>
                  </a:cubicBezTo>
                  <a:cubicBezTo>
                    <a:pt x="362" y="30"/>
                    <a:pt x="370" y="33"/>
                    <a:pt x="375" y="29"/>
                  </a:cubicBezTo>
                  <a:close/>
                  <a:moveTo>
                    <a:pt x="458" y="314"/>
                  </a:moveTo>
                  <a:cubicBezTo>
                    <a:pt x="460" y="314"/>
                    <a:pt x="465" y="306"/>
                    <a:pt x="459" y="306"/>
                  </a:cubicBezTo>
                  <a:cubicBezTo>
                    <a:pt x="453" y="307"/>
                    <a:pt x="454" y="315"/>
                    <a:pt x="458" y="314"/>
                  </a:cubicBezTo>
                  <a:close/>
                  <a:moveTo>
                    <a:pt x="429" y="307"/>
                  </a:moveTo>
                  <a:cubicBezTo>
                    <a:pt x="434" y="310"/>
                    <a:pt x="442" y="301"/>
                    <a:pt x="442" y="298"/>
                  </a:cubicBezTo>
                  <a:cubicBezTo>
                    <a:pt x="441" y="296"/>
                    <a:pt x="422" y="303"/>
                    <a:pt x="429" y="307"/>
                  </a:cubicBezTo>
                  <a:close/>
                  <a:moveTo>
                    <a:pt x="453" y="289"/>
                  </a:moveTo>
                  <a:cubicBezTo>
                    <a:pt x="454" y="285"/>
                    <a:pt x="442" y="284"/>
                    <a:pt x="442" y="281"/>
                  </a:cubicBezTo>
                  <a:cubicBezTo>
                    <a:pt x="442" y="277"/>
                    <a:pt x="431" y="274"/>
                    <a:pt x="428" y="272"/>
                  </a:cubicBezTo>
                  <a:cubicBezTo>
                    <a:pt x="424" y="270"/>
                    <a:pt x="418" y="269"/>
                    <a:pt x="418" y="265"/>
                  </a:cubicBezTo>
                  <a:cubicBezTo>
                    <a:pt x="418" y="261"/>
                    <a:pt x="411" y="264"/>
                    <a:pt x="410" y="270"/>
                  </a:cubicBezTo>
                  <a:cubicBezTo>
                    <a:pt x="410" y="276"/>
                    <a:pt x="406" y="274"/>
                    <a:pt x="408" y="280"/>
                  </a:cubicBezTo>
                  <a:cubicBezTo>
                    <a:pt x="410" y="286"/>
                    <a:pt x="401" y="287"/>
                    <a:pt x="402" y="290"/>
                  </a:cubicBezTo>
                  <a:cubicBezTo>
                    <a:pt x="403" y="293"/>
                    <a:pt x="407" y="290"/>
                    <a:pt x="411" y="290"/>
                  </a:cubicBezTo>
                  <a:cubicBezTo>
                    <a:pt x="416" y="290"/>
                    <a:pt x="410" y="296"/>
                    <a:pt x="416" y="296"/>
                  </a:cubicBezTo>
                  <a:cubicBezTo>
                    <a:pt x="419" y="296"/>
                    <a:pt x="426" y="292"/>
                    <a:pt x="428" y="289"/>
                  </a:cubicBezTo>
                  <a:cubicBezTo>
                    <a:pt x="430" y="286"/>
                    <a:pt x="432" y="285"/>
                    <a:pt x="437" y="288"/>
                  </a:cubicBezTo>
                  <a:cubicBezTo>
                    <a:pt x="442" y="292"/>
                    <a:pt x="452" y="292"/>
                    <a:pt x="453" y="289"/>
                  </a:cubicBezTo>
                  <a:close/>
                  <a:moveTo>
                    <a:pt x="560" y="259"/>
                  </a:moveTo>
                  <a:cubicBezTo>
                    <a:pt x="564" y="260"/>
                    <a:pt x="564" y="265"/>
                    <a:pt x="571" y="271"/>
                  </a:cubicBezTo>
                  <a:cubicBezTo>
                    <a:pt x="577" y="275"/>
                    <a:pt x="578" y="272"/>
                    <a:pt x="579" y="269"/>
                  </a:cubicBezTo>
                  <a:cubicBezTo>
                    <a:pt x="580" y="265"/>
                    <a:pt x="586" y="268"/>
                    <a:pt x="586" y="264"/>
                  </a:cubicBezTo>
                  <a:cubicBezTo>
                    <a:pt x="586" y="260"/>
                    <a:pt x="592" y="256"/>
                    <a:pt x="596" y="255"/>
                  </a:cubicBezTo>
                  <a:cubicBezTo>
                    <a:pt x="600" y="253"/>
                    <a:pt x="593" y="249"/>
                    <a:pt x="587" y="249"/>
                  </a:cubicBezTo>
                  <a:cubicBezTo>
                    <a:pt x="582" y="249"/>
                    <a:pt x="581" y="246"/>
                    <a:pt x="581" y="244"/>
                  </a:cubicBezTo>
                  <a:cubicBezTo>
                    <a:pt x="581" y="241"/>
                    <a:pt x="572" y="235"/>
                    <a:pt x="568" y="236"/>
                  </a:cubicBezTo>
                  <a:cubicBezTo>
                    <a:pt x="564" y="237"/>
                    <a:pt x="559" y="233"/>
                    <a:pt x="555" y="232"/>
                  </a:cubicBezTo>
                  <a:cubicBezTo>
                    <a:pt x="550" y="232"/>
                    <a:pt x="544" y="228"/>
                    <a:pt x="545" y="223"/>
                  </a:cubicBezTo>
                  <a:cubicBezTo>
                    <a:pt x="546" y="219"/>
                    <a:pt x="553" y="225"/>
                    <a:pt x="555" y="222"/>
                  </a:cubicBezTo>
                  <a:cubicBezTo>
                    <a:pt x="557" y="218"/>
                    <a:pt x="547" y="220"/>
                    <a:pt x="547" y="217"/>
                  </a:cubicBezTo>
                  <a:cubicBezTo>
                    <a:pt x="546" y="214"/>
                    <a:pt x="549" y="216"/>
                    <a:pt x="550" y="214"/>
                  </a:cubicBezTo>
                  <a:cubicBezTo>
                    <a:pt x="553" y="212"/>
                    <a:pt x="550" y="209"/>
                    <a:pt x="547" y="208"/>
                  </a:cubicBezTo>
                  <a:cubicBezTo>
                    <a:pt x="545" y="207"/>
                    <a:pt x="544" y="210"/>
                    <a:pt x="541" y="210"/>
                  </a:cubicBezTo>
                  <a:cubicBezTo>
                    <a:pt x="539" y="210"/>
                    <a:pt x="541" y="207"/>
                    <a:pt x="543" y="204"/>
                  </a:cubicBezTo>
                  <a:cubicBezTo>
                    <a:pt x="545" y="202"/>
                    <a:pt x="536" y="199"/>
                    <a:pt x="531" y="200"/>
                  </a:cubicBezTo>
                  <a:cubicBezTo>
                    <a:pt x="527" y="202"/>
                    <a:pt x="526" y="199"/>
                    <a:pt x="526" y="198"/>
                  </a:cubicBezTo>
                  <a:cubicBezTo>
                    <a:pt x="526" y="195"/>
                    <a:pt x="519" y="198"/>
                    <a:pt x="516" y="199"/>
                  </a:cubicBezTo>
                  <a:cubicBezTo>
                    <a:pt x="514" y="201"/>
                    <a:pt x="511" y="198"/>
                    <a:pt x="514" y="197"/>
                  </a:cubicBezTo>
                  <a:cubicBezTo>
                    <a:pt x="517" y="197"/>
                    <a:pt x="521" y="194"/>
                    <a:pt x="520" y="191"/>
                  </a:cubicBezTo>
                  <a:cubicBezTo>
                    <a:pt x="519" y="188"/>
                    <a:pt x="511" y="187"/>
                    <a:pt x="509" y="191"/>
                  </a:cubicBezTo>
                  <a:cubicBezTo>
                    <a:pt x="507" y="195"/>
                    <a:pt x="501" y="187"/>
                    <a:pt x="501" y="185"/>
                  </a:cubicBezTo>
                  <a:cubicBezTo>
                    <a:pt x="501" y="181"/>
                    <a:pt x="490" y="184"/>
                    <a:pt x="491" y="179"/>
                  </a:cubicBezTo>
                  <a:cubicBezTo>
                    <a:pt x="492" y="174"/>
                    <a:pt x="479" y="173"/>
                    <a:pt x="476" y="173"/>
                  </a:cubicBezTo>
                  <a:cubicBezTo>
                    <a:pt x="472" y="173"/>
                    <a:pt x="466" y="175"/>
                    <a:pt x="467" y="179"/>
                  </a:cubicBezTo>
                  <a:cubicBezTo>
                    <a:pt x="468" y="183"/>
                    <a:pt x="464" y="181"/>
                    <a:pt x="463" y="177"/>
                  </a:cubicBezTo>
                  <a:cubicBezTo>
                    <a:pt x="462" y="174"/>
                    <a:pt x="454" y="181"/>
                    <a:pt x="451" y="181"/>
                  </a:cubicBezTo>
                  <a:cubicBezTo>
                    <a:pt x="448" y="181"/>
                    <a:pt x="452" y="172"/>
                    <a:pt x="451" y="169"/>
                  </a:cubicBezTo>
                  <a:cubicBezTo>
                    <a:pt x="450" y="166"/>
                    <a:pt x="447" y="165"/>
                    <a:pt x="445" y="160"/>
                  </a:cubicBezTo>
                  <a:cubicBezTo>
                    <a:pt x="443" y="155"/>
                    <a:pt x="433" y="157"/>
                    <a:pt x="431" y="160"/>
                  </a:cubicBezTo>
                  <a:cubicBezTo>
                    <a:pt x="429" y="162"/>
                    <a:pt x="419" y="162"/>
                    <a:pt x="416" y="166"/>
                  </a:cubicBezTo>
                  <a:cubicBezTo>
                    <a:pt x="411" y="171"/>
                    <a:pt x="416" y="175"/>
                    <a:pt x="418" y="177"/>
                  </a:cubicBezTo>
                  <a:cubicBezTo>
                    <a:pt x="419" y="179"/>
                    <a:pt x="411" y="181"/>
                    <a:pt x="414" y="184"/>
                  </a:cubicBezTo>
                  <a:cubicBezTo>
                    <a:pt x="417" y="186"/>
                    <a:pt x="421" y="186"/>
                    <a:pt x="421" y="189"/>
                  </a:cubicBezTo>
                  <a:cubicBezTo>
                    <a:pt x="422" y="194"/>
                    <a:pt x="411" y="188"/>
                    <a:pt x="409" y="185"/>
                  </a:cubicBezTo>
                  <a:cubicBezTo>
                    <a:pt x="407" y="181"/>
                    <a:pt x="409" y="178"/>
                    <a:pt x="407" y="175"/>
                  </a:cubicBezTo>
                  <a:cubicBezTo>
                    <a:pt x="405" y="173"/>
                    <a:pt x="407" y="169"/>
                    <a:pt x="411" y="164"/>
                  </a:cubicBezTo>
                  <a:cubicBezTo>
                    <a:pt x="416" y="160"/>
                    <a:pt x="418" y="161"/>
                    <a:pt x="418" y="158"/>
                  </a:cubicBezTo>
                  <a:cubicBezTo>
                    <a:pt x="418" y="155"/>
                    <a:pt x="400" y="155"/>
                    <a:pt x="390" y="165"/>
                  </a:cubicBezTo>
                  <a:cubicBezTo>
                    <a:pt x="379" y="175"/>
                    <a:pt x="382" y="188"/>
                    <a:pt x="382" y="191"/>
                  </a:cubicBezTo>
                  <a:cubicBezTo>
                    <a:pt x="383" y="194"/>
                    <a:pt x="393" y="192"/>
                    <a:pt x="398" y="194"/>
                  </a:cubicBezTo>
                  <a:cubicBezTo>
                    <a:pt x="404" y="196"/>
                    <a:pt x="401" y="198"/>
                    <a:pt x="397" y="198"/>
                  </a:cubicBezTo>
                  <a:cubicBezTo>
                    <a:pt x="393" y="197"/>
                    <a:pt x="385" y="195"/>
                    <a:pt x="385" y="198"/>
                  </a:cubicBezTo>
                  <a:cubicBezTo>
                    <a:pt x="386" y="201"/>
                    <a:pt x="394" y="207"/>
                    <a:pt x="400" y="205"/>
                  </a:cubicBezTo>
                  <a:cubicBezTo>
                    <a:pt x="406" y="204"/>
                    <a:pt x="406" y="204"/>
                    <a:pt x="407" y="207"/>
                  </a:cubicBezTo>
                  <a:cubicBezTo>
                    <a:pt x="410" y="210"/>
                    <a:pt x="417" y="209"/>
                    <a:pt x="422" y="210"/>
                  </a:cubicBezTo>
                  <a:cubicBezTo>
                    <a:pt x="429" y="210"/>
                    <a:pt x="436" y="212"/>
                    <a:pt x="439" y="212"/>
                  </a:cubicBezTo>
                  <a:cubicBezTo>
                    <a:pt x="442" y="212"/>
                    <a:pt x="445" y="210"/>
                    <a:pt x="446" y="209"/>
                  </a:cubicBezTo>
                  <a:cubicBezTo>
                    <a:pt x="447" y="208"/>
                    <a:pt x="460" y="211"/>
                    <a:pt x="464" y="211"/>
                  </a:cubicBezTo>
                  <a:cubicBezTo>
                    <a:pt x="467" y="211"/>
                    <a:pt x="465" y="208"/>
                    <a:pt x="463" y="207"/>
                  </a:cubicBezTo>
                  <a:cubicBezTo>
                    <a:pt x="460" y="206"/>
                    <a:pt x="461" y="201"/>
                    <a:pt x="464" y="203"/>
                  </a:cubicBezTo>
                  <a:cubicBezTo>
                    <a:pt x="467" y="205"/>
                    <a:pt x="472" y="206"/>
                    <a:pt x="473" y="209"/>
                  </a:cubicBezTo>
                  <a:cubicBezTo>
                    <a:pt x="474" y="211"/>
                    <a:pt x="477" y="210"/>
                    <a:pt x="477" y="212"/>
                  </a:cubicBezTo>
                  <a:cubicBezTo>
                    <a:pt x="478" y="214"/>
                    <a:pt x="488" y="217"/>
                    <a:pt x="488" y="220"/>
                  </a:cubicBezTo>
                  <a:cubicBezTo>
                    <a:pt x="489" y="223"/>
                    <a:pt x="478" y="223"/>
                    <a:pt x="480" y="226"/>
                  </a:cubicBezTo>
                  <a:cubicBezTo>
                    <a:pt x="484" y="228"/>
                    <a:pt x="489" y="223"/>
                    <a:pt x="492" y="223"/>
                  </a:cubicBezTo>
                  <a:cubicBezTo>
                    <a:pt x="496" y="223"/>
                    <a:pt x="496" y="232"/>
                    <a:pt x="499" y="230"/>
                  </a:cubicBezTo>
                  <a:cubicBezTo>
                    <a:pt x="503" y="228"/>
                    <a:pt x="506" y="232"/>
                    <a:pt x="511" y="237"/>
                  </a:cubicBezTo>
                  <a:cubicBezTo>
                    <a:pt x="514" y="243"/>
                    <a:pt x="510" y="248"/>
                    <a:pt x="511" y="250"/>
                  </a:cubicBezTo>
                  <a:cubicBezTo>
                    <a:pt x="511" y="252"/>
                    <a:pt x="518" y="251"/>
                    <a:pt x="523" y="249"/>
                  </a:cubicBezTo>
                  <a:cubicBezTo>
                    <a:pt x="526" y="247"/>
                    <a:pt x="531" y="252"/>
                    <a:pt x="534" y="255"/>
                  </a:cubicBezTo>
                  <a:cubicBezTo>
                    <a:pt x="538" y="258"/>
                    <a:pt x="522" y="263"/>
                    <a:pt x="523" y="260"/>
                  </a:cubicBezTo>
                  <a:cubicBezTo>
                    <a:pt x="525" y="258"/>
                    <a:pt x="514" y="249"/>
                    <a:pt x="504" y="253"/>
                  </a:cubicBezTo>
                  <a:cubicBezTo>
                    <a:pt x="495" y="257"/>
                    <a:pt x="502" y="262"/>
                    <a:pt x="502" y="266"/>
                  </a:cubicBezTo>
                  <a:cubicBezTo>
                    <a:pt x="503" y="269"/>
                    <a:pt x="494" y="272"/>
                    <a:pt x="485" y="270"/>
                  </a:cubicBezTo>
                  <a:cubicBezTo>
                    <a:pt x="476" y="266"/>
                    <a:pt x="478" y="271"/>
                    <a:pt x="475" y="271"/>
                  </a:cubicBezTo>
                  <a:cubicBezTo>
                    <a:pt x="471" y="271"/>
                    <a:pt x="467" y="277"/>
                    <a:pt x="471" y="281"/>
                  </a:cubicBezTo>
                  <a:cubicBezTo>
                    <a:pt x="474" y="284"/>
                    <a:pt x="481" y="281"/>
                    <a:pt x="488" y="282"/>
                  </a:cubicBezTo>
                  <a:cubicBezTo>
                    <a:pt x="493" y="282"/>
                    <a:pt x="494" y="284"/>
                    <a:pt x="494" y="280"/>
                  </a:cubicBezTo>
                  <a:cubicBezTo>
                    <a:pt x="495" y="277"/>
                    <a:pt x="502" y="278"/>
                    <a:pt x="506" y="279"/>
                  </a:cubicBezTo>
                  <a:cubicBezTo>
                    <a:pt x="510" y="280"/>
                    <a:pt x="509" y="286"/>
                    <a:pt x="514" y="287"/>
                  </a:cubicBezTo>
                  <a:cubicBezTo>
                    <a:pt x="520" y="287"/>
                    <a:pt x="515" y="293"/>
                    <a:pt x="519" y="296"/>
                  </a:cubicBezTo>
                  <a:cubicBezTo>
                    <a:pt x="522" y="300"/>
                    <a:pt x="532" y="298"/>
                    <a:pt x="537" y="302"/>
                  </a:cubicBezTo>
                  <a:cubicBezTo>
                    <a:pt x="540" y="306"/>
                    <a:pt x="557" y="314"/>
                    <a:pt x="560" y="311"/>
                  </a:cubicBezTo>
                  <a:cubicBezTo>
                    <a:pt x="562" y="308"/>
                    <a:pt x="545" y="293"/>
                    <a:pt x="540" y="291"/>
                  </a:cubicBezTo>
                  <a:cubicBezTo>
                    <a:pt x="535" y="290"/>
                    <a:pt x="545" y="288"/>
                    <a:pt x="551" y="293"/>
                  </a:cubicBezTo>
                  <a:cubicBezTo>
                    <a:pt x="558" y="298"/>
                    <a:pt x="567" y="300"/>
                    <a:pt x="572" y="295"/>
                  </a:cubicBezTo>
                  <a:cubicBezTo>
                    <a:pt x="576" y="288"/>
                    <a:pt x="567" y="290"/>
                    <a:pt x="567" y="286"/>
                  </a:cubicBezTo>
                  <a:cubicBezTo>
                    <a:pt x="567" y="282"/>
                    <a:pt x="564" y="275"/>
                    <a:pt x="560" y="275"/>
                  </a:cubicBezTo>
                  <a:cubicBezTo>
                    <a:pt x="555" y="275"/>
                    <a:pt x="543" y="266"/>
                    <a:pt x="548" y="264"/>
                  </a:cubicBezTo>
                  <a:cubicBezTo>
                    <a:pt x="552" y="262"/>
                    <a:pt x="546" y="259"/>
                    <a:pt x="550" y="256"/>
                  </a:cubicBezTo>
                  <a:cubicBezTo>
                    <a:pt x="553" y="252"/>
                    <a:pt x="556" y="259"/>
                    <a:pt x="560" y="259"/>
                  </a:cubicBezTo>
                  <a:close/>
                  <a:moveTo>
                    <a:pt x="490" y="244"/>
                  </a:moveTo>
                  <a:cubicBezTo>
                    <a:pt x="494" y="244"/>
                    <a:pt x="494" y="237"/>
                    <a:pt x="491" y="235"/>
                  </a:cubicBezTo>
                  <a:cubicBezTo>
                    <a:pt x="490" y="232"/>
                    <a:pt x="486" y="232"/>
                    <a:pt x="482" y="232"/>
                  </a:cubicBezTo>
                  <a:cubicBezTo>
                    <a:pt x="478" y="232"/>
                    <a:pt x="472" y="237"/>
                    <a:pt x="476" y="244"/>
                  </a:cubicBezTo>
                  <a:cubicBezTo>
                    <a:pt x="478" y="249"/>
                    <a:pt x="487" y="245"/>
                    <a:pt x="490" y="244"/>
                  </a:cubicBezTo>
                  <a:close/>
                  <a:moveTo>
                    <a:pt x="450" y="158"/>
                  </a:moveTo>
                  <a:cubicBezTo>
                    <a:pt x="447" y="162"/>
                    <a:pt x="454" y="162"/>
                    <a:pt x="454" y="167"/>
                  </a:cubicBezTo>
                  <a:cubicBezTo>
                    <a:pt x="454" y="173"/>
                    <a:pt x="461" y="174"/>
                    <a:pt x="466" y="171"/>
                  </a:cubicBezTo>
                  <a:cubicBezTo>
                    <a:pt x="470" y="168"/>
                    <a:pt x="483" y="172"/>
                    <a:pt x="483" y="168"/>
                  </a:cubicBezTo>
                  <a:cubicBezTo>
                    <a:pt x="483" y="164"/>
                    <a:pt x="469" y="158"/>
                    <a:pt x="465" y="159"/>
                  </a:cubicBezTo>
                  <a:cubicBezTo>
                    <a:pt x="459" y="160"/>
                    <a:pt x="452" y="154"/>
                    <a:pt x="450" y="158"/>
                  </a:cubicBezTo>
                  <a:close/>
                  <a:moveTo>
                    <a:pt x="573" y="439"/>
                  </a:moveTo>
                  <a:cubicBezTo>
                    <a:pt x="574" y="442"/>
                    <a:pt x="593" y="449"/>
                    <a:pt x="593" y="446"/>
                  </a:cubicBezTo>
                  <a:cubicBezTo>
                    <a:pt x="594" y="443"/>
                    <a:pt x="573" y="437"/>
                    <a:pt x="573" y="439"/>
                  </a:cubicBezTo>
                  <a:close/>
                  <a:moveTo>
                    <a:pt x="657" y="458"/>
                  </a:moveTo>
                  <a:cubicBezTo>
                    <a:pt x="655" y="461"/>
                    <a:pt x="653" y="456"/>
                    <a:pt x="656" y="455"/>
                  </a:cubicBezTo>
                  <a:cubicBezTo>
                    <a:pt x="659" y="453"/>
                    <a:pt x="656" y="452"/>
                    <a:pt x="653" y="453"/>
                  </a:cubicBezTo>
                  <a:cubicBezTo>
                    <a:pt x="650" y="455"/>
                    <a:pt x="651" y="447"/>
                    <a:pt x="654" y="445"/>
                  </a:cubicBezTo>
                  <a:cubicBezTo>
                    <a:pt x="656" y="444"/>
                    <a:pt x="647" y="442"/>
                    <a:pt x="647" y="444"/>
                  </a:cubicBezTo>
                  <a:cubicBezTo>
                    <a:pt x="647" y="446"/>
                    <a:pt x="642" y="445"/>
                    <a:pt x="641" y="443"/>
                  </a:cubicBezTo>
                  <a:cubicBezTo>
                    <a:pt x="640" y="441"/>
                    <a:pt x="636" y="440"/>
                    <a:pt x="637" y="438"/>
                  </a:cubicBezTo>
                  <a:cubicBezTo>
                    <a:pt x="639" y="437"/>
                    <a:pt x="633" y="436"/>
                    <a:pt x="632" y="439"/>
                  </a:cubicBezTo>
                  <a:cubicBezTo>
                    <a:pt x="631" y="442"/>
                    <a:pt x="629" y="437"/>
                    <a:pt x="633" y="433"/>
                  </a:cubicBezTo>
                  <a:cubicBezTo>
                    <a:pt x="635" y="430"/>
                    <a:pt x="635" y="427"/>
                    <a:pt x="638" y="425"/>
                  </a:cubicBezTo>
                  <a:cubicBezTo>
                    <a:pt x="641" y="423"/>
                    <a:pt x="637" y="421"/>
                    <a:pt x="635" y="422"/>
                  </a:cubicBezTo>
                  <a:cubicBezTo>
                    <a:pt x="631" y="424"/>
                    <a:pt x="623" y="436"/>
                    <a:pt x="623" y="439"/>
                  </a:cubicBezTo>
                  <a:cubicBezTo>
                    <a:pt x="623" y="443"/>
                    <a:pt x="623" y="446"/>
                    <a:pt x="619" y="446"/>
                  </a:cubicBezTo>
                  <a:cubicBezTo>
                    <a:pt x="616" y="446"/>
                    <a:pt x="612" y="449"/>
                    <a:pt x="615" y="451"/>
                  </a:cubicBezTo>
                  <a:cubicBezTo>
                    <a:pt x="617" y="453"/>
                    <a:pt x="609" y="457"/>
                    <a:pt x="612" y="460"/>
                  </a:cubicBezTo>
                  <a:cubicBezTo>
                    <a:pt x="615" y="461"/>
                    <a:pt x="620" y="459"/>
                    <a:pt x="624" y="459"/>
                  </a:cubicBezTo>
                  <a:cubicBezTo>
                    <a:pt x="628" y="460"/>
                    <a:pt x="631" y="460"/>
                    <a:pt x="635" y="457"/>
                  </a:cubicBezTo>
                  <a:cubicBezTo>
                    <a:pt x="638" y="455"/>
                    <a:pt x="638" y="460"/>
                    <a:pt x="641" y="459"/>
                  </a:cubicBezTo>
                  <a:cubicBezTo>
                    <a:pt x="645" y="459"/>
                    <a:pt x="639" y="462"/>
                    <a:pt x="640" y="465"/>
                  </a:cubicBezTo>
                  <a:cubicBezTo>
                    <a:pt x="640" y="467"/>
                    <a:pt x="644" y="464"/>
                    <a:pt x="646" y="462"/>
                  </a:cubicBezTo>
                  <a:cubicBezTo>
                    <a:pt x="648" y="461"/>
                    <a:pt x="652" y="462"/>
                    <a:pt x="650" y="464"/>
                  </a:cubicBezTo>
                  <a:cubicBezTo>
                    <a:pt x="649" y="467"/>
                    <a:pt x="658" y="468"/>
                    <a:pt x="659" y="465"/>
                  </a:cubicBezTo>
                  <a:cubicBezTo>
                    <a:pt x="662" y="462"/>
                    <a:pt x="658" y="456"/>
                    <a:pt x="657" y="458"/>
                  </a:cubicBezTo>
                  <a:close/>
                  <a:moveTo>
                    <a:pt x="61" y="398"/>
                  </a:moveTo>
                  <a:cubicBezTo>
                    <a:pt x="56" y="401"/>
                    <a:pt x="70" y="416"/>
                    <a:pt x="72" y="414"/>
                  </a:cubicBezTo>
                  <a:cubicBezTo>
                    <a:pt x="75" y="413"/>
                    <a:pt x="70" y="406"/>
                    <a:pt x="70" y="403"/>
                  </a:cubicBezTo>
                  <a:cubicBezTo>
                    <a:pt x="70" y="399"/>
                    <a:pt x="68" y="394"/>
                    <a:pt x="61" y="398"/>
                  </a:cubicBezTo>
                  <a:close/>
                  <a:moveTo>
                    <a:pt x="604" y="473"/>
                  </a:moveTo>
                  <a:cubicBezTo>
                    <a:pt x="601" y="473"/>
                    <a:pt x="603" y="470"/>
                    <a:pt x="604" y="468"/>
                  </a:cubicBezTo>
                  <a:cubicBezTo>
                    <a:pt x="604" y="467"/>
                    <a:pt x="599" y="468"/>
                    <a:pt x="599" y="471"/>
                  </a:cubicBezTo>
                  <a:cubicBezTo>
                    <a:pt x="599" y="473"/>
                    <a:pt x="595" y="474"/>
                    <a:pt x="595" y="475"/>
                  </a:cubicBezTo>
                  <a:cubicBezTo>
                    <a:pt x="595" y="479"/>
                    <a:pt x="595" y="477"/>
                    <a:pt x="592" y="479"/>
                  </a:cubicBezTo>
                  <a:cubicBezTo>
                    <a:pt x="589" y="479"/>
                    <a:pt x="579" y="479"/>
                    <a:pt x="578" y="476"/>
                  </a:cubicBezTo>
                  <a:cubicBezTo>
                    <a:pt x="578" y="474"/>
                    <a:pt x="571" y="473"/>
                    <a:pt x="571" y="469"/>
                  </a:cubicBezTo>
                  <a:cubicBezTo>
                    <a:pt x="570" y="467"/>
                    <a:pt x="566" y="466"/>
                    <a:pt x="570" y="462"/>
                  </a:cubicBezTo>
                  <a:cubicBezTo>
                    <a:pt x="573" y="458"/>
                    <a:pt x="569" y="456"/>
                    <a:pt x="566" y="459"/>
                  </a:cubicBezTo>
                  <a:cubicBezTo>
                    <a:pt x="563" y="462"/>
                    <a:pt x="562" y="458"/>
                    <a:pt x="565" y="456"/>
                  </a:cubicBezTo>
                  <a:cubicBezTo>
                    <a:pt x="569" y="455"/>
                    <a:pt x="576" y="454"/>
                    <a:pt x="573" y="447"/>
                  </a:cubicBezTo>
                  <a:cubicBezTo>
                    <a:pt x="569" y="441"/>
                    <a:pt x="547" y="449"/>
                    <a:pt x="540" y="452"/>
                  </a:cubicBezTo>
                  <a:cubicBezTo>
                    <a:pt x="535" y="455"/>
                    <a:pt x="527" y="466"/>
                    <a:pt x="525" y="466"/>
                  </a:cubicBezTo>
                  <a:cubicBezTo>
                    <a:pt x="522" y="466"/>
                    <a:pt x="530" y="460"/>
                    <a:pt x="531" y="458"/>
                  </a:cubicBezTo>
                  <a:cubicBezTo>
                    <a:pt x="533" y="456"/>
                    <a:pt x="531" y="454"/>
                    <a:pt x="533" y="455"/>
                  </a:cubicBezTo>
                  <a:cubicBezTo>
                    <a:pt x="535" y="455"/>
                    <a:pt x="539" y="448"/>
                    <a:pt x="543" y="445"/>
                  </a:cubicBezTo>
                  <a:cubicBezTo>
                    <a:pt x="547" y="443"/>
                    <a:pt x="550" y="445"/>
                    <a:pt x="550" y="443"/>
                  </a:cubicBezTo>
                  <a:cubicBezTo>
                    <a:pt x="551" y="441"/>
                    <a:pt x="553" y="439"/>
                    <a:pt x="556" y="436"/>
                  </a:cubicBezTo>
                  <a:cubicBezTo>
                    <a:pt x="560" y="433"/>
                    <a:pt x="599" y="434"/>
                    <a:pt x="603" y="434"/>
                  </a:cubicBezTo>
                  <a:cubicBezTo>
                    <a:pt x="607" y="434"/>
                    <a:pt x="614" y="429"/>
                    <a:pt x="616" y="426"/>
                  </a:cubicBezTo>
                  <a:cubicBezTo>
                    <a:pt x="618" y="422"/>
                    <a:pt x="621" y="422"/>
                    <a:pt x="626" y="423"/>
                  </a:cubicBezTo>
                  <a:cubicBezTo>
                    <a:pt x="632" y="423"/>
                    <a:pt x="635" y="418"/>
                    <a:pt x="636" y="417"/>
                  </a:cubicBezTo>
                  <a:cubicBezTo>
                    <a:pt x="639" y="415"/>
                    <a:pt x="638" y="414"/>
                    <a:pt x="636" y="413"/>
                  </a:cubicBezTo>
                  <a:cubicBezTo>
                    <a:pt x="634" y="413"/>
                    <a:pt x="632" y="411"/>
                    <a:pt x="634" y="411"/>
                  </a:cubicBezTo>
                  <a:cubicBezTo>
                    <a:pt x="636" y="411"/>
                    <a:pt x="637" y="409"/>
                    <a:pt x="638" y="406"/>
                  </a:cubicBezTo>
                  <a:cubicBezTo>
                    <a:pt x="639" y="404"/>
                    <a:pt x="637" y="405"/>
                    <a:pt x="635" y="401"/>
                  </a:cubicBezTo>
                  <a:cubicBezTo>
                    <a:pt x="631" y="397"/>
                    <a:pt x="630" y="402"/>
                    <a:pt x="626" y="402"/>
                  </a:cubicBezTo>
                  <a:cubicBezTo>
                    <a:pt x="623" y="402"/>
                    <a:pt x="629" y="397"/>
                    <a:pt x="626" y="396"/>
                  </a:cubicBezTo>
                  <a:cubicBezTo>
                    <a:pt x="623" y="394"/>
                    <a:pt x="619" y="395"/>
                    <a:pt x="614" y="399"/>
                  </a:cubicBezTo>
                  <a:cubicBezTo>
                    <a:pt x="611" y="402"/>
                    <a:pt x="611" y="399"/>
                    <a:pt x="608" y="402"/>
                  </a:cubicBezTo>
                  <a:cubicBezTo>
                    <a:pt x="604" y="406"/>
                    <a:pt x="604" y="400"/>
                    <a:pt x="606" y="399"/>
                  </a:cubicBezTo>
                  <a:cubicBezTo>
                    <a:pt x="607" y="397"/>
                    <a:pt x="609" y="399"/>
                    <a:pt x="610" y="397"/>
                  </a:cubicBezTo>
                  <a:cubicBezTo>
                    <a:pt x="611" y="395"/>
                    <a:pt x="613" y="397"/>
                    <a:pt x="617" y="394"/>
                  </a:cubicBezTo>
                  <a:cubicBezTo>
                    <a:pt x="621" y="393"/>
                    <a:pt x="623" y="394"/>
                    <a:pt x="625" y="392"/>
                  </a:cubicBezTo>
                  <a:cubicBezTo>
                    <a:pt x="626" y="390"/>
                    <a:pt x="623" y="387"/>
                    <a:pt x="620" y="388"/>
                  </a:cubicBezTo>
                  <a:cubicBezTo>
                    <a:pt x="616" y="389"/>
                    <a:pt x="613" y="383"/>
                    <a:pt x="611" y="385"/>
                  </a:cubicBezTo>
                  <a:cubicBezTo>
                    <a:pt x="609" y="386"/>
                    <a:pt x="610" y="382"/>
                    <a:pt x="607" y="384"/>
                  </a:cubicBezTo>
                  <a:cubicBezTo>
                    <a:pt x="604" y="385"/>
                    <a:pt x="602" y="383"/>
                    <a:pt x="601" y="381"/>
                  </a:cubicBezTo>
                  <a:cubicBezTo>
                    <a:pt x="600" y="377"/>
                    <a:pt x="593" y="372"/>
                    <a:pt x="588" y="370"/>
                  </a:cubicBezTo>
                  <a:cubicBezTo>
                    <a:pt x="585" y="369"/>
                    <a:pt x="587" y="367"/>
                    <a:pt x="589" y="369"/>
                  </a:cubicBezTo>
                  <a:cubicBezTo>
                    <a:pt x="592" y="370"/>
                    <a:pt x="595" y="367"/>
                    <a:pt x="596" y="366"/>
                  </a:cubicBezTo>
                  <a:cubicBezTo>
                    <a:pt x="597" y="364"/>
                    <a:pt x="594" y="362"/>
                    <a:pt x="593" y="362"/>
                  </a:cubicBezTo>
                  <a:cubicBezTo>
                    <a:pt x="591" y="362"/>
                    <a:pt x="591" y="360"/>
                    <a:pt x="592" y="358"/>
                  </a:cubicBezTo>
                  <a:cubicBezTo>
                    <a:pt x="592" y="357"/>
                    <a:pt x="587" y="355"/>
                    <a:pt x="586" y="353"/>
                  </a:cubicBezTo>
                  <a:cubicBezTo>
                    <a:pt x="586" y="351"/>
                    <a:pt x="584" y="350"/>
                    <a:pt x="584" y="348"/>
                  </a:cubicBezTo>
                  <a:cubicBezTo>
                    <a:pt x="584" y="347"/>
                    <a:pt x="581" y="345"/>
                    <a:pt x="581" y="343"/>
                  </a:cubicBezTo>
                  <a:cubicBezTo>
                    <a:pt x="581" y="341"/>
                    <a:pt x="576" y="337"/>
                    <a:pt x="576" y="334"/>
                  </a:cubicBezTo>
                  <a:cubicBezTo>
                    <a:pt x="576" y="333"/>
                    <a:pt x="574" y="331"/>
                    <a:pt x="573" y="328"/>
                  </a:cubicBezTo>
                  <a:cubicBezTo>
                    <a:pt x="572" y="325"/>
                    <a:pt x="570" y="326"/>
                    <a:pt x="569" y="331"/>
                  </a:cubicBezTo>
                  <a:cubicBezTo>
                    <a:pt x="568" y="334"/>
                    <a:pt x="564" y="334"/>
                    <a:pt x="565" y="335"/>
                  </a:cubicBezTo>
                  <a:cubicBezTo>
                    <a:pt x="568" y="338"/>
                    <a:pt x="566" y="338"/>
                    <a:pt x="564" y="340"/>
                  </a:cubicBezTo>
                  <a:cubicBezTo>
                    <a:pt x="563" y="342"/>
                    <a:pt x="565" y="344"/>
                    <a:pt x="563" y="344"/>
                  </a:cubicBezTo>
                  <a:cubicBezTo>
                    <a:pt x="561" y="344"/>
                    <a:pt x="562" y="349"/>
                    <a:pt x="561" y="347"/>
                  </a:cubicBezTo>
                  <a:cubicBezTo>
                    <a:pt x="559" y="345"/>
                    <a:pt x="556" y="345"/>
                    <a:pt x="556" y="347"/>
                  </a:cubicBezTo>
                  <a:cubicBezTo>
                    <a:pt x="556" y="350"/>
                    <a:pt x="550" y="352"/>
                    <a:pt x="549" y="352"/>
                  </a:cubicBezTo>
                  <a:cubicBezTo>
                    <a:pt x="547" y="352"/>
                    <a:pt x="547" y="347"/>
                    <a:pt x="545" y="348"/>
                  </a:cubicBezTo>
                  <a:cubicBezTo>
                    <a:pt x="543" y="350"/>
                    <a:pt x="543" y="345"/>
                    <a:pt x="540" y="345"/>
                  </a:cubicBezTo>
                  <a:cubicBezTo>
                    <a:pt x="538" y="345"/>
                    <a:pt x="536" y="345"/>
                    <a:pt x="537" y="343"/>
                  </a:cubicBezTo>
                  <a:cubicBezTo>
                    <a:pt x="538" y="340"/>
                    <a:pt x="532" y="339"/>
                    <a:pt x="534" y="337"/>
                  </a:cubicBezTo>
                  <a:cubicBezTo>
                    <a:pt x="536" y="335"/>
                    <a:pt x="533" y="333"/>
                    <a:pt x="533" y="329"/>
                  </a:cubicBezTo>
                  <a:cubicBezTo>
                    <a:pt x="532" y="324"/>
                    <a:pt x="535" y="324"/>
                    <a:pt x="535" y="322"/>
                  </a:cubicBezTo>
                  <a:cubicBezTo>
                    <a:pt x="535" y="320"/>
                    <a:pt x="533" y="320"/>
                    <a:pt x="531" y="322"/>
                  </a:cubicBezTo>
                  <a:cubicBezTo>
                    <a:pt x="529" y="323"/>
                    <a:pt x="529" y="320"/>
                    <a:pt x="527" y="320"/>
                  </a:cubicBezTo>
                  <a:cubicBezTo>
                    <a:pt x="525" y="320"/>
                    <a:pt x="518" y="320"/>
                    <a:pt x="518" y="318"/>
                  </a:cubicBezTo>
                  <a:cubicBezTo>
                    <a:pt x="518" y="314"/>
                    <a:pt x="515" y="316"/>
                    <a:pt x="514" y="313"/>
                  </a:cubicBezTo>
                  <a:cubicBezTo>
                    <a:pt x="514" y="310"/>
                    <a:pt x="511" y="312"/>
                    <a:pt x="511" y="310"/>
                  </a:cubicBezTo>
                  <a:cubicBezTo>
                    <a:pt x="511" y="308"/>
                    <a:pt x="510" y="308"/>
                    <a:pt x="508" y="308"/>
                  </a:cubicBezTo>
                  <a:cubicBezTo>
                    <a:pt x="506" y="308"/>
                    <a:pt x="505" y="305"/>
                    <a:pt x="502" y="305"/>
                  </a:cubicBezTo>
                  <a:cubicBezTo>
                    <a:pt x="500" y="305"/>
                    <a:pt x="497" y="307"/>
                    <a:pt x="495" y="308"/>
                  </a:cubicBezTo>
                  <a:cubicBezTo>
                    <a:pt x="494" y="308"/>
                    <a:pt x="490" y="305"/>
                    <a:pt x="489" y="306"/>
                  </a:cubicBezTo>
                  <a:cubicBezTo>
                    <a:pt x="487" y="308"/>
                    <a:pt x="487" y="306"/>
                    <a:pt x="482" y="304"/>
                  </a:cubicBezTo>
                  <a:cubicBezTo>
                    <a:pt x="478" y="303"/>
                    <a:pt x="473" y="303"/>
                    <a:pt x="473" y="304"/>
                  </a:cubicBezTo>
                  <a:cubicBezTo>
                    <a:pt x="472" y="306"/>
                    <a:pt x="469" y="306"/>
                    <a:pt x="469" y="309"/>
                  </a:cubicBezTo>
                  <a:cubicBezTo>
                    <a:pt x="470" y="313"/>
                    <a:pt x="474" y="312"/>
                    <a:pt x="475" y="315"/>
                  </a:cubicBezTo>
                  <a:cubicBezTo>
                    <a:pt x="475" y="317"/>
                    <a:pt x="473" y="316"/>
                    <a:pt x="473" y="319"/>
                  </a:cubicBezTo>
                  <a:cubicBezTo>
                    <a:pt x="472" y="320"/>
                    <a:pt x="470" y="320"/>
                    <a:pt x="470" y="321"/>
                  </a:cubicBezTo>
                  <a:cubicBezTo>
                    <a:pt x="470" y="323"/>
                    <a:pt x="472" y="323"/>
                    <a:pt x="473" y="326"/>
                  </a:cubicBezTo>
                  <a:cubicBezTo>
                    <a:pt x="473" y="329"/>
                    <a:pt x="475" y="329"/>
                    <a:pt x="476" y="333"/>
                  </a:cubicBezTo>
                  <a:cubicBezTo>
                    <a:pt x="476" y="336"/>
                    <a:pt x="474" y="336"/>
                    <a:pt x="473" y="336"/>
                  </a:cubicBezTo>
                  <a:cubicBezTo>
                    <a:pt x="471" y="337"/>
                    <a:pt x="473" y="339"/>
                    <a:pt x="470" y="342"/>
                  </a:cubicBezTo>
                  <a:cubicBezTo>
                    <a:pt x="468" y="344"/>
                    <a:pt x="466" y="347"/>
                    <a:pt x="468" y="348"/>
                  </a:cubicBezTo>
                  <a:cubicBezTo>
                    <a:pt x="470" y="350"/>
                    <a:pt x="477" y="353"/>
                    <a:pt x="479" y="357"/>
                  </a:cubicBezTo>
                  <a:cubicBezTo>
                    <a:pt x="482" y="362"/>
                    <a:pt x="481" y="369"/>
                    <a:pt x="480" y="374"/>
                  </a:cubicBezTo>
                  <a:cubicBezTo>
                    <a:pt x="480" y="379"/>
                    <a:pt x="475" y="380"/>
                    <a:pt x="470" y="384"/>
                  </a:cubicBezTo>
                  <a:cubicBezTo>
                    <a:pt x="466" y="388"/>
                    <a:pt x="462" y="388"/>
                    <a:pt x="460" y="388"/>
                  </a:cubicBezTo>
                  <a:cubicBezTo>
                    <a:pt x="458" y="388"/>
                    <a:pt x="459" y="392"/>
                    <a:pt x="462" y="395"/>
                  </a:cubicBezTo>
                  <a:cubicBezTo>
                    <a:pt x="465" y="398"/>
                    <a:pt x="463" y="399"/>
                    <a:pt x="464" y="403"/>
                  </a:cubicBezTo>
                  <a:cubicBezTo>
                    <a:pt x="466" y="406"/>
                    <a:pt x="464" y="408"/>
                    <a:pt x="466" y="411"/>
                  </a:cubicBezTo>
                  <a:cubicBezTo>
                    <a:pt x="468" y="415"/>
                    <a:pt x="466" y="416"/>
                    <a:pt x="465" y="418"/>
                  </a:cubicBezTo>
                  <a:cubicBezTo>
                    <a:pt x="462" y="420"/>
                    <a:pt x="466" y="418"/>
                    <a:pt x="466" y="421"/>
                  </a:cubicBezTo>
                  <a:cubicBezTo>
                    <a:pt x="466" y="424"/>
                    <a:pt x="465" y="423"/>
                    <a:pt x="462" y="421"/>
                  </a:cubicBezTo>
                  <a:cubicBezTo>
                    <a:pt x="460" y="419"/>
                    <a:pt x="458" y="424"/>
                    <a:pt x="458" y="426"/>
                  </a:cubicBezTo>
                  <a:cubicBezTo>
                    <a:pt x="458" y="428"/>
                    <a:pt x="453" y="423"/>
                    <a:pt x="452" y="423"/>
                  </a:cubicBezTo>
                  <a:cubicBezTo>
                    <a:pt x="451" y="424"/>
                    <a:pt x="452" y="420"/>
                    <a:pt x="449" y="418"/>
                  </a:cubicBezTo>
                  <a:cubicBezTo>
                    <a:pt x="446" y="416"/>
                    <a:pt x="444" y="416"/>
                    <a:pt x="444" y="413"/>
                  </a:cubicBezTo>
                  <a:cubicBezTo>
                    <a:pt x="444" y="411"/>
                    <a:pt x="439" y="409"/>
                    <a:pt x="439" y="406"/>
                  </a:cubicBezTo>
                  <a:cubicBezTo>
                    <a:pt x="439" y="404"/>
                    <a:pt x="440" y="397"/>
                    <a:pt x="438" y="395"/>
                  </a:cubicBezTo>
                  <a:cubicBezTo>
                    <a:pt x="437" y="394"/>
                    <a:pt x="438" y="391"/>
                    <a:pt x="439" y="390"/>
                  </a:cubicBezTo>
                  <a:cubicBezTo>
                    <a:pt x="440" y="388"/>
                    <a:pt x="438" y="385"/>
                    <a:pt x="435" y="385"/>
                  </a:cubicBezTo>
                  <a:cubicBezTo>
                    <a:pt x="432" y="385"/>
                    <a:pt x="428" y="383"/>
                    <a:pt x="424" y="384"/>
                  </a:cubicBezTo>
                  <a:cubicBezTo>
                    <a:pt x="419" y="384"/>
                    <a:pt x="418" y="383"/>
                    <a:pt x="416" y="382"/>
                  </a:cubicBezTo>
                  <a:cubicBezTo>
                    <a:pt x="415" y="381"/>
                    <a:pt x="411" y="379"/>
                    <a:pt x="406" y="378"/>
                  </a:cubicBezTo>
                  <a:cubicBezTo>
                    <a:pt x="401" y="376"/>
                    <a:pt x="398" y="374"/>
                    <a:pt x="398" y="372"/>
                  </a:cubicBezTo>
                  <a:cubicBezTo>
                    <a:pt x="397" y="370"/>
                    <a:pt x="393" y="369"/>
                    <a:pt x="391" y="369"/>
                  </a:cubicBezTo>
                  <a:cubicBezTo>
                    <a:pt x="390" y="367"/>
                    <a:pt x="385" y="366"/>
                    <a:pt x="383" y="366"/>
                  </a:cubicBezTo>
                  <a:cubicBezTo>
                    <a:pt x="382" y="367"/>
                    <a:pt x="376" y="362"/>
                    <a:pt x="373" y="362"/>
                  </a:cubicBezTo>
                  <a:cubicBezTo>
                    <a:pt x="370" y="362"/>
                    <a:pt x="363" y="365"/>
                    <a:pt x="362" y="366"/>
                  </a:cubicBezTo>
                  <a:cubicBezTo>
                    <a:pt x="361" y="366"/>
                    <a:pt x="362" y="363"/>
                    <a:pt x="363" y="362"/>
                  </a:cubicBezTo>
                  <a:cubicBezTo>
                    <a:pt x="364" y="360"/>
                    <a:pt x="360" y="356"/>
                    <a:pt x="360" y="353"/>
                  </a:cubicBezTo>
                  <a:cubicBezTo>
                    <a:pt x="359" y="349"/>
                    <a:pt x="358" y="345"/>
                    <a:pt x="355" y="346"/>
                  </a:cubicBezTo>
                  <a:cubicBezTo>
                    <a:pt x="351" y="346"/>
                    <a:pt x="347" y="345"/>
                    <a:pt x="346" y="344"/>
                  </a:cubicBezTo>
                  <a:cubicBezTo>
                    <a:pt x="346" y="344"/>
                    <a:pt x="346" y="334"/>
                    <a:pt x="346" y="330"/>
                  </a:cubicBezTo>
                  <a:cubicBezTo>
                    <a:pt x="346" y="326"/>
                    <a:pt x="351" y="320"/>
                    <a:pt x="351" y="318"/>
                  </a:cubicBezTo>
                  <a:cubicBezTo>
                    <a:pt x="351" y="315"/>
                    <a:pt x="354" y="314"/>
                    <a:pt x="357" y="313"/>
                  </a:cubicBezTo>
                  <a:cubicBezTo>
                    <a:pt x="358" y="313"/>
                    <a:pt x="357" y="308"/>
                    <a:pt x="359" y="308"/>
                  </a:cubicBezTo>
                  <a:cubicBezTo>
                    <a:pt x="362" y="308"/>
                    <a:pt x="362" y="307"/>
                    <a:pt x="362" y="304"/>
                  </a:cubicBezTo>
                  <a:cubicBezTo>
                    <a:pt x="363" y="302"/>
                    <a:pt x="366" y="304"/>
                    <a:pt x="364" y="302"/>
                  </a:cubicBezTo>
                  <a:cubicBezTo>
                    <a:pt x="362" y="300"/>
                    <a:pt x="364" y="300"/>
                    <a:pt x="368" y="300"/>
                  </a:cubicBezTo>
                  <a:cubicBezTo>
                    <a:pt x="371" y="300"/>
                    <a:pt x="377" y="298"/>
                    <a:pt x="376" y="295"/>
                  </a:cubicBezTo>
                  <a:cubicBezTo>
                    <a:pt x="375" y="291"/>
                    <a:pt x="366" y="294"/>
                    <a:pt x="366" y="291"/>
                  </a:cubicBezTo>
                  <a:cubicBezTo>
                    <a:pt x="366" y="287"/>
                    <a:pt x="353" y="287"/>
                    <a:pt x="354" y="285"/>
                  </a:cubicBezTo>
                  <a:cubicBezTo>
                    <a:pt x="355" y="284"/>
                    <a:pt x="367" y="287"/>
                    <a:pt x="370" y="288"/>
                  </a:cubicBezTo>
                  <a:cubicBezTo>
                    <a:pt x="375" y="290"/>
                    <a:pt x="376" y="290"/>
                    <a:pt x="380" y="290"/>
                  </a:cubicBezTo>
                  <a:cubicBezTo>
                    <a:pt x="383" y="290"/>
                    <a:pt x="381" y="285"/>
                    <a:pt x="382" y="284"/>
                  </a:cubicBezTo>
                  <a:cubicBezTo>
                    <a:pt x="382" y="282"/>
                    <a:pt x="389" y="286"/>
                    <a:pt x="393" y="285"/>
                  </a:cubicBezTo>
                  <a:cubicBezTo>
                    <a:pt x="396" y="284"/>
                    <a:pt x="400" y="276"/>
                    <a:pt x="403" y="274"/>
                  </a:cubicBezTo>
                  <a:cubicBezTo>
                    <a:pt x="406" y="272"/>
                    <a:pt x="403" y="271"/>
                    <a:pt x="397" y="271"/>
                  </a:cubicBezTo>
                  <a:cubicBezTo>
                    <a:pt x="391" y="271"/>
                    <a:pt x="388" y="269"/>
                    <a:pt x="384" y="266"/>
                  </a:cubicBezTo>
                  <a:cubicBezTo>
                    <a:pt x="381" y="264"/>
                    <a:pt x="382" y="262"/>
                    <a:pt x="385" y="262"/>
                  </a:cubicBezTo>
                  <a:cubicBezTo>
                    <a:pt x="388" y="262"/>
                    <a:pt x="396" y="270"/>
                    <a:pt x="400" y="270"/>
                  </a:cubicBezTo>
                  <a:cubicBezTo>
                    <a:pt x="403" y="270"/>
                    <a:pt x="408" y="263"/>
                    <a:pt x="411" y="261"/>
                  </a:cubicBezTo>
                  <a:cubicBezTo>
                    <a:pt x="414" y="259"/>
                    <a:pt x="408" y="259"/>
                    <a:pt x="406" y="257"/>
                  </a:cubicBezTo>
                  <a:cubicBezTo>
                    <a:pt x="405" y="256"/>
                    <a:pt x="409" y="255"/>
                    <a:pt x="412" y="255"/>
                  </a:cubicBezTo>
                  <a:cubicBezTo>
                    <a:pt x="415" y="255"/>
                    <a:pt x="416" y="257"/>
                    <a:pt x="417" y="259"/>
                  </a:cubicBezTo>
                  <a:cubicBezTo>
                    <a:pt x="418" y="259"/>
                    <a:pt x="423" y="258"/>
                    <a:pt x="425" y="258"/>
                  </a:cubicBezTo>
                  <a:cubicBezTo>
                    <a:pt x="428" y="258"/>
                    <a:pt x="425" y="254"/>
                    <a:pt x="421" y="252"/>
                  </a:cubicBezTo>
                  <a:cubicBezTo>
                    <a:pt x="417" y="250"/>
                    <a:pt x="421" y="247"/>
                    <a:pt x="422" y="250"/>
                  </a:cubicBezTo>
                  <a:cubicBezTo>
                    <a:pt x="423" y="252"/>
                    <a:pt x="426" y="252"/>
                    <a:pt x="428" y="255"/>
                  </a:cubicBezTo>
                  <a:cubicBezTo>
                    <a:pt x="430" y="259"/>
                    <a:pt x="430" y="256"/>
                    <a:pt x="433" y="255"/>
                  </a:cubicBezTo>
                  <a:cubicBezTo>
                    <a:pt x="437" y="254"/>
                    <a:pt x="439" y="251"/>
                    <a:pt x="441" y="249"/>
                  </a:cubicBezTo>
                  <a:cubicBezTo>
                    <a:pt x="442" y="247"/>
                    <a:pt x="442" y="250"/>
                    <a:pt x="444" y="247"/>
                  </a:cubicBezTo>
                  <a:cubicBezTo>
                    <a:pt x="447" y="244"/>
                    <a:pt x="443" y="241"/>
                    <a:pt x="442" y="239"/>
                  </a:cubicBezTo>
                  <a:cubicBezTo>
                    <a:pt x="439" y="236"/>
                    <a:pt x="442" y="235"/>
                    <a:pt x="439" y="234"/>
                  </a:cubicBezTo>
                  <a:cubicBezTo>
                    <a:pt x="436" y="232"/>
                    <a:pt x="435" y="230"/>
                    <a:pt x="439" y="230"/>
                  </a:cubicBezTo>
                  <a:cubicBezTo>
                    <a:pt x="442" y="231"/>
                    <a:pt x="444" y="230"/>
                    <a:pt x="446" y="228"/>
                  </a:cubicBezTo>
                  <a:cubicBezTo>
                    <a:pt x="448" y="225"/>
                    <a:pt x="442" y="225"/>
                    <a:pt x="444" y="223"/>
                  </a:cubicBezTo>
                  <a:cubicBezTo>
                    <a:pt x="447" y="222"/>
                    <a:pt x="444" y="220"/>
                    <a:pt x="442" y="220"/>
                  </a:cubicBezTo>
                  <a:cubicBezTo>
                    <a:pt x="439" y="220"/>
                    <a:pt x="436" y="219"/>
                    <a:pt x="436" y="216"/>
                  </a:cubicBezTo>
                  <a:cubicBezTo>
                    <a:pt x="436" y="213"/>
                    <a:pt x="430" y="215"/>
                    <a:pt x="428" y="213"/>
                  </a:cubicBezTo>
                  <a:cubicBezTo>
                    <a:pt x="425" y="212"/>
                    <a:pt x="418" y="212"/>
                    <a:pt x="416" y="212"/>
                  </a:cubicBezTo>
                  <a:cubicBezTo>
                    <a:pt x="415" y="213"/>
                    <a:pt x="414" y="220"/>
                    <a:pt x="417" y="220"/>
                  </a:cubicBezTo>
                  <a:cubicBezTo>
                    <a:pt x="419" y="220"/>
                    <a:pt x="421" y="223"/>
                    <a:pt x="419" y="223"/>
                  </a:cubicBezTo>
                  <a:cubicBezTo>
                    <a:pt x="417" y="224"/>
                    <a:pt x="419" y="227"/>
                    <a:pt x="418" y="226"/>
                  </a:cubicBezTo>
                  <a:cubicBezTo>
                    <a:pt x="416" y="226"/>
                    <a:pt x="414" y="225"/>
                    <a:pt x="413" y="230"/>
                  </a:cubicBezTo>
                  <a:cubicBezTo>
                    <a:pt x="412" y="235"/>
                    <a:pt x="412" y="235"/>
                    <a:pt x="409" y="237"/>
                  </a:cubicBezTo>
                  <a:cubicBezTo>
                    <a:pt x="406" y="239"/>
                    <a:pt x="408" y="233"/>
                    <a:pt x="406" y="233"/>
                  </a:cubicBezTo>
                  <a:cubicBezTo>
                    <a:pt x="404" y="233"/>
                    <a:pt x="403" y="238"/>
                    <a:pt x="405" y="238"/>
                  </a:cubicBezTo>
                  <a:cubicBezTo>
                    <a:pt x="407" y="239"/>
                    <a:pt x="407" y="241"/>
                    <a:pt x="407" y="243"/>
                  </a:cubicBezTo>
                  <a:cubicBezTo>
                    <a:pt x="408" y="246"/>
                    <a:pt x="405" y="244"/>
                    <a:pt x="403" y="247"/>
                  </a:cubicBezTo>
                  <a:cubicBezTo>
                    <a:pt x="401" y="249"/>
                    <a:pt x="401" y="246"/>
                    <a:pt x="398" y="244"/>
                  </a:cubicBezTo>
                  <a:cubicBezTo>
                    <a:pt x="396" y="242"/>
                    <a:pt x="394" y="238"/>
                    <a:pt x="394" y="235"/>
                  </a:cubicBezTo>
                  <a:cubicBezTo>
                    <a:pt x="394" y="234"/>
                    <a:pt x="394" y="233"/>
                    <a:pt x="396" y="233"/>
                  </a:cubicBezTo>
                  <a:cubicBezTo>
                    <a:pt x="398" y="232"/>
                    <a:pt x="396" y="231"/>
                    <a:pt x="396" y="227"/>
                  </a:cubicBezTo>
                  <a:cubicBezTo>
                    <a:pt x="396" y="224"/>
                    <a:pt x="394" y="225"/>
                    <a:pt x="392" y="223"/>
                  </a:cubicBezTo>
                  <a:cubicBezTo>
                    <a:pt x="389" y="219"/>
                    <a:pt x="386" y="219"/>
                    <a:pt x="384" y="221"/>
                  </a:cubicBezTo>
                  <a:cubicBezTo>
                    <a:pt x="383" y="223"/>
                    <a:pt x="384" y="225"/>
                    <a:pt x="382" y="226"/>
                  </a:cubicBezTo>
                  <a:cubicBezTo>
                    <a:pt x="380" y="227"/>
                    <a:pt x="381" y="232"/>
                    <a:pt x="379" y="232"/>
                  </a:cubicBezTo>
                  <a:cubicBezTo>
                    <a:pt x="377" y="233"/>
                    <a:pt x="378" y="223"/>
                    <a:pt x="376" y="223"/>
                  </a:cubicBezTo>
                  <a:cubicBezTo>
                    <a:pt x="374" y="223"/>
                    <a:pt x="374" y="221"/>
                    <a:pt x="377" y="220"/>
                  </a:cubicBezTo>
                  <a:cubicBezTo>
                    <a:pt x="380" y="220"/>
                    <a:pt x="381" y="217"/>
                    <a:pt x="379" y="217"/>
                  </a:cubicBezTo>
                  <a:cubicBezTo>
                    <a:pt x="377" y="217"/>
                    <a:pt x="373" y="214"/>
                    <a:pt x="371" y="214"/>
                  </a:cubicBezTo>
                  <a:cubicBezTo>
                    <a:pt x="370" y="213"/>
                    <a:pt x="368" y="217"/>
                    <a:pt x="366" y="215"/>
                  </a:cubicBezTo>
                  <a:cubicBezTo>
                    <a:pt x="364" y="214"/>
                    <a:pt x="366" y="210"/>
                    <a:pt x="366" y="209"/>
                  </a:cubicBezTo>
                  <a:cubicBezTo>
                    <a:pt x="367" y="207"/>
                    <a:pt x="369" y="210"/>
                    <a:pt x="370" y="208"/>
                  </a:cubicBezTo>
                  <a:cubicBezTo>
                    <a:pt x="372" y="205"/>
                    <a:pt x="366" y="205"/>
                    <a:pt x="366" y="203"/>
                  </a:cubicBezTo>
                  <a:cubicBezTo>
                    <a:pt x="366" y="200"/>
                    <a:pt x="361" y="199"/>
                    <a:pt x="359" y="198"/>
                  </a:cubicBezTo>
                  <a:cubicBezTo>
                    <a:pt x="358" y="198"/>
                    <a:pt x="360" y="194"/>
                    <a:pt x="359" y="192"/>
                  </a:cubicBezTo>
                  <a:cubicBezTo>
                    <a:pt x="358" y="190"/>
                    <a:pt x="353" y="186"/>
                    <a:pt x="350" y="186"/>
                  </a:cubicBezTo>
                  <a:cubicBezTo>
                    <a:pt x="347" y="186"/>
                    <a:pt x="346" y="182"/>
                    <a:pt x="348" y="183"/>
                  </a:cubicBezTo>
                  <a:cubicBezTo>
                    <a:pt x="350" y="183"/>
                    <a:pt x="351" y="182"/>
                    <a:pt x="354" y="178"/>
                  </a:cubicBezTo>
                  <a:cubicBezTo>
                    <a:pt x="357" y="175"/>
                    <a:pt x="357" y="174"/>
                    <a:pt x="355" y="174"/>
                  </a:cubicBezTo>
                  <a:cubicBezTo>
                    <a:pt x="353" y="173"/>
                    <a:pt x="352" y="171"/>
                    <a:pt x="356" y="171"/>
                  </a:cubicBezTo>
                  <a:cubicBezTo>
                    <a:pt x="358" y="172"/>
                    <a:pt x="365" y="174"/>
                    <a:pt x="367" y="172"/>
                  </a:cubicBezTo>
                  <a:cubicBezTo>
                    <a:pt x="369" y="171"/>
                    <a:pt x="375" y="161"/>
                    <a:pt x="378" y="158"/>
                  </a:cubicBezTo>
                  <a:cubicBezTo>
                    <a:pt x="380" y="154"/>
                    <a:pt x="376" y="153"/>
                    <a:pt x="370" y="154"/>
                  </a:cubicBezTo>
                  <a:cubicBezTo>
                    <a:pt x="364" y="155"/>
                    <a:pt x="362" y="152"/>
                    <a:pt x="358" y="151"/>
                  </a:cubicBezTo>
                  <a:cubicBezTo>
                    <a:pt x="353" y="151"/>
                    <a:pt x="344" y="152"/>
                    <a:pt x="342" y="154"/>
                  </a:cubicBezTo>
                  <a:cubicBezTo>
                    <a:pt x="341" y="155"/>
                    <a:pt x="345" y="157"/>
                    <a:pt x="344" y="159"/>
                  </a:cubicBezTo>
                  <a:cubicBezTo>
                    <a:pt x="344" y="160"/>
                    <a:pt x="341" y="157"/>
                    <a:pt x="339" y="158"/>
                  </a:cubicBezTo>
                  <a:cubicBezTo>
                    <a:pt x="338" y="159"/>
                    <a:pt x="340" y="161"/>
                    <a:pt x="339" y="166"/>
                  </a:cubicBezTo>
                  <a:cubicBezTo>
                    <a:pt x="339" y="173"/>
                    <a:pt x="341" y="173"/>
                    <a:pt x="342" y="174"/>
                  </a:cubicBezTo>
                  <a:cubicBezTo>
                    <a:pt x="344" y="177"/>
                    <a:pt x="344" y="180"/>
                    <a:pt x="344" y="184"/>
                  </a:cubicBezTo>
                  <a:cubicBezTo>
                    <a:pt x="344" y="187"/>
                    <a:pt x="340" y="186"/>
                    <a:pt x="339" y="187"/>
                  </a:cubicBezTo>
                  <a:cubicBezTo>
                    <a:pt x="338" y="188"/>
                    <a:pt x="342" y="190"/>
                    <a:pt x="341" y="192"/>
                  </a:cubicBezTo>
                  <a:cubicBezTo>
                    <a:pt x="341" y="195"/>
                    <a:pt x="337" y="191"/>
                    <a:pt x="335" y="191"/>
                  </a:cubicBezTo>
                  <a:cubicBezTo>
                    <a:pt x="334" y="192"/>
                    <a:pt x="332" y="198"/>
                    <a:pt x="334" y="199"/>
                  </a:cubicBezTo>
                  <a:cubicBezTo>
                    <a:pt x="335" y="201"/>
                    <a:pt x="336" y="201"/>
                    <a:pt x="334" y="203"/>
                  </a:cubicBezTo>
                  <a:cubicBezTo>
                    <a:pt x="334" y="205"/>
                    <a:pt x="332" y="209"/>
                    <a:pt x="335" y="211"/>
                  </a:cubicBezTo>
                  <a:cubicBezTo>
                    <a:pt x="339" y="214"/>
                    <a:pt x="346" y="214"/>
                    <a:pt x="350" y="217"/>
                  </a:cubicBezTo>
                  <a:cubicBezTo>
                    <a:pt x="354" y="219"/>
                    <a:pt x="348" y="218"/>
                    <a:pt x="350" y="221"/>
                  </a:cubicBezTo>
                  <a:cubicBezTo>
                    <a:pt x="352" y="223"/>
                    <a:pt x="347" y="224"/>
                    <a:pt x="348" y="226"/>
                  </a:cubicBezTo>
                  <a:cubicBezTo>
                    <a:pt x="348" y="229"/>
                    <a:pt x="349" y="227"/>
                    <a:pt x="351" y="223"/>
                  </a:cubicBezTo>
                  <a:cubicBezTo>
                    <a:pt x="354" y="221"/>
                    <a:pt x="355" y="225"/>
                    <a:pt x="355" y="228"/>
                  </a:cubicBezTo>
                  <a:cubicBezTo>
                    <a:pt x="355" y="231"/>
                    <a:pt x="352" y="229"/>
                    <a:pt x="350" y="233"/>
                  </a:cubicBezTo>
                  <a:cubicBezTo>
                    <a:pt x="347" y="235"/>
                    <a:pt x="346" y="236"/>
                    <a:pt x="343" y="235"/>
                  </a:cubicBezTo>
                  <a:cubicBezTo>
                    <a:pt x="339" y="235"/>
                    <a:pt x="341" y="240"/>
                    <a:pt x="343" y="243"/>
                  </a:cubicBezTo>
                  <a:cubicBezTo>
                    <a:pt x="344" y="246"/>
                    <a:pt x="342" y="247"/>
                    <a:pt x="338" y="246"/>
                  </a:cubicBezTo>
                  <a:cubicBezTo>
                    <a:pt x="334" y="245"/>
                    <a:pt x="333" y="242"/>
                    <a:pt x="334" y="239"/>
                  </a:cubicBezTo>
                  <a:cubicBezTo>
                    <a:pt x="336" y="236"/>
                    <a:pt x="338" y="234"/>
                    <a:pt x="335" y="234"/>
                  </a:cubicBezTo>
                  <a:cubicBezTo>
                    <a:pt x="334" y="234"/>
                    <a:pt x="329" y="234"/>
                    <a:pt x="327" y="231"/>
                  </a:cubicBezTo>
                  <a:cubicBezTo>
                    <a:pt x="325" y="229"/>
                    <a:pt x="328" y="230"/>
                    <a:pt x="333" y="230"/>
                  </a:cubicBezTo>
                  <a:cubicBezTo>
                    <a:pt x="337" y="231"/>
                    <a:pt x="334" y="227"/>
                    <a:pt x="336" y="227"/>
                  </a:cubicBezTo>
                  <a:cubicBezTo>
                    <a:pt x="340" y="227"/>
                    <a:pt x="342" y="229"/>
                    <a:pt x="345" y="226"/>
                  </a:cubicBezTo>
                  <a:cubicBezTo>
                    <a:pt x="347" y="224"/>
                    <a:pt x="343" y="220"/>
                    <a:pt x="341" y="221"/>
                  </a:cubicBezTo>
                  <a:cubicBezTo>
                    <a:pt x="338" y="221"/>
                    <a:pt x="334" y="223"/>
                    <a:pt x="334" y="220"/>
                  </a:cubicBezTo>
                  <a:cubicBezTo>
                    <a:pt x="334" y="218"/>
                    <a:pt x="339" y="219"/>
                    <a:pt x="341" y="219"/>
                  </a:cubicBezTo>
                  <a:cubicBezTo>
                    <a:pt x="343" y="218"/>
                    <a:pt x="340" y="215"/>
                    <a:pt x="336" y="216"/>
                  </a:cubicBezTo>
                  <a:cubicBezTo>
                    <a:pt x="334" y="217"/>
                    <a:pt x="331" y="217"/>
                    <a:pt x="328" y="214"/>
                  </a:cubicBezTo>
                  <a:cubicBezTo>
                    <a:pt x="325" y="211"/>
                    <a:pt x="321" y="210"/>
                    <a:pt x="320" y="216"/>
                  </a:cubicBezTo>
                  <a:cubicBezTo>
                    <a:pt x="319" y="223"/>
                    <a:pt x="314" y="219"/>
                    <a:pt x="312" y="222"/>
                  </a:cubicBezTo>
                  <a:cubicBezTo>
                    <a:pt x="310" y="223"/>
                    <a:pt x="314" y="225"/>
                    <a:pt x="319" y="225"/>
                  </a:cubicBezTo>
                  <a:cubicBezTo>
                    <a:pt x="323" y="225"/>
                    <a:pt x="326" y="229"/>
                    <a:pt x="324" y="229"/>
                  </a:cubicBezTo>
                  <a:cubicBezTo>
                    <a:pt x="322" y="229"/>
                    <a:pt x="323" y="233"/>
                    <a:pt x="321" y="231"/>
                  </a:cubicBezTo>
                  <a:cubicBezTo>
                    <a:pt x="319" y="230"/>
                    <a:pt x="316" y="231"/>
                    <a:pt x="318" y="234"/>
                  </a:cubicBezTo>
                  <a:cubicBezTo>
                    <a:pt x="320" y="235"/>
                    <a:pt x="317" y="236"/>
                    <a:pt x="318" y="238"/>
                  </a:cubicBezTo>
                  <a:cubicBezTo>
                    <a:pt x="318" y="240"/>
                    <a:pt x="314" y="238"/>
                    <a:pt x="310" y="238"/>
                  </a:cubicBezTo>
                  <a:cubicBezTo>
                    <a:pt x="307" y="237"/>
                    <a:pt x="300" y="239"/>
                    <a:pt x="296" y="240"/>
                  </a:cubicBezTo>
                  <a:cubicBezTo>
                    <a:pt x="291" y="241"/>
                    <a:pt x="286" y="239"/>
                    <a:pt x="285" y="237"/>
                  </a:cubicBezTo>
                  <a:cubicBezTo>
                    <a:pt x="283" y="235"/>
                    <a:pt x="280" y="235"/>
                    <a:pt x="276" y="235"/>
                  </a:cubicBezTo>
                  <a:cubicBezTo>
                    <a:pt x="274" y="235"/>
                    <a:pt x="274" y="232"/>
                    <a:pt x="270" y="232"/>
                  </a:cubicBezTo>
                  <a:cubicBezTo>
                    <a:pt x="265" y="232"/>
                    <a:pt x="266" y="228"/>
                    <a:pt x="266" y="226"/>
                  </a:cubicBezTo>
                  <a:cubicBezTo>
                    <a:pt x="265" y="223"/>
                    <a:pt x="257" y="224"/>
                    <a:pt x="254" y="226"/>
                  </a:cubicBezTo>
                  <a:cubicBezTo>
                    <a:pt x="250" y="228"/>
                    <a:pt x="245" y="227"/>
                    <a:pt x="243" y="231"/>
                  </a:cubicBezTo>
                  <a:cubicBezTo>
                    <a:pt x="241" y="235"/>
                    <a:pt x="245" y="235"/>
                    <a:pt x="247" y="235"/>
                  </a:cubicBezTo>
                  <a:cubicBezTo>
                    <a:pt x="249" y="235"/>
                    <a:pt x="249" y="231"/>
                    <a:pt x="253" y="232"/>
                  </a:cubicBezTo>
                  <a:cubicBezTo>
                    <a:pt x="258" y="233"/>
                    <a:pt x="262" y="227"/>
                    <a:pt x="263" y="229"/>
                  </a:cubicBezTo>
                  <a:cubicBezTo>
                    <a:pt x="265" y="231"/>
                    <a:pt x="255" y="235"/>
                    <a:pt x="251" y="235"/>
                  </a:cubicBezTo>
                  <a:cubicBezTo>
                    <a:pt x="247" y="236"/>
                    <a:pt x="248" y="240"/>
                    <a:pt x="251" y="246"/>
                  </a:cubicBezTo>
                  <a:cubicBezTo>
                    <a:pt x="256" y="252"/>
                    <a:pt x="250" y="248"/>
                    <a:pt x="250" y="251"/>
                  </a:cubicBezTo>
                  <a:cubicBezTo>
                    <a:pt x="250" y="254"/>
                    <a:pt x="242" y="250"/>
                    <a:pt x="245" y="249"/>
                  </a:cubicBezTo>
                  <a:cubicBezTo>
                    <a:pt x="249" y="248"/>
                    <a:pt x="247" y="246"/>
                    <a:pt x="245" y="244"/>
                  </a:cubicBezTo>
                  <a:cubicBezTo>
                    <a:pt x="242" y="241"/>
                    <a:pt x="240" y="244"/>
                    <a:pt x="240" y="241"/>
                  </a:cubicBezTo>
                  <a:cubicBezTo>
                    <a:pt x="241" y="239"/>
                    <a:pt x="238" y="241"/>
                    <a:pt x="236" y="239"/>
                  </a:cubicBezTo>
                  <a:cubicBezTo>
                    <a:pt x="234" y="237"/>
                    <a:pt x="232" y="236"/>
                    <a:pt x="229" y="238"/>
                  </a:cubicBezTo>
                  <a:cubicBezTo>
                    <a:pt x="226" y="239"/>
                    <a:pt x="223" y="239"/>
                    <a:pt x="215" y="240"/>
                  </a:cubicBezTo>
                  <a:cubicBezTo>
                    <a:pt x="209" y="241"/>
                    <a:pt x="196" y="241"/>
                    <a:pt x="193" y="239"/>
                  </a:cubicBezTo>
                  <a:cubicBezTo>
                    <a:pt x="191" y="236"/>
                    <a:pt x="200" y="233"/>
                    <a:pt x="202" y="233"/>
                  </a:cubicBezTo>
                  <a:cubicBezTo>
                    <a:pt x="204" y="234"/>
                    <a:pt x="203" y="230"/>
                    <a:pt x="200" y="227"/>
                  </a:cubicBezTo>
                  <a:cubicBezTo>
                    <a:pt x="195" y="224"/>
                    <a:pt x="187" y="223"/>
                    <a:pt x="187" y="224"/>
                  </a:cubicBezTo>
                  <a:cubicBezTo>
                    <a:pt x="188" y="226"/>
                    <a:pt x="182" y="224"/>
                    <a:pt x="177" y="223"/>
                  </a:cubicBezTo>
                  <a:cubicBezTo>
                    <a:pt x="170" y="223"/>
                    <a:pt x="169" y="220"/>
                    <a:pt x="166" y="220"/>
                  </a:cubicBezTo>
                  <a:cubicBezTo>
                    <a:pt x="162" y="220"/>
                    <a:pt x="155" y="219"/>
                    <a:pt x="151" y="215"/>
                  </a:cubicBezTo>
                  <a:cubicBezTo>
                    <a:pt x="146" y="211"/>
                    <a:pt x="135" y="212"/>
                    <a:pt x="134" y="216"/>
                  </a:cubicBezTo>
                  <a:cubicBezTo>
                    <a:pt x="133" y="219"/>
                    <a:pt x="130" y="219"/>
                    <a:pt x="126" y="219"/>
                  </a:cubicBezTo>
                  <a:cubicBezTo>
                    <a:pt x="122" y="219"/>
                    <a:pt x="128" y="215"/>
                    <a:pt x="126" y="214"/>
                  </a:cubicBezTo>
                  <a:cubicBezTo>
                    <a:pt x="124" y="213"/>
                    <a:pt x="126" y="209"/>
                    <a:pt x="123" y="209"/>
                  </a:cubicBezTo>
                  <a:cubicBezTo>
                    <a:pt x="121" y="208"/>
                    <a:pt x="118" y="219"/>
                    <a:pt x="114" y="219"/>
                  </a:cubicBezTo>
                  <a:cubicBezTo>
                    <a:pt x="108" y="219"/>
                    <a:pt x="106" y="207"/>
                    <a:pt x="102" y="204"/>
                  </a:cubicBezTo>
                  <a:cubicBezTo>
                    <a:pt x="98" y="201"/>
                    <a:pt x="94" y="200"/>
                    <a:pt x="98" y="205"/>
                  </a:cubicBezTo>
                  <a:cubicBezTo>
                    <a:pt x="101" y="210"/>
                    <a:pt x="94" y="207"/>
                    <a:pt x="95" y="210"/>
                  </a:cubicBezTo>
                  <a:cubicBezTo>
                    <a:pt x="95" y="212"/>
                    <a:pt x="90" y="216"/>
                    <a:pt x="90" y="214"/>
                  </a:cubicBezTo>
                  <a:cubicBezTo>
                    <a:pt x="90" y="212"/>
                    <a:pt x="86" y="210"/>
                    <a:pt x="82" y="215"/>
                  </a:cubicBezTo>
                  <a:cubicBezTo>
                    <a:pt x="79" y="220"/>
                    <a:pt x="76" y="220"/>
                    <a:pt x="75" y="218"/>
                  </a:cubicBezTo>
                  <a:cubicBezTo>
                    <a:pt x="75" y="216"/>
                    <a:pt x="63" y="223"/>
                    <a:pt x="64" y="224"/>
                  </a:cubicBezTo>
                  <a:cubicBezTo>
                    <a:pt x="64" y="226"/>
                    <a:pt x="62" y="227"/>
                    <a:pt x="59" y="227"/>
                  </a:cubicBezTo>
                  <a:cubicBezTo>
                    <a:pt x="56" y="227"/>
                    <a:pt x="58" y="224"/>
                    <a:pt x="61" y="223"/>
                  </a:cubicBezTo>
                  <a:cubicBezTo>
                    <a:pt x="64" y="222"/>
                    <a:pt x="71" y="216"/>
                    <a:pt x="75" y="215"/>
                  </a:cubicBezTo>
                  <a:cubicBezTo>
                    <a:pt x="79" y="214"/>
                    <a:pt x="87" y="211"/>
                    <a:pt x="87" y="210"/>
                  </a:cubicBezTo>
                  <a:cubicBezTo>
                    <a:pt x="87" y="208"/>
                    <a:pt x="83" y="209"/>
                    <a:pt x="81" y="209"/>
                  </a:cubicBezTo>
                  <a:cubicBezTo>
                    <a:pt x="78" y="208"/>
                    <a:pt x="73" y="211"/>
                    <a:pt x="69" y="213"/>
                  </a:cubicBezTo>
                  <a:cubicBezTo>
                    <a:pt x="64" y="215"/>
                    <a:pt x="59" y="214"/>
                    <a:pt x="60" y="217"/>
                  </a:cubicBezTo>
                  <a:cubicBezTo>
                    <a:pt x="62" y="220"/>
                    <a:pt x="57" y="217"/>
                    <a:pt x="55" y="219"/>
                  </a:cubicBezTo>
                  <a:cubicBezTo>
                    <a:pt x="54" y="221"/>
                    <a:pt x="52" y="218"/>
                    <a:pt x="54" y="217"/>
                  </a:cubicBezTo>
                  <a:cubicBezTo>
                    <a:pt x="55" y="216"/>
                    <a:pt x="49" y="214"/>
                    <a:pt x="49" y="216"/>
                  </a:cubicBezTo>
                  <a:cubicBezTo>
                    <a:pt x="49" y="217"/>
                    <a:pt x="48" y="218"/>
                    <a:pt x="45" y="218"/>
                  </a:cubicBezTo>
                  <a:cubicBezTo>
                    <a:pt x="41" y="218"/>
                    <a:pt x="36" y="221"/>
                    <a:pt x="39" y="223"/>
                  </a:cubicBezTo>
                  <a:cubicBezTo>
                    <a:pt x="42" y="225"/>
                    <a:pt x="44" y="226"/>
                    <a:pt x="43" y="227"/>
                  </a:cubicBezTo>
                  <a:cubicBezTo>
                    <a:pt x="41" y="229"/>
                    <a:pt x="37" y="223"/>
                    <a:pt x="31" y="224"/>
                  </a:cubicBezTo>
                  <a:cubicBezTo>
                    <a:pt x="25" y="225"/>
                    <a:pt x="14" y="218"/>
                    <a:pt x="14" y="216"/>
                  </a:cubicBezTo>
                  <a:cubicBezTo>
                    <a:pt x="14" y="215"/>
                    <a:pt x="6" y="216"/>
                    <a:pt x="0" y="215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29"/>
                    <a:pt x="3" y="332"/>
                    <a:pt x="4" y="330"/>
                  </a:cubicBezTo>
                  <a:cubicBezTo>
                    <a:pt x="5" y="329"/>
                    <a:pt x="7" y="331"/>
                    <a:pt x="10" y="329"/>
                  </a:cubicBezTo>
                  <a:cubicBezTo>
                    <a:pt x="15" y="327"/>
                    <a:pt x="16" y="331"/>
                    <a:pt x="16" y="333"/>
                  </a:cubicBezTo>
                  <a:cubicBezTo>
                    <a:pt x="16" y="334"/>
                    <a:pt x="22" y="337"/>
                    <a:pt x="23" y="340"/>
                  </a:cubicBezTo>
                  <a:cubicBezTo>
                    <a:pt x="25" y="343"/>
                    <a:pt x="27" y="345"/>
                    <a:pt x="29" y="344"/>
                  </a:cubicBezTo>
                  <a:cubicBezTo>
                    <a:pt x="32" y="342"/>
                    <a:pt x="36" y="341"/>
                    <a:pt x="36" y="338"/>
                  </a:cubicBezTo>
                  <a:cubicBezTo>
                    <a:pt x="36" y="335"/>
                    <a:pt x="46" y="335"/>
                    <a:pt x="46" y="339"/>
                  </a:cubicBezTo>
                  <a:cubicBezTo>
                    <a:pt x="46" y="343"/>
                    <a:pt x="57" y="347"/>
                    <a:pt x="62" y="357"/>
                  </a:cubicBezTo>
                  <a:cubicBezTo>
                    <a:pt x="68" y="367"/>
                    <a:pt x="67" y="369"/>
                    <a:pt x="75" y="372"/>
                  </a:cubicBezTo>
                  <a:cubicBezTo>
                    <a:pt x="83" y="376"/>
                    <a:pt x="83" y="378"/>
                    <a:pt x="82" y="381"/>
                  </a:cubicBezTo>
                  <a:cubicBezTo>
                    <a:pt x="82" y="383"/>
                    <a:pt x="87" y="385"/>
                    <a:pt x="83" y="387"/>
                  </a:cubicBezTo>
                  <a:cubicBezTo>
                    <a:pt x="82" y="388"/>
                    <a:pt x="81" y="390"/>
                    <a:pt x="79" y="391"/>
                  </a:cubicBezTo>
                  <a:cubicBezTo>
                    <a:pt x="79" y="393"/>
                    <a:pt x="81" y="394"/>
                    <a:pt x="82" y="394"/>
                  </a:cubicBezTo>
                  <a:cubicBezTo>
                    <a:pt x="83" y="396"/>
                    <a:pt x="78" y="396"/>
                    <a:pt x="80" y="398"/>
                  </a:cubicBezTo>
                  <a:cubicBezTo>
                    <a:pt x="82" y="399"/>
                    <a:pt x="80" y="402"/>
                    <a:pt x="82" y="404"/>
                  </a:cubicBezTo>
                  <a:cubicBezTo>
                    <a:pt x="82" y="406"/>
                    <a:pt x="86" y="405"/>
                    <a:pt x="88" y="403"/>
                  </a:cubicBezTo>
                  <a:cubicBezTo>
                    <a:pt x="90" y="402"/>
                    <a:pt x="91" y="405"/>
                    <a:pt x="89" y="407"/>
                  </a:cubicBezTo>
                  <a:cubicBezTo>
                    <a:pt x="88" y="410"/>
                    <a:pt x="91" y="412"/>
                    <a:pt x="93" y="410"/>
                  </a:cubicBezTo>
                  <a:cubicBezTo>
                    <a:pt x="94" y="408"/>
                    <a:pt x="97" y="413"/>
                    <a:pt x="98" y="414"/>
                  </a:cubicBezTo>
                  <a:cubicBezTo>
                    <a:pt x="100" y="415"/>
                    <a:pt x="102" y="417"/>
                    <a:pt x="99" y="417"/>
                  </a:cubicBezTo>
                  <a:cubicBezTo>
                    <a:pt x="96" y="417"/>
                    <a:pt x="97" y="421"/>
                    <a:pt x="99" y="421"/>
                  </a:cubicBezTo>
                  <a:cubicBezTo>
                    <a:pt x="101" y="421"/>
                    <a:pt x="100" y="424"/>
                    <a:pt x="100" y="425"/>
                  </a:cubicBezTo>
                  <a:cubicBezTo>
                    <a:pt x="100" y="427"/>
                    <a:pt x="106" y="429"/>
                    <a:pt x="108" y="429"/>
                  </a:cubicBezTo>
                  <a:cubicBezTo>
                    <a:pt x="110" y="428"/>
                    <a:pt x="112" y="430"/>
                    <a:pt x="113" y="431"/>
                  </a:cubicBezTo>
                  <a:cubicBezTo>
                    <a:pt x="114" y="433"/>
                    <a:pt x="118" y="434"/>
                    <a:pt x="119" y="433"/>
                  </a:cubicBezTo>
                  <a:cubicBezTo>
                    <a:pt x="121" y="432"/>
                    <a:pt x="122" y="435"/>
                    <a:pt x="122" y="438"/>
                  </a:cubicBezTo>
                  <a:cubicBezTo>
                    <a:pt x="123" y="440"/>
                    <a:pt x="126" y="439"/>
                    <a:pt x="128" y="439"/>
                  </a:cubicBezTo>
                  <a:cubicBezTo>
                    <a:pt x="130" y="439"/>
                    <a:pt x="131" y="442"/>
                    <a:pt x="132" y="441"/>
                  </a:cubicBezTo>
                  <a:cubicBezTo>
                    <a:pt x="135" y="440"/>
                    <a:pt x="136" y="444"/>
                    <a:pt x="138" y="448"/>
                  </a:cubicBezTo>
                  <a:cubicBezTo>
                    <a:pt x="343" y="447"/>
                    <a:pt x="343" y="447"/>
                    <a:pt x="343" y="447"/>
                  </a:cubicBezTo>
                  <a:cubicBezTo>
                    <a:pt x="343" y="447"/>
                    <a:pt x="343" y="442"/>
                    <a:pt x="346" y="443"/>
                  </a:cubicBezTo>
                  <a:cubicBezTo>
                    <a:pt x="347" y="445"/>
                    <a:pt x="346" y="448"/>
                    <a:pt x="348" y="449"/>
                  </a:cubicBezTo>
                  <a:cubicBezTo>
                    <a:pt x="351" y="450"/>
                    <a:pt x="353" y="452"/>
                    <a:pt x="355" y="451"/>
                  </a:cubicBezTo>
                  <a:cubicBezTo>
                    <a:pt x="357" y="451"/>
                    <a:pt x="359" y="448"/>
                    <a:pt x="361" y="452"/>
                  </a:cubicBezTo>
                  <a:cubicBezTo>
                    <a:pt x="364" y="455"/>
                    <a:pt x="366" y="452"/>
                    <a:pt x="368" y="454"/>
                  </a:cubicBezTo>
                  <a:cubicBezTo>
                    <a:pt x="370" y="455"/>
                    <a:pt x="372" y="457"/>
                    <a:pt x="374" y="455"/>
                  </a:cubicBezTo>
                  <a:cubicBezTo>
                    <a:pt x="376" y="453"/>
                    <a:pt x="382" y="455"/>
                    <a:pt x="385" y="456"/>
                  </a:cubicBezTo>
                  <a:cubicBezTo>
                    <a:pt x="388" y="454"/>
                    <a:pt x="392" y="447"/>
                    <a:pt x="394" y="447"/>
                  </a:cubicBezTo>
                  <a:cubicBezTo>
                    <a:pt x="399" y="447"/>
                    <a:pt x="409" y="448"/>
                    <a:pt x="410" y="454"/>
                  </a:cubicBezTo>
                  <a:cubicBezTo>
                    <a:pt x="411" y="460"/>
                    <a:pt x="418" y="455"/>
                    <a:pt x="418" y="460"/>
                  </a:cubicBezTo>
                  <a:cubicBezTo>
                    <a:pt x="418" y="464"/>
                    <a:pt x="423" y="467"/>
                    <a:pt x="422" y="470"/>
                  </a:cubicBezTo>
                  <a:cubicBezTo>
                    <a:pt x="424" y="471"/>
                    <a:pt x="425" y="472"/>
                    <a:pt x="427" y="473"/>
                  </a:cubicBezTo>
                  <a:cubicBezTo>
                    <a:pt x="429" y="472"/>
                    <a:pt x="434" y="473"/>
                    <a:pt x="438" y="475"/>
                  </a:cubicBezTo>
                  <a:cubicBezTo>
                    <a:pt x="442" y="476"/>
                    <a:pt x="450" y="472"/>
                    <a:pt x="452" y="478"/>
                  </a:cubicBezTo>
                  <a:cubicBezTo>
                    <a:pt x="454" y="484"/>
                    <a:pt x="459" y="488"/>
                    <a:pt x="454" y="489"/>
                  </a:cubicBezTo>
                  <a:cubicBezTo>
                    <a:pt x="450" y="489"/>
                    <a:pt x="444" y="482"/>
                    <a:pt x="445" y="486"/>
                  </a:cubicBezTo>
                  <a:cubicBezTo>
                    <a:pt x="445" y="490"/>
                    <a:pt x="442" y="488"/>
                    <a:pt x="442" y="492"/>
                  </a:cubicBezTo>
                  <a:cubicBezTo>
                    <a:pt x="442" y="498"/>
                    <a:pt x="440" y="504"/>
                    <a:pt x="437" y="504"/>
                  </a:cubicBezTo>
                  <a:cubicBezTo>
                    <a:pt x="437" y="504"/>
                    <a:pt x="437" y="504"/>
                    <a:pt x="437" y="504"/>
                  </a:cubicBezTo>
                  <a:cubicBezTo>
                    <a:pt x="437" y="506"/>
                    <a:pt x="437" y="508"/>
                    <a:pt x="438" y="510"/>
                  </a:cubicBezTo>
                  <a:cubicBezTo>
                    <a:pt x="441" y="508"/>
                    <a:pt x="444" y="505"/>
                    <a:pt x="447" y="505"/>
                  </a:cubicBezTo>
                  <a:cubicBezTo>
                    <a:pt x="453" y="505"/>
                    <a:pt x="454" y="508"/>
                    <a:pt x="457" y="506"/>
                  </a:cubicBezTo>
                  <a:cubicBezTo>
                    <a:pt x="460" y="504"/>
                    <a:pt x="461" y="503"/>
                    <a:pt x="462" y="504"/>
                  </a:cubicBezTo>
                  <a:cubicBezTo>
                    <a:pt x="462" y="505"/>
                    <a:pt x="462" y="505"/>
                    <a:pt x="462" y="505"/>
                  </a:cubicBezTo>
                  <a:cubicBezTo>
                    <a:pt x="463" y="504"/>
                    <a:pt x="464" y="504"/>
                    <a:pt x="464" y="504"/>
                  </a:cubicBezTo>
                  <a:cubicBezTo>
                    <a:pt x="464" y="503"/>
                    <a:pt x="464" y="502"/>
                    <a:pt x="464" y="501"/>
                  </a:cubicBezTo>
                  <a:cubicBezTo>
                    <a:pt x="460" y="501"/>
                    <a:pt x="459" y="501"/>
                    <a:pt x="458" y="499"/>
                  </a:cubicBezTo>
                  <a:cubicBezTo>
                    <a:pt x="456" y="495"/>
                    <a:pt x="468" y="492"/>
                    <a:pt x="473" y="493"/>
                  </a:cubicBezTo>
                  <a:cubicBezTo>
                    <a:pt x="478" y="493"/>
                    <a:pt x="481" y="490"/>
                    <a:pt x="483" y="492"/>
                  </a:cubicBezTo>
                  <a:cubicBezTo>
                    <a:pt x="487" y="490"/>
                    <a:pt x="492" y="485"/>
                    <a:pt x="493" y="485"/>
                  </a:cubicBezTo>
                  <a:cubicBezTo>
                    <a:pt x="495" y="485"/>
                    <a:pt x="519" y="484"/>
                    <a:pt x="519" y="484"/>
                  </a:cubicBezTo>
                  <a:cubicBezTo>
                    <a:pt x="519" y="484"/>
                    <a:pt x="527" y="479"/>
                    <a:pt x="528" y="475"/>
                  </a:cubicBezTo>
                  <a:cubicBezTo>
                    <a:pt x="529" y="470"/>
                    <a:pt x="535" y="459"/>
                    <a:pt x="538" y="462"/>
                  </a:cubicBezTo>
                  <a:cubicBezTo>
                    <a:pt x="540" y="464"/>
                    <a:pt x="547" y="462"/>
                    <a:pt x="548" y="465"/>
                  </a:cubicBezTo>
                  <a:cubicBezTo>
                    <a:pt x="548" y="467"/>
                    <a:pt x="545" y="474"/>
                    <a:pt x="553" y="485"/>
                  </a:cubicBezTo>
                  <a:cubicBezTo>
                    <a:pt x="557" y="483"/>
                    <a:pt x="560" y="481"/>
                    <a:pt x="562" y="482"/>
                  </a:cubicBezTo>
                  <a:cubicBezTo>
                    <a:pt x="564" y="482"/>
                    <a:pt x="569" y="478"/>
                    <a:pt x="570" y="476"/>
                  </a:cubicBezTo>
                  <a:cubicBezTo>
                    <a:pt x="572" y="473"/>
                    <a:pt x="574" y="478"/>
                    <a:pt x="571" y="479"/>
                  </a:cubicBezTo>
                  <a:cubicBezTo>
                    <a:pt x="568" y="479"/>
                    <a:pt x="573" y="481"/>
                    <a:pt x="577" y="481"/>
                  </a:cubicBezTo>
                  <a:cubicBezTo>
                    <a:pt x="582" y="481"/>
                    <a:pt x="575" y="483"/>
                    <a:pt x="572" y="483"/>
                  </a:cubicBezTo>
                  <a:cubicBezTo>
                    <a:pt x="568" y="482"/>
                    <a:pt x="567" y="483"/>
                    <a:pt x="562" y="488"/>
                  </a:cubicBezTo>
                  <a:cubicBezTo>
                    <a:pt x="558" y="492"/>
                    <a:pt x="559" y="493"/>
                    <a:pt x="562" y="496"/>
                  </a:cubicBezTo>
                  <a:cubicBezTo>
                    <a:pt x="564" y="498"/>
                    <a:pt x="567" y="497"/>
                    <a:pt x="571" y="494"/>
                  </a:cubicBezTo>
                  <a:cubicBezTo>
                    <a:pt x="574" y="491"/>
                    <a:pt x="574" y="488"/>
                    <a:pt x="578" y="488"/>
                  </a:cubicBezTo>
                  <a:cubicBezTo>
                    <a:pt x="582" y="489"/>
                    <a:pt x="591" y="485"/>
                    <a:pt x="596" y="483"/>
                  </a:cubicBezTo>
                  <a:cubicBezTo>
                    <a:pt x="599" y="482"/>
                    <a:pt x="597" y="481"/>
                    <a:pt x="597" y="479"/>
                  </a:cubicBezTo>
                  <a:cubicBezTo>
                    <a:pt x="597" y="478"/>
                    <a:pt x="604" y="478"/>
                    <a:pt x="607" y="476"/>
                  </a:cubicBezTo>
                  <a:cubicBezTo>
                    <a:pt x="610" y="474"/>
                    <a:pt x="606" y="473"/>
                    <a:pt x="604" y="473"/>
                  </a:cubicBezTo>
                  <a:close/>
                  <a:moveTo>
                    <a:pt x="176" y="259"/>
                  </a:moveTo>
                  <a:cubicBezTo>
                    <a:pt x="171" y="265"/>
                    <a:pt x="169" y="266"/>
                    <a:pt x="166" y="265"/>
                  </a:cubicBezTo>
                  <a:cubicBezTo>
                    <a:pt x="161" y="264"/>
                    <a:pt x="158" y="266"/>
                    <a:pt x="160" y="268"/>
                  </a:cubicBezTo>
                  <a:cubicBezTo>
                    <a:pt x="163" y="270"/>
                    <a:pt x="163" y="271"/>
                    <a:pt x="158" y="271"/>
                  </a:cubicBezTo>
                  <a:cubicBezTo>
                    <a:pt x="154" y="272"/>
                    <a:pt x="151" y="276"/>
                    <a:pt x="149" y="276"/>
                  </a:cubicBezTo>
                  <a:cubicBezTo>
                    <a:pt x="147" y="275"/>
                    <a:pt x="156" y="269"/>
                    <a:pt x="154" y="267"/>
                  </a:cubicBezTo>
                  <a:cubicBezTo>
                    <a:pt x="152" y="265"/>
                    <a:pt x="145" y="270"/>
                    <a:pt x="145" y="272"/>
                  </a:cubicBezTo>
                  <a:cubicBezTo>
                    <a:pt x="145" y="274"/>
                    <a:pt x="141" y="274"/>
                    <a:pt x="139" y="274"/>
                  </a:cubicBezTo>
                  <a:cubicBezTo>
                    <a:pt x="136" y="274"/>
                    <a:pt x="132" y="271"/>
                    <a:pt x="135" y="271"/>
                  </a:cubicBezTo>
                  <a:cubicBezTo>
                    <a:pt x="138" y="271"/>
                    <a:pt x="136" y="269"/>
                    <a:pt x="140" y="267"/>
                  </a:cubicBezTo>
                  <a:cubicBezTo>
                    <a:pt x="142" y="266"/>
                    <a:pt x="139" y="264"/>
                    <a:pt x="140" y="262"/>
                  </a:cubicBezTo>
                  <a:cubicBezTo>
                    <a:pt x="141" y="261"/>
                    <a:pt x="148" y="264"/>
                    <a:pt x="148" y="261"/>
                  </a:cubicBezTo>
                  <a:cubicBezTo>
                    <a:pt x="148" y="259"/>
                    <a:pt x="141" y="257"/>
                    <a:pt x="139" y="259"/>
                  </a:cubicBezTo>
                  <a:cubicBezTo>
                    <a:pt x="136" y="259"/>
                    <a:pt x="130" y="263"/>
                    <a:pt x="124" y="260"/>
                  </a:cubicBezTo>
                  <a:cubicBezTo>
                    <a:pt x="122" y="259"/>
                    <a:pt x="141" y="258"/>
                    <a:pt x="144" y="255"/>
                  </a:cubicBezTo>
                  <a:cubicBezTo>
                    <a:pt x="147" y="252"/>
                    <a:pt x="161" y="248"/>
                    <a:pt x="162" y="251"/>
                  </a:cubicBezTo>
                  <a:cubicBezTo>
                    <a:pt x="164" y="254"/>
                    <a:pt x="154" y="256"/>
                    <a:pt x="159" y="258"/>
                  </a:cubicBezTo>
                  <a:cubicBezTo>
                    <a:pt x="163" y="260"/>
                    <a:pt x="170" y="259"/>
                    <a:pt x="171" y="256"/>
                  </a:cubicBezTo>
                  <a:cubicBezTo>
                    <a:pt x="173" y="254"/>
                    <a:pt x="179" y="254"/>
                    <a:pt x="176" y="259"/>
                  </a:cubicBezTo>
                  <a:close/>
                  <a:moveTo>
                    <a:pt x="217" y="312"/>
                  </a:moveTo>
                  <a:cubicBezTo>
                    <a:pt x="212" y="317"/>
                    <a:pt x="213" y="316"/>
                    <a:pt x="208" y="317"/>
                  </a:cubicBezTo>
                  <a:cubicBezTo>
                    <a:pt x="203" y="317"/>
                    <a:pt x="207" y="321"/>
                    <a:pt x="202" y="322"/>
                  </a:cubicBezTo>
                  <a:cubicBezTo>
                    <a:pt x="196" y="322"/>
                    <a:pt x="183" y="323"/>
                    <a:pt x="181" y="320"/>
                  </a:cubicBezTo>
                  <a:cubicBezTo>
                    <a:pt x="181" y="319"/>
                    <a:pt x="189" y="320"/>
                    <a:pt x="189" y="318"/>
                  </a:cubicBezTo>
                  <a:cubicBezTo>
                    <a:pt x="190" y="315"/>
                    <a:pt x="191" y="312"/>
                    <a:pt x="195" y="312"/>
                  </a:cubicBezTo>
                  <a:cubicBezTo>
                    <a:pt x="198" y="312"/>
                    <a:pt x="198" y="308"/>
                    <a:pt x="192" y="305"/>
                  </a:cubicBezTo>
                  <a:cubicBezTo>
                    <a:pt x="187" y="302"/>
                    <a:pt x="201" y="300"/>
                    <a:pt x="203" y="305"/>
                  </a:cubicBezTo>
                  <a:cubicBezTo>
                    <a:pt x="206" y="308"/>
                    <a:pt x="212" y="312"/>
                    <a:pt x="214" y="308"/>
                  </a:cubicBezTo>
                  <a:cubicBezTo>
                    <a:pt x="217" y="306"/>
                    <a:pt x="235" y="297"/>
                    <a:pt x="235" y="301"/>
                  </a:cubicBezTo>
                  <a:cubicBezTo>
                    <a:pt x="235" y="306"/>
                    <a:pt x="222" y="308"/>
                    <a:pt x="217" y="312"/>
                  </a:cubicBezTo>
                  <a:close/>
                  <a:moveTo>
                    <a:pt x="332" y="432"/>
                  </a:moveTo>
                  <a:cubicBezTo>
                    <a:pt x="328" y="432"/>
                    <a:pt x="332" y="423"/>
                    <a:pt x="325" y="419"/>
                  </a:cubicBezTo>
                  <a:cubicBezTo>
                    <a:pt x="318" y="415"/>
                    <a:pt x="314" y="406"/>
                    <a:pt x="314" y="403"/>
                  </a:cubicBezTo>
                  <a:cubicBezTo>
                    <a:pt x="314" y="398"/>
                    <a:pt x="321" y="396"/>
                    <a:pt x="323" y="400"/>
                  </a:cubicBezTo>
                  <a:cubicBezTo>
                    <a:pt x="326" y="403"/>
                    <a:pt x="330" y="417"/>
                    <a:pt x="333" y="420"/>
                  </a:cubicBezTo>
                  <a:cubicBezTo>
                    <a:pt x="334" y="425"/>
                    <a:pt x="334" y="432"/>
                    <a:pt x="332" y="43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048;p79">
              <a:extLst>
                <a:ext uri="{FF2B5EF4-FFF2-40B4-BE49-F238E27FC236}">
                  <a16:creationId xmlns:a16="http://schemas.microsoft.com/office/drawing/2014/main" id="{3DCAA34C-283B-79C4-0279-8D7D435996B6}"/>
                </a:ext>
              </a:extLst>
            </p:cNvPr>
            <p:cNvSpPr/>
            <p:nvPr/>
          </p:nvSpPr>
          <p:spPr>
            <a:xfrm>
              <a:off x="4337440" y="2390589"/>
              <a:ext cx="259961" cy="184488"/>
            </a:xfrm>
            <a:custGeom>
              <a:avLst/>
              <a:gdLst/>
              <a:ahLst/>
              <a:cxnLst/>
              <a:rect l="l" t="t" r="r" b="b"/>
              <a:pathLst>
                <a:path w="95" h="68" extrusionOk="0">
                  <a:moveTo>
                    <a:pt x="94" y="12"/>
                  </a:moveTo>
                  <a:cubicBezTo>
                    <a:pt x="92" y="12"/>
                    <a:pt x="89" y="12"/>
                    <a:pt x="87" y="12"/>
                  </a:cubicBezTo>
                  <a:cubicBezTo>
                    <a:pt x="84" y="11"/>
                    <a:pt x="80" y="11"/>
                    <a:pt x="78" y="9"/>
                  </a:cubicBezTo>
                  <a:cubicBezTo>
                    <a:pt x="77" y="8"/>
                    <a:pt x="75" y="7"/>
                    <a:pt x="75" y="9"/>
                  </a:cubicBezTo>
                  <a:cubicBezTo>
                    <a:pt x="75" y="10"/>
                    <a:pt x="71" y="11"/>
                    <a:pt x="69" y="9"/>
                  </a:cubicBezTo>
                  <a:cubicBezTo>
                    <a:pt x="67" y="8"/>
                    <a:pt x="63" y="7"/>
                    <a:pt x="61" y="6"/>
                  </a:cubicBezTo>
                  <a:cubicBezTo>
                    <a:pt x="61" y="6"/>
                    <a:pt x="59" y="5"/>
                    <a:pt x="57" y="4"/>
                  </a:cubicBezTo>
                  <a:cubicBezTo>
                    <a:pt x="55" y="5"/>
                    <a:pt x="49" y="2"/>
                    <a:pt x="45" y="3"/>
                  </a:cubicBezTo>
                  <a:cubicBezTo>
                    <a:pt x="40" y="3"/>
                    <a:pt x="26" y="2"/>
                    <a:pt x="20" y="2"/>
                  </a:cubicBezTo>
                  <a:cubicBezTo>
                    <a:pt x="14" y="3"/>
                    <a:pt x="14" y="0"/>
                    <a:pt x="11" y="0"/>
                  </a:cubicBezTo>
                  <a:cubicBezTo>
                    <a:pt x="8" y="0"/>
                    <a:pt x="9" y="4"/>
                    <a:pt x="5" y="4"/>
                  </a:cubicBezTo>
                  <a:cubicBezTo>
                    <a:pt x="0" y="4"/>
                    <a:pt x="0" y="7"/>
                    <a:pt x="3" y="9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4"/>
                    <a:pt x="9" y="14"/>
                    <a:pt x="9" y="16"/>
                  </a:cubicBezTo>
                  <a:cubicBezTo>
                    <a:pt x="9" y="18"/>
                    <a:pt x="12" y="17"/>
                    <a:pt x="14" y="17"/>
                  </a:cubicBezTo>
                  <a:cubicBezTo>
                    <a:pt x="15" y="17"/>
                    <a:pt x="15" y="18"/>
                    <a:pt x="17" y="17"/>
                  </a:cubicBezTo>
                  <a:cubicBezTo>
                    <a:pt x="19" y="16"/>
                    <a:pt x="21" y="16"/>
                    <a:pt x="21" y="18"/>
                  </a:cubicBezTo>
                  <a:cubicBezTo>
                    <a:pt x="21" y="19"/>
                    <a:pt x="25" y="18"/>
                    <a:pt x="23" y="20"/>
                  </a:cubicBezTo>
                  <a:cubicBezTo>
                    <a:pt x="21" y="23"/>
                    <a:pt x="19" y="23"/>
                    <a:pt x="19" y="25"/>
                  </a:cubicBezTo>
                  <a:cubicBezTo>
                    <a:pt x="19" y="27"/>
                    <a:pt x="21" y="30"/>
                    <a:pt x="19" y="31"/>
                  </a:cubicBezTo>
                  <a:cubicBezTo>
                    <a:pt x="17" y="33"/>
                    <a:pt x="20" y="37"/>
                    <a:pt x="18" y="37"/>
                  </a:cubicBezTo>
                  <a:cubicBezTo>
                    <a:pt x="16" y="37"/>
                    <a:pt x="13" y="38"/>
                    <a:pt x="16" y="40"/>
                  </a:cubicBezTo>
                  <a:cubicBezTo>
                    <a:pt x="18" y="42"/>
                    <a:pt x="20" y="43"/>
                    <a:pt x="18" y="43"/>
                  </a:cubicBezTo>
                  <a:cubicBezTo>
                    <a:pt x="16" y="43"/>
                    <a:pt x="15" y="47"/>
                    <a:pt x="16" y="48"/>
                  </a:cubicBezTo>
                  <a:cubicBezTo>
                    <a:pt x="17" y="49"/>
                    <a:pt x="21" y="51"/>
                    <a:pt x="18" y="52"/>
                  </a:cubicBezTo>
                  <a:cubicBezTo>
                    <a:pt x="15" y="52"/>
                    <a:pt x="15" y="54"/>
                    <a:pt x="15" y="56"/>
                  </a:cubicBezTo>
                  <a:cubicBezTo>
                    <a:pt x="15" y="56"/>
                    <a:pt x="15" y="57"/>
                    <a:pt x="16" y="58"/>
                  </a:cubicBezTo>
                  <a:cubicBezTo>
                    <a:pt x="17" y="58"/>
                    <a:pt x="19" y="58"/>
                    <a:pt x="20" y="59"/>
                  </a:cubicBezTo>
                  <a:cubicBezTo>
                    <a:pt x="22" y="60"/>
                    <a:pt x="24" y="68"/>
                    <a:pt x="29" y="67"/>
                  </a:cubicBezTo>
                  <a:cubicBezTo>
                    <a:pt x="31" y="67"/>
                    <a:pt x="30" y="65"/>
                    <a:pt x="31" y="65"/>
                  </a:cubicBezTo>
                  <a:cubicBezTo>
                    <a:pt x="32" y="64"/>
                    <a:pt x="33" y="65"/>
                    <a:pt x="34" y="65"/>
                  </a:cubicBezTo>
                  <a:cubicBezTo>
                    <a:pt x="36" y="65"/>
                    <a:pt x="37" y="62"/>
                    <a:pt x="42" y="62"/>
                  </a:cubicBezTo>
                  <a:cubicBezTo>
                    <a:pt x="45" y="62"/>
                    <a:pt x="48" y="62"/>
                    <a:pt x="51" y="62"/>
                  </a:cubicBezTo>
                  <a:cubicBezTo>
                    <a:pt x="54" y="62"/>
                    <a:pt x="56" y="61"/>
                    <a:pt x="57" y="59"/>
                  </a:cubicBezTo>
                  <a:cubicBezTo>
                    <a:pt x="57" y="57"/>
                    <a:pt x="59" y="55"/>
                    <a:pt x="62" y="55"/>
                  </a:cubicBezTo>
                  <a:cubicBezTo>
                    <a:pt x="65" y="54"/>
                    <a:pt x="65" y="52"/>
                    <a:pt x="65" y="50"/>
                  </a:cubicBezTo>
                  <a:cubicBezTo>
                    <a:pt x="65" y="48"/>
                    <a:pt x="70" y="45"/>
                    <a:pt x="70" y="44"/>
                  </a:cubicBezTo>
                  <a:cubicBezTo>
                    <a:pt x="70" y="42"/>
                    <a:pt x="68" y="38"/>
                    <a:pt x="70" y="33"/>
                  </a:cubicBezTo>
                  <a:cubicBezTo>
                    <a:pt x="73" y="29"/>
                    <a:pt x="77" y="29"/>
                    <a:pt x="77" y="26"/>
                  </a:cubicBezTo>
                  <a:cubicBezTo>
                    <a:pt x="77" y="24"/>
                    <a:pt x="80" y="23"/>
                    <a:pt x="83" y="22"/>
                  </a:cubicBezTo>
                  <a:cubicBezTo>
                    <a:pt x="87" y="22"/>
                    <a:pt x="88" y="19"/>
                    <a:pt x="92" y="18"/>
                  </a:cubicBezTo>
                  <a:cubicBezTo>
                    <a:pt x="94" y="18"/>
                    <a:pt x="95" y="15"/>
                    <a:pt x="94" y="12"/>
                  </a:cubicBezTo>
                  <a:close/>
                  <a:moveTo>
                    <a:pt x="95" y="36"/>
                  </a:moveTo>
                  <a:cubicBezTo>
                    <a:pt x="94" y="32"/>
                    <a:pt x="87" y="37"/>
                    <a:pt x="89" y="38"/>
                  </a:cubicBezTo>
                  <a:cubicBezTo>
                    <a:pt x="92" y="41"/>
                    <a:pt x="95" y="40"/>
                    <a:pt x="95" y="3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049;p79">
              <a:extLst>
                <a:ext uri="{FF2B5EF4-FFF2-40B4-BE49-F238E27FC236}">
                  <a16:creationId xmlns:a16="http://schemas.microsoft.com/office/drawing/2014/main" id="{A87FDB66-2D6D-6DF8-DB44-CA7AA1CA3B1C}"/>
                </a:ext>
              </a:extLst>
            </p:cNvPr>
            <p:cNvSpPr/>
            <p:nvPr/>
          </p:nvSpPr>
          <p:spPr>
            <a:xfrm>
              <a:off x="4791952" y="2308408"/>
              <a:ext cx="67087" cy="38576"/>
            </a:xfrm>
            <a:custGeom>
              <a:avLst/>
              <a:gdLst/>
              <a:ahLst/>
              <a:cxnLst/>
              <a:rect l="l" t="t" r="r" b="b"/>
              <a:pathLst>
                <a:path w="25" h="14" extrusionOk="0">
                  <a:moveTo>
                    <a:pt x="0" y="12"/>
                  </a:moveTo>
                  <a:cubicBezTo>
                    <a:pt x="2" y="11"/>
                    <a:pt x="4" y="11"/>
                    <a:pt x="5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8" y="14"/>
                    <a:pt x="10" y="13"/>
                    <a:pt x="11" y="13"/>
                  </a:cubicBezTo>
                  <a:cubicBezTo>
                    <a:pt x="12" y="12"/>
                    <a:pt x="16" y="14"/>
                    <a:pt x="16" y="13"/>
                  </a:cubicBezTo>
                  <a:cubicBezTo>
                    <a:pt x="16" y="12"/>
                    <a:pt x="17" y="11"/>
                    <a:pt x="19" y="11"/>
                  </a:cubicBezTo>
                  <a:cubicBezTo>
                    <a:pt x="20" y="11"/>
                    <a:pt x="19" y="7"/>
                    <a:pt x="21" y="7"/>
                  </a:cubicBezTo>
                  <a:cubicBezTo>
                    <a:pt x="22" y="6"/>
                    <a:pt x="25" y="3"/>
                    <a:pt x="25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2"/>
                    <a:pt x="18" y="2"/>
                  </a:cubicBezTo>
                  <a:cubicBezTo>
                    <a:pt x="15" y="2"/>
                    <a:pt x="13" y="4"/>
                    <a:pt x="11" y="4"/>
                  </a:cubicBezTo>
                  <a:cubicBezTo>
                    <a:pt x="10" y="4"/>
                    <a:pt x="6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5"/>
                    <a:pt x="0" y="9"/>
                    <a:pt x="0" y="1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050;p79">
              <a:extLst>
                <a:ext uri="{FF2B5EF4-FFF2-40B4-BE49-F238E27FC236}">
                  <a16:creationId xmlns:a16="http://schemas.microsoft.com/office/drawing/2014/main" id="{01D72E8C-65AF-A44C-DD0A-37A2F1C21E6B}"/>
                </a:ext>
              </a:extLst>
            </p:cNvPr>
            <p:cNvSpPr/>
            <p:nvPr/>
          </p:nvSpPr>
          <p:spPr>
            <a:xfrm>
              <a:off x="4929478" y="2439227"/>
              <a:ext cx="129142" cy="161007"/>
            </a:xfrm>
            <a:custGeom>
              <a:avLst/>
              <a:gdLst/>
              <a:ahLst/>
              <a:cxnLst/>
              <a:rect l="l" t="t" r="r" b="b"/>
              <a:pathLst>
                <a:path w="47" h="59" extrusionOk="0">
                  <a:moveTo>
                    <a:pt x="47" y="0"/>
                  </a:moveTo>
                  <a:cubicBezTo>
                    <a:pt x="45" y="0"/>
                    <a:pt x="43" y="1"/>
                    <a:pt x="44" y="2"/>
                  </a:cubicBezTo>
                  <a:cubicBezTo>
                    <a:pt x="44" y="3"/>
                    <a:pt x="43" y="4"/>
                    <a:pt x="41" y="4"/>
                  </a:cubicBezTo>
                  <a:cubicBezTo>
                    <a:pt x="41" y="4"/>
                    <a:pt x="34" y="3"/>
                    <a:pt x="32" y="2"/>
                  </a:cubicBezTo>
                  <a:cubicBezTo>
                    <a:pt x="32" y="2"/>
                    <a:pt x="25" y="2"/>
                    <a:pt x="22" y="2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2" y="4"/>
                    <a:pt x="17" y="6"/>
                    <a:pt x="16" y="5"/>
                  </a:cubicBezTo>
                  <a:cubicBezTo>
                    <a:pt x="15" y="5"/>
                    <a:pt x="14" y="7"/>
                    <a:pt x="12" y="7"/>
                  </a:cubicBezTo>
                  <a:cubicBezTo>
                    <a:pt x="10" y="8"/>
                    <a:pt x="8" y="7"/>
                    <a:pt x="7" y="8"/>
                  </a:cubicBezTo>
                  <a:cubicBezTo>
                    <a:pt x="7" y="9"/>
                    <a:pt x="6" y="11"/>
                    <a:pt x="5" y="13"/>
                  </a:cubicBezTo>
                  <a:cubicBezTo>
                    <a:pt x="3" y="14"/>
                    <a:pt x="4" y="15"/>
                    <a:pt x="3" y="16"/>
                  </a:cubicBezTo>
                  <a:cubicBezTo>
                    <a:pt x="1" y="16"/>
                    <a:pt x="1" y="17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20"/>
                    <a:pt x="5" y="23"/>
                    <a:pt x="5" y="26"/>
                  </a:cubicBezTo>
                  <a:cubicBezTo>
                    <a:pt x="5" y="28"/>
                    <a:pt x="9" y="29"/>
                    <a:pt x="10" y="27"/>
                  </a:cubicBezTo>
                  <a:cubicBezTo>
                    <a:pt x="12" y="26"/>
                    <a:pt x="17" y="28"/>
                    <a:pt x="17" y="30"/>
                  </a:cubicBezTo>
                  <a:cubicBezTo>
                    <a:pt x="17" y="31"/>
                    <a:pt x="11" y="28"/>
                    <a:pt x="9" y="30"/>
                  </a:cubicBezTo>
                  <a:cubicBezTo>
                    <a:pt x="6" y="33"/>
                    <a:pt x="11" y="35"/>
                    <a:pt x="10" y="37"/>
                  </a:cubicBezTo>
                  <a:cubicBezTo>
                    <a:pt x="9" y="39"/>
                    <a:pt x="11" y="42"/>
                    <a:pt x="14" y="42"/>
                  </a:cubicBezTo>
                  <a:cubicBezTo>
                    <a:pt x="17" y="42"/>
                    <a:pt x="20" y="46"/>
                    <a:pt x="21" y="45"/>
                  </a:cubicBezTo>
                  <a:cubicBezTo>
                    <a:pt x="22" y="45"/>
                    <a:pt x="20" y="39"/>
                    <a:pt x="20" y="38"/>
                  </a:cubicBezTo>
                  <a:cubicBezTo>
                    <a:pt x="20" y="37"/>
                    <a:pt x="23" y="39"/>
                    <a:pt x="25" y="38"/>
                  </a:cubicBezTo>
                  <a:cubicBezTo>
                    <a:pt x="27" y="36"/>
                    <a:pt x="24" y="35"/>
                    <a:pt x="21" y="35"/>
                  </a:cubicBezTo>
                  <a:cubicBezTo>
                    <a:pt x="20" y="35"/>
                    <a:pt x="21" y="31"/>
                    <a:pt x="24" y="33"/>
                  </a:cubicBezTo>
                  <a:cubicBezTo>
                    <a:pt x="27" y="35"/>
                    <a:pt x="28" y="33"/>
                    <a:pt x="30" y="33"/>
                  </a:cubicBezTo>
                  <a:cubicBezTo>
                    <a:pt x="31" y="32"/>
                    <a:pt x="32" y="27"/>
                    <a:pt x="27" y="27"/>
                  </a:cubicBezTo>
                  <a:cubicBezTo>
                    <a:pt x="23" y="26"/>
                    <a:pt x="23" y="29"/>
                    <a:pt x="21" y="27"/>
                  </a:cubicBezTo>
                  <a:cubicBezTo>
                    <a:pt x="19" y="24"/>
                    <a:pt x="23" y="25"/>
                    <a:pt x="23" y="23"/>
                  </a:cubicBezTo>
                  <a:cubicBezTo>
                    <a:pt x="23" y="20"/>
                    <a:pt x="20" y="17"/>
                    <a:pt x="18" y="15"/>
                  </a:cubicBezTo>
                  <a:cubicBezTo>
                    <a:pt x="16" y="12"/>
                    <a:pt x="20" y="11"/>
                    <a:pt x="21" y="13"/>
                  </a:cubicBezTo>
                  <a:cubicBezTo>
                    <a:pt x="22" y="15"/>
                    <a:pt x="25" y="14"/>
                    <a:pt x="27" y="14"/>
                  </a:cubicBezTo>
                  <a:cubicBezTo>
                    <a:pt x="29" y="13"/>
                    <a:pt x="25" y="9"/>
                    <a:pt x="29" y="8"/>
                  </a:cubicBezTo>
                  <a:cubicBezTo>
                    <a:pt x="32" y="6"/>
                    <a:pt x="32" y="9"/>
                    <a:pt x="33" y="9"/>
                  </a:cubicBezTo>
                  <a:cubicBezTo>
                    <a:pt x="34" y="10"/>
                    <a:pt x="35" y="6"/>
                    <a:pt x="39" y="6"/>
                  </a:cubicBezTo>
                  <a:cubicBezTo>
                    <a:pt x="41" y="6"/>
                    <a:pt x="42" y="7"/>
                    <a:pt x="44" y="9"/>
                  </a:cubicBezTo>
                  <a:cubicBezTo>
                    <a:pt x="44" y="8"/>
                    <a:pt x="45" y="7"/>
                    <a:pt x="45" y="6"/>
                  </a:cubicBezTo>
                  <a:cubicBezTo>
                    <a:pt x="45" y="5"/>
                    <a:pt x="47" y="4"/>
                    <a:pt x="47" y="3"/>
                  </a:cubicBezTo>
                  <a:cubicBezTo>
                    <a:pt x="47" y="2"/>
                    <a:pt x="47" y="1"/>
                    <a:pt x="47" y="0"/>
                  </a:cubicBezTo>
                  <a:close/>
                  <a:moveTo>
                    <a:pt x="41" y="55"/>
                  </a:moveTo>
                  <a:cubicBezTo>
                    <a:pt x="39" y="54"/>
                    <a:pt x="32" y="56"/>
                    <a:pt x="29" y="54"/>
                  </a:cubicBezTo>
                  <a:cubicBezTo>
                    <a:pt x="27" y="51"/>
                    <a:pt x="22" y="55"/>
                    <a:pt x="24" y="56"/>
                  </a:cubicBezTo>
                  <a:cubicBezTo>
                    <a:pt x="27" y="56"/>
                    <a:pt x="32" y="59"/>
                    <a:pt x="35" y="59"/>
                  </a:cubicBezTo>
                  <a:cubicBezTo>
                    <a:pt x="40" y="59"/>
                    <a:pt x="45" y="57"/>
                    <a:pt x="45" y="55"/>
                  </a:cubicBezTo>
                  <a:cubicBezTo>
                    <a:pt x="45" y="54"/>
                    <a:pt x="43" y="56"/>
                    <a:pt x="41" y="5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051;p79">
              <a:extLst>
                <a:ext uri="{FF2B5EF4-FFF2-40B4-BE49-F238E27FC236}">
                  <a16:creationId xmlns:a16="http://schemas.microsoft.com/office/drawing/2014/main" id="{1B782302-4220-E941-3DEC-5D2026460AD2}"/>
                </a:ext>
              </a:extLst>
            </p:cNvPr>
            <p:cNvSpPr/>
            <p:nvPr/>
          </p:nvSpPr>
          <p:spPr>
            <a:xfrm>
              <a:off x="5170988" y="2575075"/>
              <a:ext cx="50315" cy="3354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3" y="8"/>
                  </a:moveTo>
                  <a:cubicBezTo>
                    <a:pt x="13" y="7"/>
                    <a:pt x="15" y="4"/>
                    <a:pt x="17" y="3"/>
                  </a:cubicBezTo>
                  <a:cubicBezTo>
                    <a:pt x="19" y="2"/>
                    <a:pt x="18" y="0"/>
                    <a:pt x="16" y="2"/>
                  </a:cubicBezTo>
                  <a:cubicBezTo>
                    <a:pt x="15" y="3"/>
                    <a:pt x="11" y="5"/>
                    <a:pt x="6" y="5"/>
                  </a:cubicBezTo>
                  <a:cubicBezTo>
                    <a:pt x="1" y="5"/>
                    <a:pt x="0" y="9"/>
                    <a:pt x="2" y="10"/>
                  </a:cubicBezTo>
                  <a:cubicBezTo>
                    <a:pt x="7" y="12"/>
                    <a:pt x="13" y="9"/>
                    <a:pt x="13" y="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052;p79">
              <a:extLst>
                <a:ext uri="{FF2B5EF4-FFF2-40B4-BE49-F238E27FC236}">
                  <a16:creationId xmlns:a16="http://schemas.microsoft.com/office/drawing/2014/main" id="{1F01196A-6767-5AA2-44B3-6FC85054ECFD}"/>
                </a:ext>
              </a:extLst>
            </p:cNvPr>
            <p:cNvSpPr/>
            <p:nvPr/>
          </p:nvSpPr>
          <p:spPr>
            <a:xfrm>
              <a:off x="4038906" y="1728111"/>
              <a:ext cx="218031" cy="112371"/>
            </a:xfrm>
            <a:custGeom>
              <a:avLst/>
              <a:gdLst/>
              <a:ahLst/>
              <a:cxnLst/>
              <a:rect l="l" t="t" r="r" b="b"/>
              <a:pathLst>
                <a:path w="80" h="41" extrusionOk="0">
                  <a:moveTo>
                    <a:pt x="67" y="29"/>
                  </a:moveTo>
                  <a:cubicBezTo>
                    <a:pt x="71" y="29"/>
                    <a:pt x="70" y="24"/>
                    <a:pt x="72" y="24"/>
                  </a:cubicBezTo>
                  <a:cubicBezTo>
                    <a:pt x="74" y="24"/>
                    <a:pt x="77" y="21"/>
                    <a:pt x="79" y="19"/>
                  </a:cubicBezTo>
                  <a:cubicBezTo>
                    <a:pt x="80" y="17"/>
                    <a:pt x="77" y="13"/>
                    <a:pt x="74" y="13"/>
                  </a:cubicBezTo>
                  <a:cubicBezTo>
                    <a:pt x="72" y="13"/>
                    <a:pt x="69" y="10"/>
                    <a:pt x="70" y="9"/>
                  </a:cubicBezTo>
                  <a:cubicBezTo>
                    <a:pt x="71" y="8"/>
                    <a:pt x="69" y="6"/>
                    <a:pt x="69" y="5"/>
                  </a:cubicBezTo>
                  <a:cubicBezTo>
                    <a:pt x="69" y="3"/>
                    <a:pt x="66" y="5"/>
                    <a:pt x="64" y="5"/>
                  </a:cubicBezTo>
                  <a:cubicBezTo>
                    <a:pt x="62" y="6"/>
                    <a:pt x="58" y="0"/>
                    <a:pt x="57" y="1"/>
                  </a:cubicBezTo>
                  <a:cubicBezTo>
                    <a:pt x="56" y="2"/>
                    <a:pt x="57" y="5"/>
                    <a:pt x="56" y="6"/>
                  </a:cubicBezTo>
                  <a:cubicBezTo>
                    <a:pt x="56" y="8"/>
                    <a:pt x="52" y="5"/>
                    <a:pt x="52" y="7"/>
                  </a:cubicBezTo>
                  <a:cubicBezTo>
                    <a:pt x="52" y="8"/>
                    <a:pt x="50" y="8"/>
                    <a:pt x="48" y="7"/>
                  </a:cubicBezTo>
                  <a:cubicBezTo>
                    <a:pt x="47" y="5"/>
                    <a:pt x="45" y="6"/>
                    <a:pt x="45" y="7"/>
                  </a:cubicBezTo>
                  <a:cubicBezTo>
                    <a:pt x="45" y="8"/>
                    <a:pt x="43" y="8"/>
                    <a:pt x="41" y="6"/>
                  </a:cubicBezTo>
                  <a:cubicBezTo>
                    <a:pt x="38" y="4"/>
                    <a:pt x="36" y="8"/>
                    <a:pt x="36" y="9"/>
                  </a:cubicBezTo>
                  <a:cubicBezTo>
                    <a:pt x="36" y="10"/>
                    <a:pt x="35" y="11"/>
                    <a:pt x="33" y="8"/>
                  </a:cubicBezTo>
                  <a:cubicBezTo>
                    <a:pt x="31" y="4"/>
                    <a:pt x="28" y="8"/>
                    <a:pt x="29" y="10"/>
                  </a:cubicBezTo>
                  <a:cubicBezTo>
                    <a:pt x="31" y="12"/>
                    <a:pt x="30" y="14"/>
                    <a:pt x="28" y="13"/>
                  </a:cubicBezTo>
                  <a:cubicBezTo>
                    <a:pt x="27" y="12"/>
                    <a:pt x="25" y="14"/>
                    <a:pt x="24" y="16"/>
                  </a:cubicBezTo>
                  <a:cubicBezTo>
                    <a:pt x="23" y="17"/>
                    <a:pt x="19" y="11"/>
                    <a:pt x="22" y="9"/>
                  </a:cubicBezTo>
                  <a:cubicBezTo>
                    <a:pt x="25" y="8"/>
                    <a:pt x="14" y="2"/>
                    <a:pt x="11" y="2"/>
                  </a:cubicBezTo>
                  <a:cubicBezTo>
                    <a:pt x="7" y="2"/>
                    <a:pt x="10" y="5"/>
                    <a:pt x="12" y="7"/>
                  </a:cubicBezTo>
                  <a:cubicBezTo>
                    <a:pt x="14" y="8"/>
                    <a:pt x="10" y="8"/>
                    <a:pt x="9" y="6"/>
                  </a:cubicBezTo>
                  <a:cubicBezTo>
                    <a:pt x="8" y="5"/>
                    <a:pt x="5" y="6"/>
                    <a:pt x="4" y="8"/>
                  </a:cubicBezTo>
                  <a:cubicBezTo>
                    <a:pt x="3" y="10"/>
                    <a:pt x="1" y="11"/>
                    <a:pt x="1" y="13"/>
                  </a:cubicBezTo>
                  <a:cubicBezTo>
                    <a:pt x="0" y="14"/>
                    <a:pt x="4" y="16"/>
                    <a:pt x="7" y="15"/>
                  </a:cubicBezTo>
                  <a:cubicBezTo>
                    <a:pt x="11" y="13"/>
                    <a:pt x="14" y="13"/>
                    <a:pt x="16" y="15"/>
                  </a:cubicBezTo>
                  <a:cubicBezTo>
                    <a:pt x="18" y="16"/>
                    <a:pt x="14" y="17"/>
                    <a:pt x="15" y="19"/>
                  </a:cubicBezTo>
                  <a:cubicBezTo>
                    <a:pt x="17" y="20"/>
                    <a:pt x="15" y="21"/>
                    <a:pt x="11" y="21"/>
                  </a:cubicBezTo>
                  <a:cubicBezTo>
                    <a:pt x="7" y="20"/>
                    <a:pt x="2" y="21"/>
                    <a:pt x="3" y="22"/>
                  </a:cubicBezTo>
                  <a:cubicBezTo>
                    <a:pt x="4" y="24"/>
                    <a:pt x="14" y="21"/>
                    <a:pt x="14" y="23"/>
                  </a:cubicBezTo>
                  <a:cubicBezTo>
                    <a:pt x="14" y="24"/>
                    <a:pt x="14" y="27"/>
                    <a:pt x="16" y="26"/>
                  </a:cubicBezTo>
                  <a:cubicBezTo>
                    <a:pt x="19" y="24"/>
                    <a:pt x="17" y="28"/>
                    <a:pt x="18" y="28"/>
                  </a:cubicBezTo>
                  <a:cubicBezTo>
                    <a:pt x="20" y="29"/>
                    <a:pt x="19" y="32"/>
                    <a:pt x="15" y="32"/>
                  </a:cubicBezTo>
                  <a:cubicBezTo>
                    <a:pt x="13" y="32"/>
                    <a:pt x="11" y="33"/>
                    <a:pt x="12" y="34"/>
                  </a:cubicBezTo>
                  <a:cubicBezTo>
                    <a:pt x="14" y="36"/>
                    <a:pt x="18" y="34"/>
                    <a:pt x="22" y="34"/>
                  </a:cubicBezTo>
                  <a:cubicBezTo>
                    <a:pt x="25" y="33"/>
                    <a:pt x="30" y="37"/>
                    <a:pt x="35" y="39"/>
                  </a:cubicBezTo>
                  <a:cubicBezTo>
                    <a:pt x="39" y="41"/>
                    <a:pt x="47" y="38"/>
                    <a:pt x="47" y="36"/>
                  </a:cubicBezTo>
                  <a:cubicBezTo>
                    <a:pt x="48" y="34"/>
                    <a:pt x="55" y="34"/>
                    <a:pt x="57" y="33"/>
                  </a:cubicBezTo>
                  <a:cubicBezTo>
                    <a:pt x="59" y="32"/>
                    <a:pt x="62" y="30"/>
                    <a:pt x="67" y="2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053;p79">
              <a:extLst>
                <a:ext uri="{FF2B5EF4-FFF2-40B4-BE49-F238E27FC236}">
                  <a16:creationId xmlns:a16="http://schemas.microsoft.com/office/drawing/2014/main" id="{9BECF44E-7D53-EB54-FAEF-4B06AB7CD45F}"/>
                </a:ext>
              </a:extLst>
            </p:cNvPr>
            <p:cNvSpPr/>
            <p:nvPr/>
          </p:nvSpPr>
          <p:spPr>
            <a:xfrm>
              <a:off x="4315637" y="2083668"/>
              <a:ext cx="93921" cy="107339"/>
            </a:xfrm>
            <a:custGeom>
              <a:avLst/>
              <a:gdLst/>
              <a:ahLst/>
              <a:cxnLst/>
              <a:rect l="l" t="t" r="r" b="b"/>
              <a:pathLst>
                <a:path w="34" h="39" extrusionOk="0">
                  <a:moveTo>
                    <a:pt x="30" y="12"/>
                  </a:moveTo>
                  <a:cubicBezTo>
                    <a:pt x="29" y="11"/>
                    <a:pt x="29" y="11"/>
                    <a:pt x="28" y="11"/>
                  </a:cubicBezTo>
                  <a:cubicBezTo>
                    <a:pt x="25" y="7"/>
                    <a:pt x="24" y="10"/>
                    <a:pt x="23" y="11"/>
                  </a:cubicBezTo>
                  <a:cubicBezTo>
                    <a:pt x="23" y="13"/>
                    <a:pt x="20" y="11"/>
                    <a:pt x="18" y="11"/>
                  </a:cubicBezTo>
                  <a:cubicBezTo>
                    <a:pt x="17" y="11"/>
                    <a:pt x="19" y="7"/>
                    <a:pt x="20" y="6"/>
                  </a:cubicBezTo>
                  <a:cubicBezTo>
                    <a:pt x="21" y="6"/>
                    <a:pt x="22" y="4"/>
                    <a:pt x="22" y="2"/>
                  </a:cubicBezTo>
                  <a:cubicBezTo>
                    <a:pt x="22" y="2"/>
                    <a:pt x="22" y="2"/>
                    <a:pt x="21" y="1"/>
                  </a:cubicBezTo>
                  <a:cubicBezTo>
                    <a:pt x="18" y="0"/>
                    <a:pt x="14" y="0"/>
                    <a:pt x="14" y="3"/>
                  </a:cubicBezTo>
                  <a:cubicBezTo>
                    <a:pt x="14" y="6"/>
                    <a:pt x="17" y="5"/>
                    <a:pt x="17" y="7"/>
                  </a:cubicBezTo>
                  <a:cubicBezTo>
                    <a:pt x="17" y="9"/>
                    <a:pt x="14" y="8"/>
                    <a:pt x="12" y="10"/>
                  </a:cubicBezTo>
                  <a:cubicBezTo>
                    <a:pt x="9" y="11"/>
                    <a:pt x="6" y="9"/>
                    <a:pt x="3" y="10"/>
                  </a:cubicBezTo>
                  <a:cubicBezTo>
                    <a:pt x="1" y="11"/>
                    <a:pt x="6" y="12"/>
                    <a:pt x="4" y="15"/>
                  </a:cubicBezTo>
                  <a:cubicBezTo>
                    <a:pt x="2" y="18"/>
                    <a:pt x="4" y="18"/>
                    <a:pt x="8" y="21"/>
                  </a:cubicBezTo>
                  <a:cubicBezTo>
                    <a:pt x="11" y="24"/>
                    <a:pt x="6" y="25"/>
                    <a:pt x="6" y="27"/>
                  </a:cubicBezTo>
                  <a:cubicBezTo>
                    <a:pt x="6" y="30"/>
                    <a:pt x="1" y="30"/>
                    <a:pt x="1" y="32"/>
                  </a:cubicBezTo>
                  <a:cubicBezTo>
                    <a:pt x="0" y="34"/>
                    <a:pt x="4" y="39"/>
                    <a:pt x="8" y="39"/>
                  </a:cubicBezTo>
                  <a:cubicBezTo>
                    <a:pt x="11" y="39"/>
                    <a:pt x="17" y="37"/>
                    <a:pt x="21" y="33"/>
                  </a:cubicBezTo>
                  <a:cubicBezTo>
                    <a:pt x="25" y="29"/>
                    <a:pt x="27" y="33"/>
                    <a:pt x="30" y="31"/>
                  </a:cubicBezTo>
                  <a:cubicBezTo>
                    <a:pt x="34" y="29"/>
                    <a:pt x="31" y="16"/>
                    <a:pt x="30" y="13"/>
                  </a:cubicBezTo>
                  <a:cubicBezTo>
                    <a:pt x="30" y="12"/>
                    <a:pt x="30" y="12"/>
                    <a:pt x="30" y="1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054;p79">
              <a:extLst>
                <a:ext uri="{FF2B5EF4-FFF2-40B4-BE49-F238E27FC236}">
                  <a16:creationId xmlns:a16="http://schemas.microsoft.com/office/drawing/2014/main" id="{73C6B6E0-E25B-C600-C5D5-EC126D9AB0A9}"/>
                </a:ext>
              </a:extLst>
            </p:cNvPr>
            <p:cNvSpPr/>
            <p:nvPr/>
          </p:nvSpPr>
          <p:spPr>
            <a:xfrm>
              <a:off x="4365952" y="1917630"/>
              <a:ext cx="201259" cy="313628"/>
            </a:xfrm>
            <a:custGeom>
              <a:avLst/>
              <a:gdLst/>
              <a:ahLst/>
              <a:cxnLst/>
              <a:rect l="l" t="t" r="r" b="b"/>
              <a:pathLst>
                <a:path w="74" h="115" extrusionOk="0">
                  <a:moveTo>
                    <a:pt x="15" y="61"/>
                  </a:moveTo>
                  <a:cubicBezTo>
                    <a:pt x="11" y="59"/>
                    <a:pt x="8" y="63"/>
                    <a:pt x="4" y="63"/>
                  </a:cubicBezTo>
                  <a:cubicBezTo>
                    <a:pt x="4" y="65"/>
                    <a:pt x="4" y="67"/>
                    <a:pt x="3" y="67"/>
                  </a:cubicBezTo>
                  <a:cubicBezTo>
                    <a:pt x="2" y="68"/>
                    <a:pt x="0" y="71"/>
                    <a:pt x="1" y="71"/>
                  </a:cubicBezTo>
                  <a:cubicBezTo>
                    <a:pt x="3" y="71"/>
                    <a:pt x="5" y="74"/>
                    <a:pt x="5" y="72"/>
                  </a:cubicBezTo>
                  <a:cubicBezTo>
                    <a:pt x="6" y="71"/>
                    <a:pt x="7" y="68"/>
                    <a:pt x="10" y="71"/>
                  </a:cubicBezTo>
                  <a:cubicBezTo>
                    <a:pt x="11" y="71"/>
                    <a:pt x="12" y="72"/>
                    <a:pt x="13" y="73"/>
                  </a:cubicBezTo>
                  <a:cubicBezTo>
                    <a:pt x="13" y="71"/>
                    <a:pt x="16" y="71"/>
                    <a:pt x="18" y="70"/>
                  </a:cubicBezTo>
                  <a:cubicBezTo>
                    <a:pt x="20" y="68"/>
                    <a:pt x="17" y="64"/>
                    <a:pt x="15" y="61"/>
                  </a:cubicBezTo>
                  <a:close/>
                  <a:moveTo>
                    <a:pt x="74" y="89"/>
                  </a:moveTo>
                  <a:cubicBezTo>
                    <a:pt x="74" y="85"/>
                    <a:pt x="67" y="83"/>
                    <a:pt x="66" y="84"/>
                  </a:cubicBezTo>
                  <a:cubicBezTo>
                    <a:pt x="65" y="86"/>
                    <a:pt x="63" y="86"/>
                    <a:pt x="62" y="84"/>
                  </a:cubicBezTo>
                  <a:cubicBezTo>
                    <a:pt x="61" y="83"/>
                    <a:pt x="63" y="81"/>
                    <a:pt x="62" y="81"/>
                  </a:cubicBezTo>
                  <a:cubicBezTo>
                    <a:pt x="61" y="80"/>
                    <a:pt x="60" y="77"/>
                    <a:pt x="60" y="76"/>
                  </a:cubicBezTo>
                  <a:cubicBezTo>
                    <a:pt x="60" y="75"/>
                    <a:pt x="58" y="68"/>
                    <a:pt x="54" y="67"/>
                  </a:cubicBezTo>
                  <a:cubicBezTo>
                    <a:pt x="50" y="66"/>
                    <a:pt x="50" y="61"/>
                    <a:pt x="49" y="59"/>
                  </a:cubicBezTo>
                  <a:cubicBezTo>
                    <a:pt x="49" y="56"/>
                    <a:pt x="47" y="57"/>
                    <a:pt x="45" y="55"/>
                  </a:cubicBezTo>
                  <a:cubicBezTo>
                    <a:pt x="43" y="52"/>
                    <a:pt x="39" y="53"/>
                    <a:pt x="37" y="53"/>
                  </a:cubicBezTo>
                  <a:cubicBezTo>
                    <a:pt x="37" y="53"/>
                    <a:pt x="37" y="50"/>
                    <a:pt x="40" y="48"/>
                  </a:cubicBezTo>
                  <a:cubicBezTo>
                    <a:pt x="43" y="47"/>
                    <a:pt x="46" y="37"/>
                    <a:pt x="46" y="35"/>
                  </a:cubicBezTo>
                  <a:cubicBezTo>
                    <a:pt x="46" y="34"/>
                    <a:pt x="35" y="34"/>
                    <a:pt x="33" y="34"/>
                  </a:cubicBezTo>
                  <a:cubicBezTo>
                    <a:pt x="30" y="36"/>
                    <a:pt x="28" y="34"/>
                    <a:pt x="30" y="33"/>
                  </a:cubicBezTo>
                  <a:cubicBezTo>
                    <a:pt x="32" y="32"/>
                    <a:pt x="36" y="28"/>
                    <a:pt x="36" y="26"/>
                  </a:cubicBezTo>
                  <a:cubicBezTo>
                    <a:pt x="36" y="24"/>
                    <a:pt x="38" y="23"/>
                    <a:pt x="37" y="22"/>
                  </a:cubicBezTo>
                  <a:cubicBezTo>
                    <a:pt x="35" y="21"/>
                    <a:pt x="35" y="23"/>
                    <a:pt x="34" y="25"/>
                  </a:cubicBezTo>
                  <a:cubicBezTo>
                    <a:pt x="32" y="26"/>
                    <a:pt x="29" y="25"/>
                    <a:pt x="26" y="25"/>
                  </a:cubicBezTo>
                  <a:cubicBezTo>
                    <a:pt x="22" y="24"/>
                    <a:pt x="21" y="29"/>
                    <a:pt x="21" y="31"/>
                  </a:cubicBezTo>
                  <a:cubicBezTo>
                    <a:pt x="21" y="34"/>
                    <a:pt x="17" y="34"/>
                    <a:pt x="17" y="36"/>
                  </a:cubicBezTo>
                  <a:cubicBezTo>
                    <a:pt x="18" y="38"/>
                    <a:pt x="16" y="39"/>
                    <a:pt x="15" y="38"/>
                  </a:cubicBezTo>
                  <a:cubicBezTo>
                    <a:pt x="15" y="37"/>
                    <a:pt x="14" y="35"/>
                    <a:pt x="11" y="36"/>
                  </a:cubicBezTo>
                  <a:cubicBezTo>
                    <a:pt x="9" y="38"/>
                    <a:pt x="14" y="41"/>
                    <a:pt x="16" y="41"/>
                  </a:cubicBezTo>
                  <a:cubicBezTo>
                    <a:pt x="19" y="42"/>
                    <a:pt x="15" y="44"/>
                    <a:pt x="14" y="47"/>
                  </a:cubicBezTo>
                  <a:cubicBezTo>
                    <a:pt x="14" y="49"/>
                    <a:pt x="17" y="48"/>
                    <a:pt x="18" y="50"/>
                  </a:cubicBezTo>
                  <a:cubicBezTo>
                    <a:pt x="18" y="53"/>
                    <a:pt x="12" y="53"/>
                    <a:pt x="12" y="55"/>
                  </a:cubicBezTo>
                  <a:cubicBezTo>
                    <a:pt x="12" y="58"/>
                    <a:pt x="15" y="54"/>
                    <a:pt x="17" y="53"/>
                  </a:cubicBezTo>
                  <a:cubicBezTo>
                    <a:pt x="18" y="52"/>
                    <a:pt x="16" y="59"/>
                    <a:pt x="20" y="58"/>
                  </a:cubicBezTo>
                  <a:cubicBezTo>
                    <a:pt x="24" y="58"/>
                    <a:pt x="23" y="52"/>
                    <a:pt x="25" y="52"/>
                  </a:cubicBezTo>
                  <a:cubicBezTo>
                    <a:pt x="26" y="52"/>
                    <a:pt x="24" y="55"/>
                    <a:pt x="25" y="58"/>
                  </a:cubicBezTo>
                  <a:cubicBezTo>
                    <a:pt x="26" y="59"/>
                    <a:pt x="22" y="63"/>
                    <a:pt x="22" y="65"/>
                  </a:cubicBezTo>
                  <a:cubicBezTo>
                    <a:pt x="23" y="66"/>
                    <a:pt x="30" y="66"/>
                    <a:pt x="33" y="64"/>
                  </a:cubicBezTo>
                  <a:cubicBezTo>
                    <a:pt x="36" y="61"/>
                    <a:pt x="37" y="64"/>
                    <a:pt x="35" y="66"/>
                  </a:cubicBezTo>
                  <a:cubicBezTo>
                    <a:pt x="33" y="68"/>
                    <a:pt x="34" y="70"/>
                    <a:pt x="36" y="71"/>
                  </a:cubicBezTo>
                  <a:cubicBezTo>
                    <a:pt x="38" y="71"/>
                    <a:pt x="38" y="71"/>
                    <a:pt x="37" y="73"/>
                  </a:cubicBezTo>
                  <a:cubicBezTo>
                    <a:pt x="37" y="75"/>
                    <a:pt x="37" y="78"/>
                    <a:pt x="37" y="80"/>
                  </a:cubicBezTo>
                  <a:cubicBezTo>
                    <a:pt x="37" y="82"/>
                    <a:pt x="30" y="82"/>
                    <a:pt x="30" y="81"/>
                  </a:cubicBezTo>
                  <a:cubicBezTo>
                    <a:pt x="29" y="79"/>
                    <a:pt x="26" y="80"/>
                    <a:pt x="27" y="82"/>
                  </a:cubicBezTo>
                  <a:cubicBezTo>
                    <a:pt x="28" y="83"/>
                    <a:pt x="25" y="84"/>
                    <a:pt x="26" y="86"/>
                  </a:cubicBezTo>
                  <a:cubicBezTo>
                    <a:pt x="26" y="87"/>
                    <a:pt x="29" y="87"/>
                    <a:pt x="29" y="89"/>
                  </a:cubicBezTo>
                  <a:cubicBezTo>
                    <a:pt x="29" y="91"/>
                    <a:pt x="26" y="93"/>
                    <a:pt x="23" y="94"/>
                  </a:cubicBezTo>
                  <a:cubicBezTo>
                    <a:pt x="18" y="96"/>
                    <a:pt x="24" y="98"/>
                    <a:pt x="26" y="97"/>
                  </a:cubicBezTo>
                  <a:cubicBezTo>
                    <a:pt x="27" y="96"/>
                    <a:pt x="26" y="98"/>
                    <a:pt x="30" y="98"/>
                  </a:cubicBezTo>
                  <a:cubicBezTo>
                    <a:pt x="33" y="98"/>
                    <a:pt x="34" y="100"/>
                    <a:pt x="37" y="99"/>
                  </a:cubicBezTo>
                  <a:cubicBezTo>
                    <a:pt x="40" y="98"/>
                    <a:pt x="40" y="99"/>
                    <a:pt x="38" y="101"/>
                  </a:cubicBezTo>
                  <a:cubicBezTo>
                    <a:pt x="36" y="103"/>
                    <a:pt x="32" y="101"/>
                    <a:pt x="30" y="102"/>
                  </a:cubicBezTo>
                  <a:cubicBezTo>
                    <a:pt x="27" y="103"/>
                    <a:pt x="19" y="112"/>
                    <a:pt x="21" y="114"/>
                  </a:cubicBezTo>
                  <a:cubicBezTo>
                    <a:pt x="22" y="115"/>
                    <a:pt x="23" y="112"/>
                    <a:pt x="26" y="110"/>
                  </a:cubicBezTo>
                  <a:cubicBezTo>
                    <a:pt x="29" y="109"/>
                    <a:pt x="29" y="111"/>
                    <a:pt x="31" y="112"/>
                  </a:cubicBezTo>
                  <a:cubicBezTo>
                    <a:pt x="33" y="112"/>
                    <a:pt x="33" y="109"/>
                    <a:pt x="35" y="109"/>
                  </a:cubicBezTo>
                  <a:cubicBezTo>
                    <a:pt x="37" y="109"/>
                    <a:pt x="37" y="108"/>
                    <a:pt x="40" y="108"/>
                  </a:cubicBezTo>
                  <a:cubicBezTo>
                    <a:pt x="43" y="109"/>
                    <a:pt x="45" y="108"/>
                    <a:pt x="46" y="106"/>
                  </a:cubicBezTo>
                  <a:cubicBezTo>
                    <a:pt x="48" y="105"/>
                    <a:pt x="50" y="109"/>
                    <a:pt x="52" y="108"/>
                  </a:cubicBezTo>
                  <a:cubicBezTo>
                    <a:pt x="53" y="107"/>
                    <a:pt x="58" y="106"/>
                    <a:pt x="60" y="106"/>
                  </a:cubicBezTo>
                  <a:cubicBezTo>
                    <a:pt x="62" y="106"/>
                    <a:pt x="69" y="103"/>
                    <a:pt x="71" y="102"/>
                  </a:cubicBezTo>
                  <a:cubicBezTo>
                    <a:pt x="72" y="100"/>
                    <a:pt x="70" y="100"/>
                    <a:pt x="67" y="100"/>
                  </a:cubicBezTo>
                  <a:cubicBezTo>
                    <a:pt x="65" y="100"/>
                    <a:pt x="65" y="98"/>
                    <a:pt x="68" y="96"/>
                  </a:cubicBezTo>
                  <a:cubicBezTo>
                    <a:pt x="70" y="94"/>
                    <a:pt x="73" y="92"/>
                    <a:pt x="74" y="89"/>
                  </a:cubicBezTo>
                  <a:close/>
                  <a:moveTo>
                    <a:pt x="8" y="34"/>
                  </a:moveTo>
                  <a:cubicBezTo>
                    <a:pt x="11" y="34"/>
                    <a:pt x="15" y="28"/>
                    <a:pt x="13" y="27"/>
                  </a:cubicBezTo>
                  <a:cubicBezTo>
                    <a:pt x="12" y="25"/>
                    <a:pt x="6" y="34"/>
                    <a:pt x="8" y="34"/>
                  </a:cubicBezTo>
                  <a:close/>
                  <a:moveTo>
                    <a:pt x="50" y="10"/>
                  </a:moveTo>
                  <a:cubicBezTo>
                    <a:pt x="52" y="8"/>
                    <a:pt x="54" y="0"/>
                    <a:pt x="51" y="1"/>
                  </a:cubicBezTo>
                  <a:cubicBezTo>
                    <a:pt x="49" y="2"/>
                    <a:pt x="49" y="10"/>
                    <a:pt x="50" y="1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055;p79">
              <a:extLst>
                <a:ext uri="{FF2B5EF4-FFF2-40B4-BE49-F238E27FC236}">
                  <a16:creationId xmlns:a16="http://schemas.microsoft.com/office/drawing/2014/main" id="{DE5727D1-76E7-EE30-7571-2C74EC380300}"/>
                </a:ext>
              </a:extLst>
            </p:cNvPr>
            <p:cNvSpPr/>
            <p:nvPr/>
          </p:nvSpPr>
          <p:spPr>
            <a:xfrm>
              <a:off x="4692998" y="2008196"/>
              <a:ext cx="98953" cy="95598"/>
            </a:xfrm>
            <a:custGeom>
              <a:avLst/>
              <a:gdLst/>
              <a:ahLst/>
              <a:cxnLst/>
              <a:rect l="l" t="t" r="r" b="b"/>
              <a:pathLst>
                <a:path w="36" h="35" extrusionOk="0">
                  <a:moveTo>
                    <a:pt x="18" y="13"/>
                  </a:moveTo>
                  <a:cubicBezTo>
                    <a:pt x="17" y="13"/>
                    <a:pt x="16" y="9"/>
                    <a:pt x="18" y="8"/>
                  </a:cubicBezTo>
                  <a:cubicBezTo>
                    <a:pt x="19" y="7"/>
                    <a:pt x="20" y="2"/>
                    <a:pt x="19" y="1"/>
                  </a:cubicBezTo>
                  <a:cubicBezTo>
                    <a:pt x="17" y="0"/>
                    <a:pt x="14" y="1"/>
                    <a:pt x="14" y="4"/>
                  </a:cubicBezTo>
                  <a:cubicBezTo>
                    <a:pt x="13" y="8"/>
                    <a:pt x="10" y="6"/>
                    <a:pt x="9" y="7"/>
                  </a:cubicBezTo>
                  <a:cubicBezTo>
                    <a:pt x="8" y="8"/>
                    <a:pt x="11" y="9"/>
                    <a:pt x="9" y="11"/>
                  </a:cubicBezTo>
                  <a:cubicBezTo>
                    <a:pt x="8" y="12"/>
                    <a:pt x="7" y="8"/>
                    <a:pt x="5" y="8"/>
                  </a:cubicBezTo>
                  <a:cubicBezTo>
                    <a:pt x="3" y="8"/>
                    <a:pt x="3" y="12"/>
                    <a:pt x="2" y="13"/>
                  </a:cubicBezTo>
                  <a:cubicBezTo>
                    <a:pt x="0" y="15"/>
                    <a:pt x="1" y="19"/>
                    <a:pt x="2" y="22"/>
                  </a:cubicBezTo>
                  <a:cubicBezTo>
                    <a:pt x="2" y="25"/>
                    <a:pt x="5" y="27"/>
                    <a:pt x="4" y="28"/>
                  </a:cubicBezTo>
                  <a:cubicBezTo>
                    <a:pt x="4" y="29"/>
                    <a:pt x="4" y="31"/>
                    <a:pt x="5" y="32"/>
                  </a:cubicBezTo>
                  <a:cubicBezTo>
                    <a:pt x="8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4" y="31"/>
                    <a:pt x="12" y="29"/>
                    <a:pt x="12" y="28"/>
                  </a:cubicBezTo>
                  <a:cubicBezTo>
                    <a:pt x="12" y="27"/>
                    <a:pt x="15" y="27"/>
                    <a:pt x="16" y="29"/>
                  </a:cubicBezTo>
                  <a:cubicBezTo>
                    <a:pt x="17" y="30"/>
                    <a:pt x="21" y="31"/>
                    <a:pt x="21" y="29"/>
                  </a:cubicBezTo>
                  <a:cubicBezTo>
                    <a:pt x="21" y="28"/>
                    <a:pt x="20" y="24"/>
                    <a:pt x="18" y="25"/>
                  </a:cubicBezTo>
                  <a:cubicBezTo>
                    <a:pt x="16" y="26"/>
                    <a:pt x="16" y="25"/>
                    <a:pt x="16" y="24"/>
                  </a:cubicBezTo>
                  <a:cubicBezTo>
                    <a:pt x="15" y="23"/>
                    <a:pt x="16" y="21"/>
                    <a:pt x="17" y="19"/>
                  </a:cubicBezTo>
                  <a:cubicBezTo>
                    <a:pt x="17" y="17"/>
                    <a:pt x="21" y="18"/>
                    <a:pt x="22" y="17"/>
                  </a:cubicBezTo>
                  <a:cubicBezTo>
                    <a:pt x="22" y="15"/>
                    <a:pt x="19" y="13"/>
                    <a:pt x="18" y="13"/>
                  </a:cubicBezTo>
                  <a:close/>
                  <a:moveTo>
                    <a:pt x="35" y="20"/>
                  </a:moveTo>
                  <a:cubicBezTo>
                    <a:pt x="34" y="19"/>
                    <a:pt x="33" y="22"/>
                    <a:pt x="32" y="22"/>
                  </a:cubicBezTo>
                  <a:cubicBezTo>
                    <a:pt x="31" y="22"/>
                    <a:pt x="30" y="17"/>
                    <a:pt x="30" y="20"/>
                  </a:cubicBezTo>
                  <a:cubicBezTo>
                    <a:pt x="29" y="23"/>
                    <a:pt x="28" y="19"/>
                    <a:pt x="25" y="22"/>
                  </a:cubicBezTo>
                  <a:cubicBezTo>
                    <a:pt x="23" y="26"/>
                    <a:pt x="27" y="28"/>
                    <a:pt x="28" y="29"/>
                  </a:cubicBezTo>
                  <a:cubicBezTo>
                    <a:pt x="29" y="30"/>
                    <a:pt x="28" y="31"/>
                    <a:pt x="26" y="31"/>
                  </a:cubicBezTo>
                  <a:cubicBezTo>
                    <a:pt x="24" y="30"/>
                    <a:pt x="25" y="34"/>
                    <a:pt x="28" y="34"/>
                  </a:cubicBezTo>
                  <a:cubicBezTo>
                    <a:pt x="30" y="35"/>
                    <a:pt x="33" y="29"/>
                    <a:pt x="33" y="28"/>
                  </a:cubicBezTo>
                  <a:cubicBezTo>
                    <a:pt x="33" y="27"/>
                    <a:pt x="36" y="21"/>
                    <a:pt x="35" y="2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056;p79">
              <a:extLst>
                <a:ext uri="{FF2B5EF4-FFF2-40B4-BE49-F238E27FC236}">
                  <a16:creationId xmlns:a16="http://schemas.microsoft.com/office/drawing/2014/main" id="{2D65B5AB-0FB3-804D-AA3C-D1CF14132734}"/>
                </a:ext>
              </a:extLst>
            </p:cNvPr>
            <p:cNvSpPr/>
            <p:nvPr/>
          </p:nvSpPr>
          <p:spPr>
            <a:xfrm>
              <a:off x="4758407" y="1639222"/>
              <a:ext cx="251575" cy="442770"/>
            </a:xfrm>
            <a:custGeom>
              <a:avLst/>
              <a:gdLst/>
              <a:ahLst/>
              <a:cxnLst/>
              <a:rect l="l" t="t" r="r" b="b"/>
              <a:pathLst>
                <a:path w="92" h="162" extrusionOk="0">
                  <a:moveTo>
                    <a:pt x="92" y="39"/>
                  </a:moveTo>
                  <a:cubicBezTo>
                    <a:pt x="91" y="37"/>
                    <a:pt x="89" y="34"/>
                    <a:pt x="91" y="34"/>
                  </a:cubicBezTo>
                  <a:cubicBezTo>
                    <a:pt x="92" y="34"/>
                    <a:pt x="92" y="30"/>
                    <a:pt x="91" y="28"/>
                  </a:cubicBezTo>
                  <a:cubicBezTo>
                    <a:pt x="89" y="27"/>
                    <a:pt x="91" y="22"/>
                    <a:pt x="89" y="21"/>
                  </a:cubicBezTo>
                  <a:cubicBezTo>
                    <a:pt x="87" y="20"/>
                    <a:pt x="88" y="17"/>
                    <a:pt x="89" y="15"/>
                  </a:cubicBezTo>
                  <a:cubicBezTo>
                    <a:pt x="89" y="12"/>
                    <a:pt x="81" y="10"/>
                    <a:pt x="78" y="8"/>
                  </a:cubicBezTo>
                  <a:cubicBezTo>
                    <a:pt x="74" y="6"/>
                    <a:pt x="72" y="4"/>
                    <a:pt x="69" y="2"/>
                  </a:cubicBezTo>
                  <a:cubicBezTo>
                    <a:pt x="66" y="0"/>
                    <a:pt x="65" y="5"/>
                    <a:pt x="65" y="7"/>
                  </a:cubicBezTo>
                  <a:cubicBezTo>
                    <a:pt x="65" y="10"/>
                    <a:pt x="62" y="10"/>
                    <a:pt x="60" y="8"/>
                  </a:cubicBezTo>
                  <a:cubicBezTo>
                    <a:pt x="57" y="7"/>
                    <a:pt x="56" y="8"/>
                    <a:pt x="52" y="7"/>
                  </a:cubicBezTo>
                  <a:cubicBezTo>
                    <a:pt x="49" y="6"/>
                    <a:pt x="50" y="10"/>
                    <a:pt x="50" y="13"/>
                  </a:cubicBezTo>
                  <a:cubicBezTo>
                    <a:pt x="50" y="15"/>
                    <a:pt x="47" y="15"/>
                    <a:pt x="45" y="15"/>
                  </a:cubicBezTo>
                  <a:cubicBezTo>
                    <a:pt x="43" y="15"/>
                    <a:pt x="39" y="17"/>
                    <a:pt x="39" y="19"/>
                  </a:cubicBezTo>
                  <a:cubicBezTo>
                    <a:pt x="39" y="21"/>
                    <a:pt x="36" y="23"/>
                    <a:pt x="37" y="24"/>
                  </a:cubicBezTo>
                  <a:cubicBezTo>
                    <a:pt x="38" y="26"/>
                    <a:pt x="36" y="27"/>
                    <a:pt x="35" y="28"/>
                  </a:cubicBezTo>
                  <a:cubicBezTo>
                    <a:pt x="33" y="30"/>
                    <a:pt x="33" y="32"/>
                    <a:pt x="32" y="34"/>
                  </a:cubicBezTo>
                  <a:cubicBezTo>
                    <a:pt x="31" y="35"/>
                    <a:pt x="32" y="37"/>
                    <a:pt x="30" y="38"/>
                  </a:cubicBezTo>
                  <a:cubicBezTo>
                    <a:pt x="28" y="40"/>
                    <a:pt x="25" y="39"/>
                    <a:pt x="24" y="40"/>
                  </a:cubicBezTo>
                  <a:cubicBezTo>
                    <a:pt x="23" y="41"/>
                    <a:pt x="24" y="43"/>
                    <a:pt x="24" y="46"/>
                  </a:cubicBezTo>
                  <a:cubicBezTo>
                    <a:pt x="23" y="49"/>
                    <a:pt x="22" y="53"/>
                    <a:pt x="19" y="55"/>
                  </a:cubicBezTo>
                  <a:cubicBezTo>
                    <a:pt x="17" y="58"/>
                    <a:pt x="20" y="59"/>
                    <a:pt x="21" y="59"/>
                  </a:cubicBezTo>
                  <a:cubicBezTo>
                    <a:pt x="22" y="60"/>
                    <a:pt x="22" y="62"/>
                    <a:pt x="21" y="64"/>
                  </a:cubicBezTo>
                  <a:cubicBezTo>
                    <a:pt x="20" y="65"/>
                    <a:pt x="17" y="65"/>
                    <a:pt x="16" y="64"/>
                  </a:cubicBezTo>
                  <a:cubicBezTo>
                    <a:pt x="14" y="64"/>
                    <a:pt x="10" y="65"/>
                    <a:pt x="9" y="69"/>
                  </a:cubicBezTo>
                  <a:cubicBezTo>
                    <a:pt x="7" y="73"/>
                    <a:pt x="7" y="75"/>
                    <a:pt x="8" y="77"/>
                  </a:cubicBezTo>
                  <a:cubicBezTo>
                    <a:pt x="9" y="78"/>
                    <a:pt x="6" y="80"/>
                    <a:pt x="8" y="84"/>
                  </a:cubicBezTo>
                  <a:cubicBezTo>
                    <a:pt x="10" y="88"/>
                    <a:pt x="7" y="88"/>
                    <a:pt x="8" y="90"/>
                  </a:cubicBezTo>
                  <a:cubicBezTo>
                    <a:pt x="8" y="94"/>
                    <a:pt x="12" y="93"/>
                    <a:pt x="12" y="96"/>
                  </a:cubicBezTo>
                  <a:cubicBezTo>
                    <a:pt x="12" y="99"/>
                    <a:pt x="11" y="100"/>
                    <a:pt x="10" y="100"/>
                  </a:cubicBezTo>
                  <a:cubicBezTo>
                    <a:pt x="8" y="100"/>
                    <a:pt x="9" y="102"/>
                    <a:pt x="10" y="103"/>
                  </a:cubicBezTo>
                  <a:cubicBezTo>
                    <a:pt x="11" y="104"/>
                    <a:pt x="11" y="109"/>
                    <a:pt x="10" y="111"/>
                  </a:cubicBezTo>
                  <a:cubicBezTo>
                    <a:pt x="10" y="112"/>
                    <a:pt x="5" y="111"/>
                    <a:pt x="5" y="112"/>
                  </a:cubicBezTo>
                  <a:cubicBezTo>
                    <a:pt x="6" y="114"/>
                    <a:pt x="4" y="117"/>
                    <a:pt x="4" y="118"/>
                  </a:cubicBezTo>
                  <a:cubicBezTo>
                    <a:pt x="4" y="120"/>
                    <a:pt x="4" y="124"/>
                    <a:pt x="2" y="124"/>
                  </a:cubicBezTo>
                  <a:cubicBezTo>
                    <a:pt x="2" y="123"/>
                    <a:pt x="1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6"/>
                    <a:pt x="1" y="129"/>
                    <a:pt x="3" y="131"/>
                  </a:cubicBezTo>
                  <a:cubicBezTo>
                    <a:pt x="6" y="133"/>
                    <a:pt x="4" y="136"/>
                    <a:pt x="6" y="138"/>
                  </a:cubicBezTo>
                  <a:cubicBezTo>
                    <a:pt x="9" y="141"/>
                    <a:pt x="8" y="144"/>
                    <a:pt x="10" y="146"/>
                  </a:cubicBezTo>
                  <a:cubicBezTo>
                    <a:pt x="12" y="148"/>
                    <a:pt x="12" y="148"/>
                    <a:pt x="11" y="151"/>
                  </a:cubicBezTo>
                  <a:cubicBezTo>
                    <a:pt x="10" y="153"/>
                    <a:pt x="13" y="153"/>
                    <a:pt x="13" y="154"/>
                  </a:cubicBezTo>
                  <a:cubicBezTo>
                    <a:pt x="13" y="156"/>
                    <a:pt x="13" y="159"/>
                    <a:pt x="13" y="160"/>
                  </a:cubicBezTo>
                  <a:cubicBezTo>
                    <a:pt x="14" y="162"/>
                    <a:pt x="16" y="160"/>
                    <a:pt x="20" y="160"/>
                  </a:cubicBezTo>
                  <a:cubicBezTo>
                    <a:pt x="22" y="160"/>
                    <a:pt x="22" y="159"/>
                    <a:pt x="22" y="156"/>
                  </a:cubicBezTo>
                  <a:cubicBezTo>
                    <a:pt x="22" y="154"/>
                    <a:pt x="24" y="155"/>
                    <a:pt x="24" y="154"/>
                  </a:cubicBezTo>
                  <a:cubicBezTo>
                    <a:pt x="25" y="152"/>
                    <a:pt x="28" y="152"/>
                    <a:pt x="31" y="153"/>
                  </a:cubicBezTo>
                  <a:cubicBezTo>
                    <a:pt x="33" y="154"/>
                    <a:pt x="34" y="152"/>
                    <a:pt x="34" y="149"/>
                  </a:cubicBezTo>
                  <a:cubicBezTo>
                    <a:pt x="35" y="148"/>
                    <a:pt x="36" y="150"/>
                    <a:pt x="37" y="151"/>
                  </a:cubicBezTo>
                  <a:cubicBezTo>
                    <a:pt x="38" y="151"/>
                    <a:pt x="41" y="147"/>
                    <a:pt x="42" y="144"/>
                  </a:cubicBezTo>
                  <a:cubicBezTo>
                    <a:pt x="43" y="141"/>
                    <a:pt x="42" y="141"/>
                    <a:pt x="39" y="144"/>
                  </a:cubicBezTo>
                  <a:cubicBezTo>
                    <a:pt x="36" y="148"/>
                    <a:pt x="38" y="141"/>
                    <a:pt x="39" y="139"/>
                  </a:cubicBezTo>
                  <a:cubicBezTo>
                    <a:pt x="40" y="136"/>
                    <a:pt x="40" y="130"/>
                    <a:pt x="40" y="128"/>
                  </a:cubicBezTo>
                  <a:cubicBezTo>
                    <a:pt x="41" y="127"/>
                    <a:pt x="41" y="124"/>
                    <a:pt x="45" y="124"/>
                  </a:cubicBezTo>
                  <a:cubicBezTo>
                    <a:pt x="47" y="124"/>
                    <a:pt x="52" y="120"/>
                    <a:pt x="51" y="118"/>
                  </a:cubicBezTo>
                  <a:cubicBezTo>
                    <a:pt x="50" y="116"/>
                    <a:pt x="56" y="113"/>
                    <a:pt x="56" y="112"/>
                  </a:cubicBezTo>
                  <a:cubicBezTo>
                    <a:pt x="56" y="111"/>
                    <a:pt x="50" y="105"/>
                    <a:pt x="48" y="104"/>
                  </a:cubicBezTo>
                  <a:cubicBezTo>
                    <a:pt x="46" y="103"/>
                    <a:pt x="43" y="104"/>
                    <a:pt x="43" y="102"/>
                  </a:cubicBezTo>
                  <a:cubicBezTo>
                    <a:pt x="44" y="101"/>
                    <a:pt x="43" y="97"/>
                    <a:pt x="42" y="94"/>
                  </a:cubicBezTo>
                  <a:cubicBezTo>
                    <a:pt x="42" y="92"/>
                    <a:pt x="45" y="89"/>
                    <a:pt x="45" y="87"/>
                  </a:cubicBezTo>
                  <a:cubicBezTo>
                    <a:pt x="45" y="85"/>
                    <a:pt x="45" y="82"/>
                    <a:pt x="47" y="81"/>
                  </a:cubicBezTo>
                  <a:cubicBezTo>
                    <a:pt x="49" y="80"/>
                    <a:pt x="47" y="78"/>
                    <a:pt x="50" y="78"/>
                  </a:cubicBezTo>
                  <a:cubicBezTo>
                    <a:pt x="53" y="77"/>
                    <a:pt x="53" y="74"/>
                    <a:pt x="56" y="72"/>
                  </a:cubicBezTo>
                  <a:cubicBezTo>
                    <a:pt x="58" y="71"/>
                    <a:pt x="58" y="70"/>
                    <a:pt x="63" y="68"/>
                  </a:cubicBezTo>
                  <a:cubicBezTo>
                    <a:pt x="67" y="66"/>
                    <a:pt x="73" y="62"/>
                    <a:pt x="74" y="60"/>
                  </a:cubicBezTo>
                  <a:cubicBezTo>
                    <a:pt x="75" y="57"/>
                    <a:pt x="70" y="54"/>
                    <a:pt x="73" y="53"/>
                  </a:cubicBezTo>
                  <a:cubicBezTo>
                    <a:pt x="77" y="50"/>
                    <a:pt x="74" y="47"/>
                    <a:pt x="76" y="46"/>
                  </a:cubicBezTo>
                  <a:cubicBezTo>
                    <a:pt x="79" y="45"/>
                    <a:pt x="80" y="44"/>
                    <a:pt x="81" y="42"/>
                  </a:cubicBezTo>
                  <a:cubicBezTo>
                    <a:pt x="82" y="41"/>
                    <a:pt x="85" y="42"/>
                    <a:pt x="89" y="42"/>
                  </a:cubicBezTo>
                  <a:cubicBezTo>
                    <a:pt x="90" y="42"/>
                    <a:pt x="92" y="42"/>
                    <a:pt x="92" y="42"/>
                  </a:cubicBezTo>
                  <a:cubicBezTo>
                    <a:pt x="92" y="41"/>
                    <a:pt x="92" y="39"/>
                    <a:pt x="92" y="39"/>
                  </a:cubicBezTo>
                  <a:close/>
                  <a:moveTo>
                    <a:pt x="55" y="135"/>
                  </a:moveTo>
                  <a:cubicBezTo>
                    <a:pt x="50" y="135"/>
                    <a:pt x="48" y="143"/>
                    <a:pt x="49" y="145"/>
                  </a:cubicBezTo>
                  <a:cubicBezTo>
                    <a:pt x="50" y="146"/>
                    <a:pt x="58" y="135"/>
                    <a:pt x="55" y="13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057;p79">
              <a:extLst>
                <a:ext uri="{FF2B5EF4-FFF2-40B4-BE49-F238E27FC236}">
                  <a16:creationId xmlns:a16="http://schemas.microsoft.com/office/drawing/2014/main" id="{CDA4093D-859A-50DB-7291-FC232614CD99}"/>
                </a:ext>
              </a:extLst>
            </p:cNvPr>
            <p:cNvSpPr/>
            <p:nvPr/>
          </p:nvSpPr>
          <p:spPr>
            <a:xfrm>
              <a:off x="4966375" y="1949495"/>
              <a:ext cx="127463" cy="63732"/>
            </a:xfrm>
            <a:custGeom>
              <a:avLst/>
              <a:gdLst/>
              <a:ahLst/>
              <a:cxnLst/>
              <a:rect l="l" t="t" r="r" b="b"/>
              <a:pathLst>
                <a:path w="47" h="23" extrusionOk="0">
                  <a:moveTo>
                    <a:pt x="44" y="7"/>
                  </a:moveTo>
                  <a:cubicBezTo>
                    <a:pt x="44" y="5"/>
                    <a:pt x="47" y="4"/>
                    <a:pt x="45" y="2"/>
                  </a:cubicBezTo>
                  <a:cubicBezTo>
                    <a:pt x="45" y="2"/>
                    <a:pt x="44" y="2"/>
                    <a:pt x="44" y="3"/>
                  </a:cubicBezTo>
                  <a:cubicBezTo>
                    <a:pt x="41" y="3"/>
                    <a:pt x="33" y="0"/>
                    <a:pt x="30" y="1"/>
                  </a:cubicBezTo>
                  <a:cubicBezTo>
                    <a:pt x="26" y="2"/>
                    <a:pt x="18" y="2"/>
                    <a:pt x="16" y="4"/>
                  </a:cubicBezTo>
                  <a:cubicBezTo>
                    <a:pt x="14" y="6"/>
                    <a:pt x="9" y="7"/>
                    <a:pt x="11" y="9"/>
                  </a:cubicBezTo>
                  <a:cubicBezTo>
                    <a:pt x="13" y="9"/>
                    <a:pt x="11" y="10"/>
                    <a:pt x="13" y="13"/>
                  </a:cubicBezTo>
                  <a:cubicBezTo>
                    <a:pt x="14" y="15"/>
                    <a:pt x="15" y="16"/>
                    <a:pt x="18" y="15"/>
                  </a:cubicBezTo>
                  <a:cubicBezTo>
                    <a:pt x="20" y="15"/>
                    <a:pt x="21" y="16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2" y="18"/>
                    <a:pt x="26" y="18"/>
                    <a:pt x="27" y="19"/>
                  </a:cubicBezTo>
                  <a:cubicBezTo>
                    <a:pt x="28" y="19"/>
                    <a:pt x="32" y="23"/>
                    <a:pt x="34" y="22"/>
                  </a:cubicBezTo>
                  <a:cubicBezTo>
                    <a:pt x="35" y="22"/>
                    <a:pt x="39" y="23"/>
                    <a:pt x="42" y="23"/>
                  </a:cubicBezTo>
                  <a:cubicBezTo>
                    <a:pt x="41" y="22"/>
                    <a:pt x="41" y="21"/>
                    <a:pt x="42" y="21"/>
                  </a:cubicBezTo>
                  <a:cubicBezTo>
                    <a:pt x="43" y="21"/>
                    <a:pt x="44" y="21"/>
                    <a:pt x="44" y="19"/>
                  </a:cubicBezTo>
                  <a:cubicBezTo>
                    <a:pt x="43" y="17"/>
                    <a:pt x="42" y="17"/>
                    <a:pt x="42" y="15"/>
                  </a:cubicBezTo>
                  <a:cubicBezTo>
                    <a:pt x="42" y="13"/>
                    <a:pt x="41" y="12"/>
                    <a:pt x="42" y="10"/>
                  </a:cubicBezTo>
                  <a:cubicBezTo>
                    <a:pt x="42" y="9"/>
                    <a:pt x="43" y="9"/>
                    <a:pt x="44" y="7"/>
                  </a:cubicBezTo>
                  <a:close/>
                  <a:moveTo>
                    <a:pt x="5" y="12"/>
                  </a:moveTo>
                  <a:cubicBezTo>
                    <a:pt x="1" y="13"/>
                    <a:pt x="0" y="19"/>
                    <a:pt x="2" y="19"/>
                  </a:cubicBezTo>
                  <a:cubicBezTo>
                    <a:pt x="4" y="19"/>
                    <a:pt x="8" y="15"/>
                    <a:pt x="9" y="13"/>
                  </a:cubicBezTo>
                  <a:cubicBezTo>
                    <a:pt x="11" y="12"/>
                    <a:pt x="9" y="11"/>
                    <a:pt x="5" y="12"/>
                  </a:cubicBezTo>
                  <a:close/>
                  <a:moveTo>
                    <a:pt x="8" y="9"/>
                  </a:moveTo>
                  <a:cubicBezTo>
                    <a:pt x="9" y="8"/>
                    <a:pt x="2" y="8"/>
                    <a:pt x="4" y="9"/>
                  </a:cubicBezTo>
                  <a:cubicBezTo>
                    <a:pt x="5" y="10"/>
                    <a:pt x="8" y="10"/>
                    <a:pt x="8" y="9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058;p79">
              <a:extLst>
                <a:ext uri="{FF2B5EF4-FFF2-40B4-BE49-F238E27FC236}">
                  <a16:creationId xmlns:a16="http://schemas.microsoft.com/office/drawing/2014/main" id="{C78D2FBE-9023-8BCC-197B-E8FEDE8B4E34}"/>
                </a:ext>
              </a:extLst>
            </p:cNvPr>
            <p:cNvSpPr/>
            <p:nvPr/>
          </p:nvSpPr>
          <p:spPr>
            <a:xfrm>
              <a:off x="5199501" y="3247619"/>
              <a:ext cx="164361" cy="196229"/>
            </a:xfrm>
            <a:custGeom>
              <a:avLst/>
              <a:gdLst/>
              <a:ahLst/>
              <a:cxnLst/>
              <a:rect l="l" t="t" r="r" b="b"/>
              <a:pathLst>
                <a:path w="60" h="72" extrusionOk="0">
                  <a:moveTo>
                    <a:pt x="53" y="16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8" y="6"/>
                    <a:pt x="57" y="6"/>
                    <a:pt x="56" y="6"/>
                  </a:cubicBezTo>
                  <a:cubicBezTo>
                    <a:pt x="55" y="7"/>
                    <a:pt x="53" y="6"/>
                    <a:pt x="52" y="5"/>
                  </a:cubicBezTo>
                  <a:cubicBezTo>
                    <a:pt x="52" y="4"/>
                    <a:pt x="49" y="5"/>
                    <a:pt x="46" y="6"/>
                  </a:cubicBezTo>
                  <a:cubicBezTo>
                    <a:pt x="43" y="8"/>
                    <a:pt x="42" y="11"/>
                    <a:pt x="41" y="11"/>
                  </a:cubicBezTo>
                  <a:cubicBezTo>
                    <a:pt x="40" y="10"/>
                    <a:pt x="34" y="9"/>
                    <a:pt x="33" y="9"/>
                  </a:cubicBezTo>
                  <a:cubicBezTo>
                    <a:pt x="31" y="9"/>
                    <a:pt x="25" y="5"/>
                    <a:pt x="24" y="4"/>
                  </a:cubicBezTo>
                  <a:cubicBezTo>
                    <a:pt x="23" y="2"/>
                    <a:pt x="17" y="3"/>
                    <a:pt x="16" y="2"/>
                  </a:cubicBezTo>
                  <a:cubicBezTo>
                    <a:pt x="15" y="1"/>
                    <a:pt x="13" y="1"/>
                    <a:pt x="13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6" y="0"/>
                    <a:pt x="2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9"/>
                    <a:pt x="8" y="22"/>
                  </a:cubicBezTo>
                  <a:cubicBezTo>
                    <a:pt x="7" y="25"/>
                    <a:pt x="4" y="29"/>
                    <a:pt x="2" y="31"/>
                  </a:cubicBezTo>
                  <a:cubicBezTo>
                    <a:pt x="2" y="31"/>
                    <a:pt x="1" y="33"/>
                    <a:pt x="1" y="36"/>
                  </a:cubicBezTo>
                  <a:cubicBezTo>
                    <a:pt x="3" y="36"/>
                    <a:pt x="5" y="37"/>
                    <a:pt x="5" y="38"/>
                  </a:cubicBezTo>
                  <a:cubicBezTo>
                    <a:pt x="5" y="40"/>
                    <a:pt x="1" y="39"/>
                    <a:pt x="1" y="43"/>
                  </a:cubicBezTo>
                  <a:cubicBezTo>
                    <a:pt x="1" y="43"/>
                    <a:pt x="1" y="43"/>
                    <a:pt x="0" y="44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34" y="68"/>
                    <a:pt x="40" y="72"/>
                  </a:cubicBezTo>
                  <a:cubicBezTo>
                    <a:pt x="43" y="65"/>
                    <a:pt x="47" y="57"/>
                    <a:pt x="48" y="56"/>
                  </a:cubicBezTo>
                  <a:cubicBezTo>
                    <a:pt x="49" y="53"/>
                    <a:pt x="50" y="54"/>
                    <a:pt x="52" y="52"/>
                  </a:cubicBezTo>
                  <a:cubicBezTo>
                    <a:pt x="53" y="50"/>
                    <a:pt x="54" y="53"/>
                    <a:pt x="56" y="49"/>
                  </a:cubicBezTo>
                  <a:cubicBezTo>
                    <a:pt x="57" y="49"/>
                    <a:pt x="57" y="48"/>
                    <a:pt x="57" y="4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059;p79">
              <a:extLst>
                <a:ext uri="{FF2B5EF4-FFF2-40B4-BE49-F238E27FC236}">
                  <a16:creationId xmlns:a16="http://schemas.microsoft.com/office/drawing/2014/main" id="{9E9EEE5E-BA08-7B53-9A8B-0354124BDA77}"/>
                </a:ext>
              </a:extLst>
            </p:cNvPr>
            <p:cNvSpPr/>
            <p:nvPr/>
          </p:nvSpPr>
          <p:spPr>
            <a:xfrm>
              <a:off x="5110610" y="3261036"/>
              <a:ext cx="110693" cy="115725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8" y="8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1"/>
                    <a:pt x="32" y="1"/>
                    <a:pt x="32" y="2"/>
                  </a:cubicBezTo>
                  <a:cubicBezTo>
                    <a:pt x="31" y="3"/>
                    <a:pt x="28" y="3"/>
                    <a:pt x="27" y="3"/>
                  </a:cubicBezTo>
                  <a:cubicBezTo>
                    <a:pt x="25" y="2"/>
                    <a:pt x="22" y="3"/>
                    <a:pt x="22" y="4"/>
                  </a:cubicBezTo>
                  <a:cubicBezTo>
                    <a:pt x="21" y="5"/>
                    <a:pt x="18" y="3"/>
                    <a:pt x="17" y="3"/>
                  </a:cubicBezTo>
                  <a:cubicBezTo>
                    <a:pt x="15" y="3"/>
                    <a:pt x="12" y="4"/>
                    <a:pt x="12" y="4"/>
                  </a:cubicBezTo>
                  <a:cubicBezTo>
                    <a:pt x="12" y="4"/>
                    <a:pt x="11" y="9"/>
                    <a:pt x="11" y="11"/>
                  </a:cubicBezTo>
                  <a:cubicBezTo>
                    <a:pt x="11" y="13"/>
                    <a:pt x="13" y="13"/>
                    <a:pt x="13" y="15"/>
                  </a:cubicBezTo>
                  <a:cubicBezTo>
                    <a:pt x="13" y="16"/>
                    <a:pt x="11" y="17"/>
                    <a:pt x="11" y="18"/>
                  </a:cubicBezTo>
                  <a:cubicBezTo>
                    <a:pt x="11" y="19"/>
                    <a:pt x="10" y="19"/>
                    <a:pt x="8" y="20"/>
                  </a:cubicBezTo>
                  <a:cubicBezTo>
                    <a:pt x="6" y="20"/>
                    <a:pt x="6" y="23"/>
                    <a:pt x="5" y="24"/>
                  </a:cubicBezTo>
                  <a:cubicBezTo>
                    <a:pt x="3" y="25"/>
                    <a:pt x="4" y="28"/>
                    <a:pt x="3" y="29"/>
                  </a:cubicBezTo>
                  <a:cubicBezTo>
                    <a:pt x="2" y="31"/>
                    <a:pt x="1" y="34"/>
                    <a:pt x="1" y="36"/>
                  </a:cubicBezTo>
                  <a:cubicBezTo>
                    <a:pt x="1" y="38"/>
                    <a:pt x="1" y="41"/>
                    <a:pt x="0" y="42"/>
                  </a:cubicBezTo>
                  <a:cubicBezTo>
                    <a:pt x="2" y="42"/>
                    <a:pt x="3" y="42"/>
                    <a:pt x="4" y="41"/>
                  </a:cubicBezTo>
                  <a:cubicBezTo>
                    <a:pt x="6" y="40"/>
                    <a:pt x="12" y="39"/>
                    <a:pt x="12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34"/>
                    <a:pt x="22" y="30"/>
                    <a:pt x="24" y="29"/>
                  </a:cubicBezTo>
                  <a:cubicBezTo>
                    <a:pt x="26" y="29"/>
                    <a:pt x="31" y="29"/>
                    <a:pt x="34" y="30"/>
                  </a:cubicBezTo>
                  <a:cubicBezTo>
                    <a:pt x="35" y="28"/>
                    <a:pt x="36" y="26"/>
                    <a:pt x="36" y="26"/>
                  </a:cubicBezTo>
                  <a:cubicBezTo>
                    <a:pt x="38" y="24"/>
                    <a:pt x="40" y="20"/>
                    <a:pt x="41" y="16"/>
                  </a:cubicBezTo>
                  <a:cubicBezTo>
                    <a:pt x="41" y="14"/>
                    <a:pt x="41" y="11"/>
                    <a:pt x="41" y="11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060;p79">
              <a:extLst>
                <a:ext uri="{FF2B5EF4-FFF2-40B4-BE49-F238E27FC236}">
                  <a16:creationId xmlns:a16="http://schemas.microsoft.com/office/drawing/2014/main" id="{C5D0282E-A751-1E86-E800-EC2F5CC661EB}"/>
                </a:ext>
              </a:extLst>
            </p:cNvPr>
            <p:cNvSpPr/>
            <p:nvPr/>
          </p:nvSpPr>
          <p:spPr>
            <a:xfrm>
              <a:off x="5659042" y="2343628"/>
              <a:ext cx="357236" cy="213000"/>
            </a:xfrm>
            <a:custGeom>
              <a:avLst/>
              <a:gdLst/>
              <a:ahLst/>
              <a:cxnLst/>
              <a:rect l="l" t="t" r="r" b="b"/>
              <a:pathLst>
                <a:path w="131" h="78" extrusionOk="0">
                  <a:moveTo>
                    <a:pt x="127" y="44"/>
                  </a:moveTo>
                  <a:cubicBezTo>
                    <a:pt x="124" y="41"/>
                    <a:pt x="118" y="38"/>
                    <a:pt x="117" y="39"/>
                  </a:cubicBezTo>
                  <a:cubicBezTo>
                    <a:pt x="117" y="41"/>
                    <a:pt x="113" y="41"/>
                    <a:pt x="112" y="39"/>
                  </a:cubicBezTo>
                  <a:cubicBezTo>
                    <a:pt x="110" y="38"/>
                    <a:pt x="109" y="36"/>
                    <a:pt x="104" y="38"/>
                  </a:cubicBezTo>
                  <a:cubicBezTo>
                    <a:pt x="100" y="39"/>
                    <a:pt x="97" y="41"/>
                    <a:pt x="97" y="43"/>
                  </a:cubicBezTo>
                  <a:cubicBezTo>
                    <a:pt x="97" y="45"/>
                    <a:pt x="93" y="47"/>
                    <a:pt x="93" y="44"/>
                  </a:cubicBezTo>
                  <a:cubicBezTo>
                    <a:pt x="93" y="42"/>
                    <a:pt x="89" y="41"/>
                    <a:pt x="87" y="40"/>
                  </a:cubicBezTo>
                  <a:cubicBezTo>
                    <a:pt x="85" y="40"/>
                    <a:pt x="81" y="41"/>
                    <a:pt x="80" y="38"/>
                  </a:cubicBezTo>
                  <a:cubicBezTo>
                    <a:pt x="80" y="37"/>
                    <a:pt x="76" y="34"/>
                    <a:pt x="76" y="31"/>
                  </a:cubicBezTo>
                  <a:cubicBezTo>
                    <a:pt x="76" y="28"/>
                    <a:pt x="77" y="24"/>
                    <a:pt x="75" y="24"/>
                  </a:cubicBezTo>
                  <a:cubicBezTo>
                    <a:pt x="73" y="24"/>
                    <a:pt x="71" y="20"/>
                    <a:pt x="69" y="20"/>
                  </a:cubicBezTo>
                  <a:cubicBezTo>
                    <a:pt x="67" y="20"/>
                    <a:pt x="55" y="20"/>
                    <a:pt x="54" y="19"/>
                  </a:cubicBezTo>
                  <a:cubicBezTo>
                    <a:pt x="52" y="18"/>
                    <a:pt x="45" y="22"/>
                    <a:pt x="44" y="20"/>
                  </a:cubicBezTo>
                  <a:cubicBezTo>
                    <a:pt x="44" y="18"/>
                    <a:pt x="39" y="12"/>
                    <a:pt x="36" y="10"/>
                  </a:cubicBezTo>
                  <a:cubicBezTo>
                    <a:pt x="35" y="11"/>
                    <a:pt x="35" y="12"/>
                    <a:pt x="33" y="13"/>
                  </a:cubicBezTo>
                  <a:cubicBezTo>
                    <a:pt x="27" y="17"/>
                    <a:pt x="23" y="16"/>
                    <a:pt x="25" y="11"/>
                  </a:cubicBezTo>
                  <a:cubicBezTo>
                    <a:pt x="26" y="7"/>
                    <a:pt x="26" y="1"/>
                    <a:pt x="24" y="1"/>
                  </a:cubicBezTo>
                  <a:cubicBezTo>
                    <a:pt x="21" y="1"/>
                    <a:pt x="23" y="11"/>
                    <a:pt x="20" y="12"/>
                  </a:cubicBezTo>
                  <a:cubicBezTo>
                    <a:pt x="18" y="12"/>
                    <a:pt x="17" y="5"/>
                    <a:pt x="19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9"/>
                    <a:pt x="3" y="39"/>
                    <a:pt x="4" y="39"/>
                  </a:cubicBezTo>
                  <a:cubicBezTo>
                    <a:pt x="7" y="40"/>
                    <a:pt x="7" y="38"/>
                    <a:pt x="7" y="37"/>
                  </a:cubicBezTo>
                  <a:cubicBezTo>
                    <a:pt x="7" y="35"/>
                    <a:pt x="11" y="32"/>
                    <a:pt x="13" y="32"/>
                  </a:cubicBezTo>
                  <a:cubicBezTo>
                    <a:pt x="14" y="33"/>
                    <a:pt x="14" y="29"/>
                    <a:pt x="15" y="29"/>
                  </a:cubicBezTo>
                  <a:cubicBezTo>
                    <a:pt x="16" y="29"/>
                    <a:pt x="17" y="29"/>
                    <a:pt x="18" y="28"/>
                  </a:cubicBezTo>
                  <a:cubicBezTo>
                    <a:pt x="19" y="26"/>
                    <a:pt x="23" y="28"/>
                    <a:pt x="24" y="29"/>
                  </a:cubicBezTo>
                  <a:cubicBezTo>
                    <a:pt x="25" y="30"/>
                    <a:pt x="27" y="31"/>
                    <a:pt x="29" y="31"/>
                  </a:cubicBezTo>
                  <a:cubicBezTo>
                    <a:pt x="31" y="32"/>
                    <a:pt x="32" y="38"/>
                    <a:pt x="32" y="39"/>
                  </a:cubicBezTo>
                  <a:cubicBezTo>
                    <a:pt x="32" y="40"/>
                    <a:pt x="41" y="40"/>
                    <a:pt x="43" y="40"/>
                  </a:cubicBezTo>
                  <a:cubicBezTo>
                    <a:pt x="44" y="40"/>
                    <a:pt x="44" y="43"/>
                    <a:pt x="46" y="45"/>
                  </a:cubicBezTo>
                  <a:cubicBezTo>
                    <a:pt x="48" y="48"/>
                    <a:pt x="49" y="50"/>
                    <a:pt x="50" y="51"/>
                  </a:cubicBezTo>
                  <a:cubicBezTo>
                    <a:pt x="50" y="53"/>
                    <a:pt x="55" y="55"/>
                    <a:pt x="57" y="57"/>
                  </a:cubicBezTo>
                  <a:cubicBezTo>
                    <a:pt x="58" y="59"/>
                    <a:pt x="63" y="61"/>
                    <a:pt x="65" y="62"/>
                  </a:cubicBezTo>
                  <a:cubicBezTo>
                    <a:pt x="68" y="64"/>
                    <a:pt x="71" y="67"/>
                    <a:pt x="73" y="67"/>
                  </a:cubicBezTo>
                  <a:cubicBezTo>
                    <a:pt x="75" y="67"/>
                    <a:pt x="79" y="69"/>
                    <a:pt x="79" y="69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1" y="75"/>
                    <a:pt x="81" y="74"/>
                  </a:cubicBezTo>
                  <a:cubicBezTo>
                    <a:pt x="84" y="74"/>
                    <a:pt x="85" y="77"/>
                    <a:pt x="87" y="77"/>
                  </a:cubicBezTo>
                  <a:cubicBezTo>
                    <a:pt x="88" y="77"/>
                    <a:pt x="89" y="77"/>
                    <a:pt x="90" y="78"/>
                  </a:cubicBezTo>
                  <a:cubicBezTo>
                    <a:pt x="90" y="74"/>
                    <a:pt x="91" y="71"/>
                    <a:pt x="93" y="70"/>
                  </a:cubicBezTo>
                  <a:cubicBezTo>
                    <a:pt x="95" y="68"/>
                    <a:pt x="92" y="65"/>
                    <a:pt x="92" y="64"/>
                  </a:cubicBezTo>
                  <a:cubicBezTo>
                    <a:pt x="92" y="61"/>
                    <a:pt x="88" y="60"/>
                    <a:pt x="88" y="57"/>
                  </a:cubicBezTo>
                  <a:cubicBezTo>
                    <a:pt x="89" y="55"/>
                    <a:pt x="92" y="56"/>
                    <a:pt x="95" y="55"/>
                  </a:cubicBezTo>
                  <a:cubicBezTo>
                    <a:pt x="97" y="54"/>
                    <a:pt x="95" y="51"/>
                    <a:pt x="97" y="51"/>
                  </a:cubicBezTo>
                  <a:cubicBezTo>
                    <a:pt x="99" y="51"/>
                    <a:pt x="100" y="49"/>
                    <a:pt x="101" y="47"/>
                  </a:cubicBezTo>
                  <a:cubicBezTo>
                    <a:pt x="101" y="45"/>
                    <a:pt x="104" y="47"/>
                    <a:pt x="106" y="45"/>
                  </a:cubicBezTo>
                  <a:cubicBezTo>
                    <a:pt x="108" y="44"/>
                    <a:pt x="111" y="43"/>
                    <a:pt x="112" y="44"/>
                  </a:cubicBezTo>
                  <a:cubicBezTo>
                    <a:pt x="112" y="45"/>
                    <a:pt x="110" y="49"/>
                    <a:pt x="109" y="51"/>
                  </a:cubicBezTo>
                  <a:cubicBezTo>
                    <a:pt x="112" y="51"/>
                    <a:pt x="116" y="50"/>
                    <a:pt x="117" y="49"/>
                  </a:cubicBezTo>
                  <a:cubicBezTo>
                    <a:pt x="118" y="48"/>
                    <a:pt x="123" y="51"/>
                    <a:pt x="125" y="48"/>
                  </a:cubicBezTo>
                  <a:cubicBezTo>
                    <a:pt x="126" y="45"/>
                    <a:pt x="131" y="47"/>
                    <a:pt x="127" y="4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061;p79">
              <a:extLst>
                <a:ext uri="{FF2B5EF4-FFF2-40B4-BE49-F238E27FC236}">
                  <a16:creationId xmlns:a16="http://schemas.microsoft.com/office/drawing/2014/main" id="{CF3A1AE4-0E6A-C567-31B5-939100842341}"/>
                </a:ext>
              </a:extLst>
            </p:cNvPr>
            <p:cNvSpPr/>
            <p:nvPr/>
          </p:nvSpPr>
          <p:spPr>
            <a:xfrm>
              <a:off x="4627589" y="1171296"/>
              <a:ext cx="526629" cy="830195"/>
            </a:xfrm>
            <a:custGeom>
              <a:avLst/>
              <a:gdLst/>
              <a:ahLst/>
              <a:cxnLst/>
              <a:rect l="l" t="t" r="r" b="b"/>
              <a:pathLst>
                <a:path w="193" h="304" extrusionOk="0">
                  <a:moveTo>
                    <a:pt x="187" y="163"/>
                  </a:moveTo>
                  <a:cubicBezTo>
                    <a:pt x="187" y="165"/>
                    <a:pt x="184" y="164"/>
                    <a:pt x="184" y="162"/>
                  </a:cubicBezTo>
                  <a:cubicBezTo>
                    <a:pt x="184" y="161"/>
                    <a:pt x="179" y="159"/>
                    <a:pt x="179" y="158"/>
                  </a:cubicBezTo>
                  <a:cubicBezTo>
                    <a:pt x="179" y="158"/>
                    <a:pt x="181" y="158"/>
                    <a:pt x="183" y="159"/>
                  </a:cubicBezTo>
                  <a:cubicBezTo>
                    <a:pt x="184" y="160"/>
                    <a:pt x="186" y="159"/>
                    <a:pt x="188" y="157"/>
                  </a:cubicBezTo>
                  <a:cubicBezTo>
                    <a:pt x="190" y="155"/>
                    <a:pt x="192" y="157"/>
                    <a:pt x="192" y="155"/>
                  </a:cubicBezTo>
                  <a:cubicBezTo>
                    <a:pt x="193" y="153"/>
                    <a:pt x="190" y="153"/>
                    <a:pt x="189" y="152"/>
                  </a:cubicBezTo>
                  <a:cubicBezTo>
                    <a:pt x="188" y="151"/>
                    <a:pt x="186" y="149"/>
                    <a:pt x="183" y="150"/>
                  </a:cubicBezTo>
                  <a:cubicBezTo>
                    <a:pt x="180" y="150"/>
                    <a:pt x="180" y="149"/>
                    <a:pt x="179" y="148"/>
                  </a:cubicBezTo>
                  <a:cubicBezTo>
                    <a:pt x="178" y="146"/>
                    <a:pt x="174" y="149"/>
                    <a:pt x="174" y="152"/>
                  </a:cubicBezTo>
                  <a:cubicBezTo>
                    <a:pt x="174" y="154"/>
                    <a:pt x="171" y="154"/>
                    <a:pt x="172" y="153"/>
                  </a:cubicBezTo>
                  <a:cubicBezTo>
                    <a:pt x="173" y="151"/>
                    <a:pt x="170" y="149"/>
                    <a:pt x="173" y="148"/>
                  </a:cubicBezTo>
                  <a:cubicBezTo>
                    <a:pt x="175" y="148"/>
                    <a:pt x="174" y="144"/>
                    <a:pt x="169" y="144"/>
                  </a:cubicBezTo>
                  <a:cubicBezTo>
                    <a:pt x="166" y="143"/>
                    <a:pt x="164" y="147"/>
                    <a:pt x="165" y="148"/>
                  </a:cubicBezTo>
                  <a:cubicBezTo>
                    <a:pt x="166" y="149"/>
                    <a:pt x="162" y="154"/>
                    <a:pt x="160" y="154"/>
                  </a:cubicBezTo>
                  <a:cubicBezTo>
                    <a:pt x="159" y="154"/>
                    <a:pt x="161" y="150"/>
                    <a:pt x="161" y="148"/>
                  </a:cubicBezTo>
                  <a:cubicBezTo>
                    <a:pt x="160" y="145"/>
                    <a:pt x="159" y="147"/>
                    <a:pt x="156" y="151"/>
                  </a:cubicBezTo>
                  <a:cubicBezTo>
                    <a:pt x="153" y="153"/>
                    <a:pt x="151" y="157"/>
                    <a:pt x="149" y="157"/>
                  </a:cubicBezTo>
                  <a:cubicBezTo>
                    <a:pt x="147" y="158"/>
                    <a:pt x="147" y="154"/>
                    <a:pt x="150" y="153"/>
                  </a:cubicBezTo>
                  <a:cubicBezTo>
                    <a:pt x="153" y="151"/>
                    <a:pt x="153" y="147"/>
                    <a:pt x="155" y="147"/>
                  </a:cubicBezTo>
                  <a:cubicBezTo>
                    <a:pt x="156" y="147"/>
                    <a:pt x="156" y="144"/>
                    <a:pt x="154" y="144"/>
                  </a:cubicBezTo>
                  <a:cubicBezTo>
                    <a:pt x="152" y="143"/>
                    <a:pt x="151" y="146"/>
                    <a:pt x="150" y="147"/>
                  </a:cubicBezTo>
                  <a:cubicBezTo>
                    <a:pt x="149" y="148"/>
                    <a:pt x="144" y="146"/>
                    <a:pt x="144" y="147"/>
                  </a:cubicBezTo>
                  <a:cubicBezTo>
                    <a:pt x="144" y="148"/>
                    <a:pt x="143" y="148"/>
                    <a:pt x="143" y="150"/>
                  </a:cubicBezTo>
                  <a:cubicBezTo>
                    <a:pt x="144" y="151"/>
                    <a:pt x="143" y="153"/>
                    <a:pt x="142" y="151"/>
                  </a:cubicBezTo>
                  <a:cubicBezTo>
                    <a:pt x="141" y="149"/>
                    <a:pt x="138" y="150"/>
                    <a:pt x="137" y="153"/>
                  </a:cubicBezTo>
                  <a:cubicBezTo>
                    <a:pt x="135" y="154"/>
                    <a:pt x="133" y="154"/>
                    <a:pt x="135" y="155"/>
                  </a:cubicBezTo>
                  <a:cubicBezTo>
                    <a:pt x="136" y="156"/>
                    <a:pt x="136" y="159"/>
                    <a:pt x="134" y="160"/>
                  </a:cubicBezTo>
                  <a:cubicBezTo>
                    <a:pt x="132" y="160"/>
                    <a:pt x="133" y="154"/>
                    <a:pt x="131" y="154"/>
                  </a:cubicBezTo>
                  <a:cubicBezTo>
                    <a:pt x="130" y="155"/>
                    <a:pt x="130" y="152"/>
                    <a:pt x="133" y="152"/>
                  </a:cubicBezTo>
                  <a:cubicBezTo>
                    <a:pt x="135" y="152"/>
                    <a:pt x="137" y="149"/>
                    <a:pt x="137" y="148"/>
                  </a:cubicBezTo>
                  <a:cubicBezTo>
                    <a:pt x="136" y="147"/>
                    <a:pt x="134" y="147"/>
                    <a:pt x="134" y="149"/>
                  </a:cubicBezTo>
                  <a:cubicBezTo>
                    <a:pt x="134" y="151"/>
                    <a:pt x="130" y="150"/>
                    <a:pt x="128" y="150"/>
                  </a:cubicBezTo>
                  <a:cubicBezTo>
                    <a:pt x="125" y="150"/>
                    <a:pt x="126" y="153"/>
                    <a:pt x="129" y="154"/>
                  </a:cubicBezTo>
                  <a:cubicBezTo>
                    <a:pt x="131" y="156"/>
                    <a:pt x="128" y="158"/>
                    <a:pt x="127" y="156"/>
                  </a:cubicBezTo>
                  <a:cubicBezTo>
                    <a:pt x="125" y="155"/>
                    <a:pt x="122" y="155"/>
                    <a:pt x="121" y="156"/>
                  </a:cubicBezTo>
                  <a:cubicBezTo>
                    <a:pt x="119" y="157"/>
                    <a:pt x="125" y="159"/>
                    <a:pt x="125" y="160"/>
                  </a:cubicBezTo>
                  <a:cubicBezTo>
                    <a:pt x="125" y="161"/>
                    <a:pt x="122" y="159"/>
                    <a:pt x="121" y="160"/>
                  </a:cubicBezTo>
                  <a:cubicBezTo>
                    <a:pt x="121" y="161"/>
                    <a:pt x="118" y="159"/>
                    <a:pt x="118" y="157"/>
                  </a:cubicBezTo>
                  <a:cubicBezTo>
                    <a:pt x="118" y="155"/>
                    <a:pt x="112" y="158"/>
                    <a:pt x="115" y="159"/>
                  </a:cubicBezTo>
                  <a:cubicBezTo>
                    <a:pt x="118" y="159"/>
                    <a:pt x="117" y="161"/>
                    <a:pt x="117" y="164"/>
                  </a:cubicBezTo>
                  <a:cubicBezTo>
                    <a:pt x="117" y="166"/>
                    <a:pt x="114" y="165"/>
                    <a:pt x="115" y="162"/>
                  </a:cubicBezTo>
                  <a:cubicBezTo>
                    <a:pt x="115" y="160"/>
                    <a:pt x="112" y="160"/>
                    <a:pt x="110" y="162"/>
                  </a:cubicBezTo>
                  <a:cubicBezTo>
                    <a:pt x="108" y="163"/>
                    <a:pt x="110" y="159"/>
                    <a:pt x="109" y="157"/>
                  </a:cubicBezTo>
                  <a:cubicBezTo>
                    <a:pt x="108" y="155"/>
                    <a:pt x="106" y="157"/>
                    <a:pt x="105" y="158"/>
                  </a:cubicBezTo>
                  <a:cubicBezTo>
                    <a:pt x="102" y="158"/>
                    <a:pt x="101" y="158"/>
                    <a:pt x="103" y="160"/>
                  </a:cubicBezTo>
                  <a:cubicBezTo>
                    <a:pt x="104" y="162"/>
                    <a:pt x="104" y="164"/>
                    <a:pt x="102" y="164"/>
                  </a:cubicBezTo>
                  <a:cubicBezTo>
                    <a:pt x="100" y="163"/>
                    <a:pt x="99" y="164"/>
                    <a:pt x="99" y="165"/>
                  </a:cubicBezTo>
                  <a:cubicBezTo>
                    <a:pt x="100" y="166"/>
                    <a:pt x="97" y="167"/>
                    <a:pt x="96" y="165"/>
                  </a:cubicBezTo>
                  <a:cubicBezTo>
                    <a:pt x="96" y="164"/>
                    <a:pt x="93" y="165"/>
                    <a:pt x="92" y="166"/>
                  </a:cubicBezTo>
                  <a:cubicBezTo>
                    <a:pt x="91" y="168"/>
                    <a:pt x="87" y="169"/>
                    <a:pt x="88" y="171"/>
                  </a:cubicBezTo>
                  <a:cubicBezTo>
                    <a:pt x="88" y="173"/>
                    <a:pt x="91" y="170"/>
                    <a:pt x="93" y="171"/>
                  </a:cubicBezTo>
                  <a:cubicBezTo>
                    <a:pt x="94" y="171"/>
                    <a:pt x="93" y="173"/>
                    <a:pt x="94" y="174"/>
                  </a:cubicBezTo>
                  <a:cubicBezTo>
                    <a:pt x="94" y="175"/>
                    <a:pt x="94" y="177"/>
                    <a:pt x="93" y="176"/>
                  </a:cubicBezTo>
                  <a:cubicBezTo>
                    <a:pt x="92" y="174"/>
                    <a:pt x="89" y="174"/>
                    <a:pt x="89" y="176"/>
                  </a:cubicBezTo>
                  <a:cubicBezTo>
                    <a:pt x="89" y="178"/>
                    <a:pt x="87" y="176"/>
                    <a:pt x="86" y="174"/>
                  </a:cubicBezTo>
                  <a:cubicBezTo>
                    <a:pt x="84" y="172"/>
                    <a:pt x="83" y="177"/>
                    <a:pt x="82" y="176"/>
                  </a:cubicBezTo>
                  <a:cubicBezTo>
                    <a:pt x="81" y="175"/>
                    <a:pt x="84" y="171"/>
                    <a:pt x="83" y="170"/>
                  </a:cubicBezTo>
                  <a:cubicBezTo>
                    <a:pt x="82" y="168"/>
                    <a:pt x="82" y="171"/>
                    <a:pt x="79" y="173"/>
                  </a:cubicBezTo>
                  <a:cubicBezTo>
                    <a:pt x="77" y="176"/>
                    <a:pt x="73" y="176"/>
                    <a:pt x="74" y="177"/>
                  </a:cubicBezTo>
                  <a:cubicBezTo>
                    <a:pt x="75" y="178"/>
                    <a:pt x="71" y="178"/>
                    <a:pt x="71" y="181"/>
                  </a:cubicBezTo>
                  <a:cubicBezTo>
                    <a:pt x="70" y="183"/>
                    <a:pt x="65" y="184"/>
                    <a:pt x="62" y="186"/>
                  </a:cubicBezTo>
                  <a:cubicBezTo>
                    <a:pt x="58" y="188"/>
                    <a:pt x="63" y="189"/>
                    <a:pt x="65" y="186"/>
                  </a:cubicBezTo>
                  <a:cubicBezTo>
                    <a:pt x="67" y="184"/>
                    <a:pt x="67" y="185"/>
                    <a:pt x="70" y="183"/>
                  </a:cubicBezTo>
                  <a:cubicBezTo>
                    <a:pt x="73" y="181"/>
                    <a:pt x="76" y="180"/>
                    <a:pt x="77" y="180"/>
                  </a:cubicBezTo>
                  <a:cubicBezTo>
                    <a:pt x="79" y="181"/>
                    <a:pt x="81" y="182"/>
                    <a:pt x="82" y="180"/>
                  </a:cubicBezTo>
                  <a:cubicBezTo>
                    <a:pt x="83" y="178"/>
                    <a:pt x="85" y="178"/>
                    <a:pt x="86" y="179"/>
                  </a:cubicBezTo>
                  <a:cubicBezTo>
                    <a:pt x="88" y="181"/>
                    <a:pt x="84" y="182"/>
                    <a:pt x="85" y="184"/>
                  </a:cubicBezTo>
                  <a:cubicBezTo>
                    <a:pt x="87" y="186"/>
                    <a:pt x="83" y="187"/>
                    <a:pt x="83" y="185"/>
                  </a:cubicBezTo>
                  <a:cubicBezTo>
                    <a:pt x="83" y="183"/>
                    <a:pt x="82" y="182"/>
                    <a:pt x="81" y="183"/>
                  </a:cubicBezTo>
                  <a:cubicBezTo>
                    <a:pt x="80" y="185"/>
                    <a:pt x="79" y="187"/>
                    <a:pt x="77" y="187"/>
                  </a:cubicBezTo>
                  <a:cubicBezTo>
                    <a:pt x="76" y="187"/>
                    <a:pt x="74" y="189"/>
                    <a:pt x="74" y="192"/>
                  </a:cubicBezTo>
                  <a:cubicBezTo>
                    <a:pt x="74" y="194"/>
                    <a:pt x="71" y="192"/>
                    <a:pt x="71" y="194"/>
                  </a:cubicBezTo>
                  <a:cubicBezTo>
                    <a:pt x="71" y="197"/>
                    <a:pt x="68" y="201"/>
                    <a:pt x="65" y="203"/>
                  </a:cubicBezTo>
                  <a:cubicBezTo>
                    <a:pt x="61" y="206"/>
                    <a:pt x="64" y="207"/>
                    <a:pt x="63" y="209"/>
                  </a:cubicBezTo>
                  <a:cubicBezTo>
                    <a:pt x="62" y="211"/>
                    <a:pt x="58" y="209"/>
                    <a:pt x="58" y="210"/>
                  </a:cubicBezTo>
                  <a:cubicBezTo>
                    <a:pt x="57" y="211"/>
                    <a:pt x="58" y="215"/>
                    <a:pt x="57" y="217"/>
                  </a:cubicBezTo>
                  <a:cubicBezTo>
                    <a:pt x="55" y="218"/>
                    <a:pt x="57" y="220"/>
                    <a:pt x="57" y="222"/>
                  </a:cubicBezTo>
                  <a:cubicBezTo>
                    <a:pt x="57" y="224"/>
                    <a:pt x="52" y="221"/>
                    <a:pt x="52" y="223"/>
                  </a:cubicBezTo>
                  <a:cubicBezTo>
                    <a:pt x="52" y="225"/>
                    <a:pt x="48" y="224"/>
                    <a:pt x="46" y="225"/>
                  </a:cubicBezTo>
                  <a:cubicBezTo>
                    <a:pt x="46" y="225"/>
                    <a:pt x="49" y="227"/>
                    <a:pt x="51" y="229"/>
                  </a:cubicBezTo>
                  <a:cubicBezTo>
                    <a:pt x="53" y="230"/>
                    <a:pt x="49" y="232"/>
                    <a:pt x="48" y="230"/>
                  </a:cubicBezTo>
                  <a:cubicBezTo>
                    <a:pt x="48" y="228"/>
                    <a:pt x="46" y="231"/>
                    <a:pt x="42" y="232"/>
                  </a:cubicBezTo>
                  <a:cubicBezTo>
                    <a:pt x="39" y="234"/>
                    <a:pt x="40" y="237"/>
                    <a:pt x="37" y="237"/>
                  </a:cubicBezTo>
                  <a:cubicBezTo>
                    <a:pt x="34" y="237"/>
                    <a:pt x="35" y="241"/>
                    <a:pt x="34" y="243"/>
                  </a:cubicBezTo>
                  <a:cubicBezTo>
                    <a:pt x="32" y="244"/>
                    <a:pt x="33" y="239"/>
                    <a:pt x="30" y="239"/>
                  </a:cubicBezTo>
                  <a:cubicBezTo>
                    <a:pt x="27" y="239"/>
                    <a:pt x="27" y="241"/>
                    <a:pt x="29" y="244"/>
                  </a:cubicBezTo>
                  <a:cubicBezTo>
                    <a:pt x="31" y="246"/>
                    <a:pt x="26" y="244"/>
                    <a:pt x="25" y="246"/>
                  </a:cubicBezTo>
                  <a:cubicBezTo>
                    <a:pt x="23" y="249"/>
                    <a:pt x="19" y="248"/>
                    <a:pt x="18" y="249"/>
                  </a:cubicBezTo>
                  <a:cubicBezTo>
                    <a:pt x="17" y="250"/>
                    <a:pt x="21" y="250"/>
                    <a:pt x="22" y="252"/>
                  </a:cubicBezTo>
                  <a:cubicBezTo>
                    <a:pt x="22" y="253"/>
                    <a:pt x="18" y="252"/>
                    <a:pt x="15" y="252"/>
                  </a:cubicBezTo>
                  <a:cubicBezTo>
                    <a:pt x="13" y="251"/>
                    <a:pt x="13" y="255"/>
                    <a:pt x="11" y="254"/>
                  </a:cubicBezTo>
                  <a:cubicBezTo>
                    <a:pt x="10" y="254"/>
                    <a:pt x="7" y="257"/>
                    <a:pt x="8" y="258"/>
                  </a:cubicBezTo>
                  <a:cubicBezTo>
                    <a:pt x="10" y="260"/>
                    <a:pt x="7" y="260"/>
                    <a:pt x="5" y="259"/>
                  </a:cubicBezTo>
                  <a:cubicBezTo>
                    <a:pt x="4" y="258"/>
                    <a:pt x="2" y="261"/>
                    <a:pt x="2" y="262"/>
                  </a:cubicBezTo>
                  <a:cubicBezTo>
                    <a:pt x="1" y="264"/>
                    <a:pt x="5" y="265"/>
                    <a:pt x="5" y="266"/>
                  </a:cubicBezTo>
                  <a:cubicBezTo>
                    <a:pt x="5" y="267"/>
                    <a:pt x="2" y="268"/>
                    <a:pt x="4" y="269"/>
                  </a:cubicBezTo>
                  <a:cubicBezTo>
                    <a:pt x="6" y="269"/>
                    <a:pt x="4" y="271"/>
                    <a:pt x="3" y="272"/>
                  </a:cubicBezTo>
                  <a:cubicBezTo>
                    <a:pt x="1" y="272"/>
                    <a:pt x="1" y="274"/>
                    <a:pt x="3" y="274"/>
                  </a:cubicBezTo>
                  <a:cubicBezTo>
                    <a:pt x="4" y="276"/>
                    <a:pt x="0" y="277"/>
                    <a:pt x="2" y="279"/>
                  </a:cubicBezTo>
                  <a:cubicBezTo>
                    <a:pt x="4" y="282"/>
                    <a:pt x="6" y="279"/>
                    <a:pt x="6" y="281"/>
                  </a:cubicBezTo>
                  <a:cubicBezTo>
                    <a:pt x="7" y="283"/>
                    <a:pt x="10" y="281"/>
                    <a:pt x="11" y="278"/>
                  </a:cubicBezTo>
                  <a:cubicBezTo>
                    <a:pt x="14" y="276"/>
                    <a:pt x="15" y="281"/>
                    <a:pt x="13" y="281"/>
                  </a:cubicBezTo>
                  <a:cubicBezTo>
                    <a:pt x="10" y="281"/>
                    <a:pt x="9" y="282"/>
                    <a:pt x="9" y="284"/>
                  </a:cubicBezTo>
                  <a:cubicBezTo>
                    <a:pt x="10" y="286"/>
                    <a:pt x="6" y="286"/>
                    <a:pt x="6" y="283"/>
                  </a:cubicBezTo>
                  <a:cubicBezTo>
                    <a:pt x="6" y="281"/>
                    <a:pt x="2" y="284"/>
                    <a:pt x="3" y="286"/>
                  </a:cubicBezTo>
                  <a:cubicBezTo>
                    <a:pt x="5" y="287"/>
                    <a:pt x="3" y="288"/>
                    <a:pt x="3" y="290"/>
                  </a:cubicBezTo>
                  <a:cubicBezTo>
                    <a:pt x="3" y="291"/>
                    <a:pt x="6" y="291"/>
                    <a:pt x="7" y="289"/>
                  </a:cubicBezTo>
                  <a:cubicBezTo>
                    <a:pt x="9" y="287"/>
                    <a:pt x="10" y="287"/>
                    <a:pt x="11" y="289"/>
                  </a:cubicBezTo>
                  <a:cubicBezTo>
                    <a:pt x="12" y="291"/>
                    <a:pt x="10" y="290"/>
                    <a:pt x="10" y="293"/>
                  </a:cubicBezTo>
                  <a:cubicBezTo>
                    <a:pt x="10" y="295"/>
                    <a:pt x="8" y="293"/>
                    <a:pt x="6" y="295"/>
                  </a:cubicBezTo>
                  <a:cubicBezTo>
                    <a:pt x="5" y="297"/>
                    <a:pt x="11" y="300"/>
                    <a:pt x="14" y="301"/>
                  </a:cubicBezTo>
                  <a:cubicBezTo>
                    <a:pt x="16" y="301"/>
                    <a:pt x="18" y="304"/>
                    <a:pt x="22" y="303"/>
                  </a:cubicBezTo>
                  <a:cubicBezTo>
                    <a:pt x="27" y="303"/>
                    <a:pt x="35" y="295"/>
                    <a:pt x="36" y="293"/>
                  </a:cubicBezTo>
                  <a:cubicBezTo>
                    <a:pt x="37" y="292"/>
                    <a:pt x="40" y="293"/>
                    <a:pt x="42" y="292"/>
                  </a:cubicBezTo>
                  <a:cubicBezTo>
                    <a:pt x="44" y="291"/>
                    <a:pt x="42" y="287"/>
                    <a:pt x="44" y="286"/>
                  </a:cubicBezTo>
                  <a:cubicBezTo>
                    <a:pt x="45" y="286"/>
                    <a:pt x="46" y="290"/>
                    <a:pt x="46" y="291"/>
                  </a:cubicBezTo>
                  <a:cubicBezTo>
                    <a:pt x="47" y="291"/>
                    <a:pt x="48" y="292"/>
                    <a:pt x="48" y="294"/>
                  </a:cubicBezTo>
                  <a:cubicBezTo>
                    <a:pt x="49" y="294"/>
                    <a:pt x="50" y="294"/>
                    <a:pt x="50" y="295"/>
                  </a:cubicBezTo>
                  <a:cubicBezTo>
                    <a:pt x="52" y="296"/>
                    <a:pt x="52" y="291"/>
                    <a:pt x="52" y="289"/>
                  </a:cubicBezTo>
                  <a:cubicBezTo>
                    <a:pt x="52" y="288"/>
                    <a:pt x="54" y="286"/>
                    <a:pt x="53" y="284"/>
                  </a:cubicBezTo>
                  <a:cubicBezTo>
                    <a:pt x="53" y="282"/>
                    <a:pt x="58" y="283"/>
                    <a:pt x="58" y="282"/>
                  </a:cubicBezTo>
                  <a:cubicBezTo>
                    <a:pt x="59" y="280"/>
                    <a:pt x="59" y="275"/>
                    <a:pt x="58" y="274"/>
                  </a:cubicBezTo>
                  <a:cubicBezTo>
                    <a:pt x="57" y="274"/>
                    <a:pt x="56" y="271"/>
                    <a:pt x="58" y="271"/>
                  </a:cubicBezTo>
                  <a:cubicBezTo>
                    <a:pt x="59" y="271"/>
                    <a:pt x="60" y="270"/>
                    <a:pt x="60" y="267"/>
                  </a:cubicBezTo>
                  <a:cubicBezTo>
                    <a:pt x="60" y="264"/>
                    <a:pt x="56" y="265"/>
                    <a:pt x="56" y="261"/>
                  </a:cubicBezTo>
                  <a:cubicBezTo>
                    <a:pt x="55" y="259"/>
                    <a:pt x="58" y="259"/>
                    <a:pt x="56" y="255"/>
                  </a:cubicBezTo>
                  <a:cubicBezTo>
                    <a:pt x="54" y="251"/>
                    <a:pt x="57" y="249"/>
                    <a:pt x="56" y="248"/>
                  </a:cubicBezTo>
                  <a:cubicBezTo>
                    <a:pt x="55" y="246"/>
                    <a:pt x="55" y="244"/>
                    <a:pt x="57" y="240"/>
                  </a:cubicBezTo>
                  <a:cubicBezTo>
                    <a:pt x="58" y="237"/>
                    <a:pt x="62" y="235"/>
                    <a:pt x="64" y="235"/>
                  </a:cubicBezTo>
                  <a:cubicBezTo>
                    <a:pt x="65" y="236"/>
                    <a:pt x="68" y="237"/>
                    <a:pt x="69" y="235"/>
                  </a:cubicBezTo>
                  <a:cubicBezTo>
                    <a:pt x="70" y="233"/>
                    <a:pt x="70" y="231"/>
                    <a:pt x="69" y="230"/>
                  </a:cubicBezTo>
                  <a:cubicBezTo>
                    <a:pt x="68" y="230"/>
                    <a:pt x="65" y="229"/>
                    <a:pt x="67" y="226"/>
                  </a:cubicBezTo>
                  <a:cubicBezTo>
                    <a:pt x="70" y="224"/>
                    <a:pt x="71" y="220"/>
                    <a:pt x="72" y="217"/>
                  </a:cubicBezTo>
                  <a:cubicBezTo>
                    <a:pt x="72" y="214"/>
                    <a:pt x="71" y="212"/>
                    <a:pt x="72" y="211"/>
                  </a:cubicBezTo>
                  <a:cubicBezTo>
                    <a:pt x="73" y="210"/>
                    <a:pt x="76" y="211"/>
                    <a:pt x="78" y="209"/>
                  </a:cubicBezTo>
                  <a:cubicBezTo>
                    <a:pt x="80" y="208"/>
                    <a:pt x="79" y="206"/>
                    <a:pt x="80" y="205"/>
                  </a:cubicBezTo>
                  <a:cubicBezTo>
                    <a:pt x="81" y="203"/>
                    <a:pt x="82" y="201"/>
                    <a:pt x="83" y="199"/>
                  </a:cubicBezTo>
                  <a:cubicBezTo>
                    <a:pt x="84" y="198"/>
                    <a:pt x="86" y="197"/>
                    <a:pt x="85" y="195"/>
                  </a:cubicBezTo>
                  <a:cubicBezTo>
                    <a:pt x="84" y="194"/>
                    <a:pt x="87" y="192"/>
                    <a:pt x="87" y="190"/>
                  </a:cubicBezTo>
                  <a:cubicBezTo>
                    <a:pt x="87" y="188"/>
                    <a:pt x="91" y="186"/>
                    <a:pt x="93" y="186"/>
                  </a:cubicBezTo>
                  <a:cubicBezTo>
                    <a:pt x="95" y="186"/>
                    <a:pt x="98" y="186"/>
                    <a:pt x="98" y="184"/>
                  </a:cubicBezTo>
                  <a:cubicBezTo>
                    <a:pt x="98" y="181"/>
                    <a:pt x="97" y="177"/>
                    <a:pt x="100" y="178"/>
                  </a:cubicBezTo>
                  <a:cubicBezTo>
                    <a:pt x="104" y="179"/>
                    <a:pt x="106" y="178"/>
                    <a:pt x="108" y="179"/>
                  </a:cubicBezTo>
                  <a:cubicBezTo>
                    <a:pt x="110" y="181"/>
                    <a:pt x="113" y="181"/>
                    <a:pt x="113" y="178"/>
                  </a:cubicBezTo>
                  <a:cubicBezTo>
                    <a:pt x="113" y="176"/>
                    <a:pt x="114" y="171"/>
                    <a:pt x="118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1"/>
                    <a:pt x="121" y="169"/>
                    <a:pt x="123" y="169"/>
                  </a:cubicBezTo>
                  <a:cubicBezTo>
                    <a:pt x="126" y="170"/>
                    <a:pt x="128" y="175"/>
                    <a:pt x="130" y="176"/>
                  </a:cubicBezTo>
                  <a:cubicBezTo>
                    <a:pt x="134" y="177"/>
                    <a:pt x="138" y="177"/>
                    <a:pt x="139" y="176"/>
                  </a:cubicBezTo>
                  <a:cubicBezTo>
                    <a:pt x="140" y="174"/>
                    <a:pt x="143" y="177"/>
                    <a:pt x="144" y="177"/>
                  </a:cubicBezTo>
                  <a:cubicBezTo>
                    <a:pt x="147" y="176"/>
                    <a:pt x="147" y="180"/>
                    <a:pt x="149" y="177"/>
                  </a:cubicBezTo>
                  <a:cubicBezTo>
                    <a:pt x="151" y="175"/>
                    <a:pt x="149" y="173"/>
                    <a:pt x="152" y="173"/>
                  </a:cubicBezTo>
                  <a:cubicBezTo>
                    <a:pt x="155" y="174"/>
                    <a:pt x="154" y="169"/>
                    <a:pt x="154" y="166"/>
                  </a:cubicBezTo>
                  <a:cubicBezTo>
                    <a:pt x="154" y="165"/>
                    <a:pt x="158" y="164"/>
                    <a:pt x="158" y="162"/>
                  </a:cubicBezTo>
                  <a:cubicBezTo>
                    <a:pt x="158" y="160"/>
                    <a:pt x="165" y="162"/>
                    <a:pt x="166" y="160"/>
                  </a:cubicBezTo>
                  <a:cubicBezTo>
                    <a:pt x="167" y="159"/>
                    <a:pt x="170" y="157"/>
                    <a:pt x="171" y="160"/>
                  </a:cubicBezTo>
                  <a:cubicBezTo>
                    <a:pt x="173" y="163"/>
                    <a:pt x="179" y="164"/>
                    <a:pt x="179" y="165"/>
                  </a:cubicBezTo>
                  <a:cubicBezTo>
                    <a:pt x="179" y="166"/>
                    <a:pt x="179" y="168"/>
                    <a:pt x="179" y="169"/>
                  </a:cubicBezTo>
                  <a:cubicBezTo>
                    <a:pt x="180" y="168"/>
                    <a:pt x="181" y="167"/>
                    <a:pt x="183" y="167"/>
                  </a:cubicBezTo>
                  <a:cubicBezTo>
                    <a:pt x="185" y="167"/>
                    <a:pt x="187" y="165"/>
                    <a:pt x="189" y="165"/>
                  </a:cubicBezTo>
                  <a:cubicBezTo>
                    <a:pt x="191" y="165"/>
                    <a:pt x="192" y="165"/>
                    <a:pt x="192" y="162"/>
                  </a:cubicBezTo>
                  <a:cubicBezTo>
                    <a:pt x="191" y="161"/>
                    <a:pt x="188" y="161"/>
                    <a:pt x="187" y="163"/>
                  </a:cubicBezTo>
                  <a:close/>
                  <a:moveTo>
                    <a:pt x="54" y="21"/>
                  </a:moveTo>
                  <a:cubicBezTo>
                    <a:pt x="58" y="22"/>
                    <a:pt x="51" y="26"/>
                    <a:pt x="50" y="29"/>
                  </a:cubicBezTo>
                  <a:cubicBezTo>
                    <a:pt x="49" y="32"/>
                    <a:pt x="55" y="35"/>
                    <a:pt x="58" y="37"/>
                  </a:cubicBezTo>
                  <a:cubicBezTo>
                    <a:pt x="60" y="40"/>
                    <a:pt x="66" y="39"/>
                    <a:pt x="68" y="38"/>
                  </a:cubicBezTo>
                  <a:cubicBezTo>
                    <a:pt x="70" y="36"/>
                    <a:pt x="70" y="32"/>
                    <a:pt x="72" y="32"/>
                  </a:cubicBezTo>
                  <a:cubicBezTo>
                    <a:pt x="75" y="32"/>
                    <a:pt x="73" y="30"/>
                    <a:pt x="76" y="29"/>
                  </a:cubicBezTo>
                  <a:cubicBezTo>
                    <a:pt x="78" y="28"/>
                    <a:pt x="79" y="31"/>
                    <a:pt x="77" y="33"/>
                  </a:cubicBezTo>
                  <a:cubicBezTo>
                    <a:pt x="74" y="35"/>
                    <a:pt x="80" y="35"/>
                    <a:pt x="82" y="32"/>
                  </a:cubicBezTo>
                  <a:cubicBezTo>
                    <a:pt x="86" y="30"/>
                    <a:pt x="86" y="32"/>
                    <a:pt x="86" y="35"/>
                  </a:cubicBezTo>
                  <a:cubicBezTo>
                    <a:pt x="85" y="38"/>
                    <a:pt x="79" y="36"/>
                    <a:pt x="77" y="39"/>
                  </a:cubicBezTo>
                  <a:cubicBezTo>
                    <a:pt x="75" y="42"/>
                    <a:pt x="69" y="40"/>
                    <a:pt x="65" y="43"/>
                  </a:cubicBezTo>
                  <a:cubicBezTo>
                    <a:pt x="62" y="46"/>
                    <a:pt x="68" y="46"/>
                    <a:pt x="72" y="45"/>
                  </a:cubicBezTo>
                  <a:cubicBezTo>
                    <a:pt x="76" y="44"/>
                    <a:pt x="84" y="44"/>
                    <a:pt x="87" y="45"/>
                  </a:cubicBezTo>
                  <a:cubicBezTo>
                    <a:pt x="90" y="45"/>
                    <a:pt x="85" y="46"/>
                    <a:pt x="80" y="46"/>
                  </a:cubicBezTo>
                  <a:cubicBezTo>
                    <a:pt x="75" y="46"/>
                    <a:pt x="73" y="48"/>
                    <a:pt x="74" y="49"/>
                  </a:cubicBezTo>
                  <a:cubicBezTo>
                    <a:pt x="74" y="51"/>
                    <a:pt x="67" y="48"/>
                    <a:pt x="67" y="51"/>
                  </a:cubicBezTo>
                  <a:cubicBezTo>
                    <a:pt x="66" y="54"/>
                    <a:pt x="73" y="56"/>
                    <a:pt x="74" y="56"/>
                  </a:cubicBezTo>
                  <a:cubicBezTo>
                    <a:pt x="75" y="58"/>
                    <a:pt x="80" y="57"/>
                    <a:pt x="82" y="57"/>
                  </a:cubicBezTo>
                  <a:cubicBezTo>
                    <a:pt x="82" y="58"/>
                    <a:pt x="78" y="60"/>
                    <a:pt x="78" y="60"/>
                  </a:cubicBezTo>
                  <a:cubicBezTo>
                    <a:pt x="77" y="61"/>
                    <a:pt x="82" y="63"/>
                    <a:pt x="83" y="64"/>
                  </a:cubicBezTo>
                  <a:cubicBezTo>
                    <a:pt x="84" y="66"/>
                    <a:pt x="89" y="65"/>
                    <a:pt x="89" y="63"/>
                  </a:cubicBezTo>
                  <a:cubicBezTo>
                    <a:pt x="88" y="60"/>
                    <a:pt x="92" y="51"/>
                    <a:pt x="97" y="49"/>
                  </a:cubicBezTo>
                  <a:cubicBezTo>
                    <a:pt x="102" y="47"/>
                    <a:pt x="99" y="46"/>
                    <a:pt x="100" y="43"/>
                  </a:cubicBezTo>
                  <a:cubicBezTo>
                    <a:pt x="101" y="40"/>
                    <a:pt x="105" y="43"/>
                    <a:pt x="104" y="40"/>
                  </a:cubicBezTo>
                  <a:cubicBezTo>
                    <a:pt x="102" y="38"/>
                    <a:pt x="103" y="37"/>
                    <a:pt x="106" y="34"/>
                  </a:cubicBezTo>
                  <a:cubicBezTo>
                    <a:pt x="109" y="31"/>
                    <a:pt x="111" y="33"/>
                    <a:pt x="115" y="32"/>
                  </a:cubicBezTo>
                  <a:cubicBezTo>
                    <a:pt x="118" y="30"/>
                    <a:pt x="120" y="32"/>
                    <a:pt x="117" y="33"/>
                  </a:cubicBezTo>
                  <a:cubicBezTo>
                    <a:pt x="113" y="33"/>
                    <a:pt x="115" y="37"/>
                    <a:pt x="118" y="39"/>
                  </a:cubicBezTo>
                  <a:cubicBezTo>
                    <a:pt x="120" y="40"/>
                    <a:pt x="118" y="41"/>
                    <a:pt x="120" y="42"/>
                  </a:cubicBezTo>
                  <a:cubicBezTo>
                    <a:pt x="122" y="42"/>
                    <a:pt x="122" y="45"/>
                    <a:pt x="118" y="48"/>
                  </a:cubicBezTo>
                  <a:cubicBezTo>
                    <a:pt x="116" y="52"/>
                    <a:pt x="119" y="52"/>
                    <a:pt x="126" y="50"/>
                  </a:cubicBezTo>
                  <a:cubicBezTo>
                    <a:pt x="132" y="47"/>
                    <a:pt x="129" y="52"/>
                    <a:pt x="130" y="54"/>
                  </a:cubicBezTo>
                  <a:cubicBezTo>
                    <a:pt x="131" y="56"/>
                    <a:pt x="137" y="52"/>
                    <a:pt x="140" y="49"/>
                  </a:cubicBezTo>
                  <a:cubicBezTo>
                    <a:pt x="143" y="46"/>
                    <a:pt x="146" y="46"/>
                    <a:pt x="146" y="44"/>
                  </a:cubicBezTo>
                  <a:cubicBezTo>
                    <a:pt x="145" y="43"/>
                    <a:pt x="143" y="43"/>
                    <a:pt x="141" y="44"/>
                  </a:cubicBezTo>
                  <a:cubicBezTo>
                    <a:pt x="138" y="44"/>
                    <a:pt x="132" y="44"/>
                    <a:pt x="134" y="42"/>
                  </a:cubicBezTo>
                  <a:cubicBezTo>
                    <a:pt x="136" y="40"/>
                    <a:pt x="136" y="39"/>
                    <a:pt x="133" y="39"/>
                  </a:cubicBezTo>
                  <a:cubicBezTo>
                    <a:pt x="130" y="40"/>
                    <a:pt x="125" y="38"/>
                    <a:pt x="128" y="37"/>
                  </a:cubicBezTo>
                  <a:cubicBezTo>
                    <a:pt x="130" y="36"/>
                    <a:pt x="126" y="32"/>
                    <a:pt x="123" y="32"/>
                  </a:cubicBezTo>
                  <a:cubicBezTo>
                    <a:pt x="121" y="33"/>
                    <a:pt x="121" y="31"/>
                    <a:pt x="122" y="29"/>
                  </a:cubicBezTo>
                  <a:cubicBezTo>
                    <a:pt x="122" y="27"/>
                    <a:pt x="115" y="26"/>
                    <a:pt x="117" y="25"/>
                  </a:cubicBezTo>
                  <a:cubicBezTo>
                    <a:pt x="118" y="25"/>
                    <a:pt x="114" y="23"/>
                    <a:pt x="113" y="24"/>
                  </a:cubicBezTo>
                  <a:cubicBezTo>
                    <a:pt x="112" y="26"/>
                    <a:pt x="110" y="25"/>
                    <a:pt x="110" y="23"/>
                  </a:cubicBezTo>
                  <a:cubicBezTo>
                    <a:pt x="110" y="21"/>
                    <a:pt x="105" y="22"/>
                    <a:pt x="103" y="22"/>
                  </a:cubicBezTo>
                  <a:cubicBezTo>
                    <a:pt x="101" y="22"/>
                    <a:pt x="102" y="18"/>
                    <a:pt x="100" y="17"/>
                  </a:cubicBezTo>
                  <a:cubicBezTo>
                    <a:pt x="98" y="15"/>
                    <a:pt x="95" y="20"/>
                    <a:pt x="94" y="19"/>
                  </a:cubicBezTo>
                  <a:cubicBezTo>
                    <a:pt x="93" y="19"/>
                    <a:pt x="95" y="16"/>
                    <a:pt x="95" y="14"/>
                  </a:cubicBezTo>
                  <a:cubicBezTo>
                    <a:pt x="96" y="12"/>
                    <a:pt x="89" y="9"/>
                    <a:pt x="88" y="11"/>
                  </a:cubicBezTo>
                  <a:cubicBezTo>
                    <a:pt x="87" y="13"/>
                    <a:pt x="86" y="8"/>
                    <a:pt x="84" y="8"/>
                  </a:cubicBezTo>
                  <a:cubicBezTo>
                    <a:pt x="82" y="8"/>
                    <a:pt x="83" y="11"/>
                    <a:pt x="82" y="11"/>
                  </a:cubicBezTo>
                  <a:cubicBezTo>
                    <a:pt x="81" y="11"/>
                    <a:pt x="79" y="13"/>
                    <a:pt x="82" y="15"/>
                  </a:cubicBezTo>
                  <a:cubicBezTo>
                    <a:pt x="83" y="17"/>
                    <a:pt x="86" y="25"/>
                    <a:pt x="86" y="26"/>
                  </a:cubicBezTo>
                  <a:cubicBezTo>
                    <a:pt x="85" y="27"/>
                    <a:pt x="78" y="20"/>
                    <a:pt x="78" y="17"/>
                  </a:cubicBezTo>
                  <a:cubicBezTo>
                    <a:pt x="77" y="13"/>
                    <a:pt x="73" y="10"/>
                    <a:pt x="72" y="13"/>
                  </a:cubicBezTo>
                  <a:cubicBezTo>
                    <a:pt x="71" y="15"/>
                    <a:pt x="69" y="16"/>
                    <a:pt x="70" y="19"/>
                  </a:cubicBezTo>
                  <a:cubicBezTo>
                    <a:pt x="70" y="21"/>
                    <a:pt x="68" y="22"/>
                    <a:pt x="68" y="20"/>
                  </a:cubicBezTo>
                  <a:cubicBezTo>
                    <a:pt x="68" y="18"/>
                    <a:pt x="63" y="16"/>
                    <a:pt x="62" y="16"/>
                  </a:cubicBezTo>
                  <a:cubicBezTo>
                    <a:pt x="60" y="16"/>
                    <a:pt x="66" y="14"/>
                    <a:pt x="69" y="13"/>
                  </a:cubicBezTo>
                  <a:cubicBezTo>
                    <a:pt x="70" y="12"/>
                    <a:pt x="66" y="10"/>
                    <a:pt x="64" y="12"/>
                  </a:cubicBezTo>
                  <a:cubicBezTo>
                    <a:pt x="62" y="13"/>
                    <a:pt x="59" y="11"/>
                    <a:pt x="58" y="13"/>
                  </a:cubicBezTo>
                  <a:cubicBezTo>
                    <a:pt x="57" y="15"/>
                    <a:pt x="55" y="13"/>
                    <a:pt x="53" y="12"/>
                  </a:cubicBezTo>
                  <a:cubicBezTo>
                    <a:pt x="50" y="12"/>
                    <a:pt x="48" y="16"/>
                    <a:pt x="46" y="15"/>
                  </a:cubicBezTo>
                  <a:cubicBezTo>
                    <a:pt x="45" y="14"/>
                    <a:pt x="44" y="19"/>
                    <a:pt x="46" y="22"/>
                  </a:cubicBezTo>
                  <a:cubicBezTo>
                    <a:pt x="49" y="26"/>
                    <a:pt x="51" y="21"/>
                    <a:pt x="54" y="21"/>
                  </a:cubicBezTo>
                  <a:close/>
                  <a:moveTo>
                    <a:pt x="47" y="35"/>
                  </a:moveTo>
                  <a:cubicBezTo>
                    <a:pt x="49" y="35"/>
                    <a:pt x="51" y="39"/>
                    <a:pt x="53" y="39"/>
                  </a:cubicBezTo>
                  <a:cubicBezTo>
                    <a:pt x="54" y="39"/>
                    <a:pt x="50" y="34"/>
                    <a:pt x="48" y="32"/>
                  </a:cubicBezTo>
                  <a:cubicBezTo>
                    <a:pt x="46" y="30"/>
                    <a:pt x="46" y="28"/>
                    <a:pt x="43" y="29"/>
                  </a:cubicBezTo>
                  <a:cubicBezTo>
                    <a:pt x="40" y="30"/>
                    <a:pt x="46" y="34"/>
                    <a:pt x="47" y="35"/>
                  </a:cubicBezTo>
                  <a:close/>
                  <a:moveTo>
                    <a:pt x="100" y="8"/>
                  </a:moveTo>
                  <a:cubicBezTo>
                    <a:pt x="101" y="9"/>
                    <a:pt x="97" y="9"/>
                    <a:pt x="99" y="11"/>
                  </a:cubicBezTo>
                  <a:cubicBezTo>
                    <a:pt x="104" y="16"/>
                    <a:pt x="123" y="10"/>
                    <a:pt x="126" y="12"/>
                  </a:cubicBezTo>
                  <a:cubicBezTo>
                    <a:pt x="129" y="13"/>
                    <a:pt x="110" y="15"/>
                    <a:pt x="110" y="17"/>
                  </a:cubicBezTo>
                  <a:cubicBezTo>
                    <a:pt x="111" y="20"/>
                    <a:pt x="127" y="20"/>
                    <a:pt x="128" y="20"/>
                  </a:cubicBezTo>
                  <a:cubicBezTo>
                    <a:pt x="130" y="19"/>
                    <a:pt x="131" y="22"/>
                    <a:pt x="137" y="22"/>
                  </a:cubicBezTo>
                  <a:cubicBezTo>
                    <a:pt x="143" y="23"/>
                    <a:pt x="142" y="20"/>
                    <a:pt x="145" y="20"/>
                  </a:cubicBezTo>
                  <a:cubicBezTo>
                    <a:pt x="149" y="20"/>
                    <a:pt x="155" y="19"/>
                    <a:pt x="155" y="16"/>
                  </a:cubicBezTo>
                  <a:cubicBezTo>
                    <a:pt x="155" y="14"/>
                    <a:pt x="167" y="11"/>
                    <a:pt x="165" y="8"/>
                  </a:cubicBezTo>
                  <a:cubicBezTo>
                    <a:pt x="164" y="4"/>
                    <a:pt x="154" y="7"/>
                    <a:pt x="151" y="5"/>
                  </a:cubicBezTo>
                  <a:cubicBezTo>
                    <a:pt x="147" y="4"/>
                    <a:pt x="141" y="2"/>
                    <a:pt x="140" y="4"/>
                  </a:cubicBezTo>
                  <a:cubicBezTo>
                    <a:pt x="138" y="7"/>
                    <a:pt x="136" y="7"/>
                    <a:pt x="135" y="6"/>
                  </a:cubicBezTo>
                  <a:cubicBezTo>
                    <a:pt x="134" y="5"/>
                    <a:pt x="136" y="0"/>
                    <a:pt x="131" y="1"/>
                  </a:cubicBezTo>
                  <a:cubicBezTo>
                    <a:pt x="126" y="3"/>
                    <a:pt x="130" y="8"/>
                    <a:pt x="130" y="8"/>
                  </a:cubicBezTo>
                  <a:cubicBezTo>
                    <a:pt x="129" y="9"/>
                    <a:pt x="124" y="8"/>
                    <a:pt x="124" y="5"/>
                  </a:cubicBezTo>
                  <a:cubicBezTo>
                    <a:pt x="123" y="3"/>
                    <a:pt x="118" y="8"/>
                    <a:pt x="118" y="5"/>
                  </a:cubicBezTo>
                  <a:cubicBezTo>
                    <a:pt x="117" y="2"/>
                    <a:pt x="111" y="0"/>
                    <a:pt x="109" y="0"/>
                  </a:cubicBezTo>
                  <a:cubicBezTo>
                    <a:pt x="108" y="0"/>
                    <a:pt x="111" y="2"/>
                    <a:pt x="110" y="4"/>
                  </a:cubicBezTo>
                  <a:cubicBezTo>
                    <a:pt x="109" y="5"/>
                    <a:pt x="106" y="2"/>
                    <a:pt x="105" y="2"/>
                  </a:cubicBezTo>
                  <a:cubicBezTo>
                    <a:pt x="104" y="2"/>
                    <a:pt x="106" y="5"/>
                    <a:pt x="105" y="7"/>
                  </a:cubicBezTo>
                  <a:cubicBezTo>
                    <a:pt x="105" y="8"/>
                    <a:pt x="102" y="2"/>
                    <a:pt x="99" y="2"/>
                  </a:cubicBezTo>
                  <a:cubicBezTo>
                    <a:pt x="97" y="2"/>
                    <a:pt x="98" y="5"/>
                    <a:pt x="96" y="5"/>
                  </a:cubicBezTo>
                  <a:cubicBezTo>
                    <a:pt x="94" y="5"/>
                    <a:pt x="98" y="8"/>
                    <a:pt x="100" y="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062;p79">
              <a:extLst>
                <a:ext uri="{FF2B5EF4-FFF2-40B4-BE49-F238E27FC236}">
                  <a16:creationId xmlns:a16="http://schemas.microsoft.com/office/drawing/2014/main" id="{88C2A2F5-A0CF-F972-2FCF-B2ABE40366CF}"/>
                </a:ext>
              </a:extLst>
            </p:cNvPr>
            <p:cNvSpPr/>
            <p:nvPr/>
          </p:nvSpPr>
          <p:spPr>
            <a:xfrm>
              <a:off x="7131592" y="2346984"/>
              <a:ext cx="347173" cy="348849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120" y="14"/>
                  </a:moveTo>
                  <a:cubicBezTo>
                    <a:pt x="119" y="12"/>
                    <a:pt x="116" y="15"/>
                    <a:pt x="112" y="16"/>
                  </a:cubicBezTo>
                  <a:cubicBezTo>
                    <a:pt x="110" y="16"/>
                    <a:pt x="100" y="8"/>
                    <a:pt x="97" y="4"/>
                  </a:cubicBezTo>
                  <a:cubicBezTo>
                    <a:pt x="94" y="0"/>
                    <a:pt x="89" y="3"/>
                    <a:pt x="92" y="6"/>
                  </a:cubicBezTo>
                  <a:cubicBezTo>
                    <a:pt x="94" y="9"/>
                    <a:pt x="91" y="9"/>
                    <a:pt x="91" y="14"/>
                  </a:cubicBezTo>
                  <a:cubicBezTo>
                    <a:pt x="91" y="18"/>
                    <a:pt x="88" y="18"/>
                    <a:pt x="89" y="21"/>
                  </a:cubicBezTo>
                  <a:cubicBezTo>
                    <a:pt x="89" y="23"/>
                    <a:pt x="86" y="22"/>
                    <a:pt x="83" y="23"/>
                  </a:cubicBezTo>
                  <a:cubicBezTo>
                    <a:pt x="80" y="23"/>
                    <a:pt x="83" y="26"/>
                    <a:pt x="80" y="27"/>
                  </a:cubicBezTo>
                  <a:cubicBezTo>
                    <a:pt x="77" y="29"/>
                    <a:pt x="77" y="31"/>
                    <a:pt x="78" y="32"/>
                  </a:cubicBezTo>
                  <a:cubicBezTo>
                    <a:pt x="80" y="33"/>
                    <a:pt x="79" y="35"/>
                    <a:pt x="78" y="37"/>
                  </a:cubicBezTo>
                  <a:cubicBezTo>
                    <a:pt x="78" y="39"/>
                    <a:pt x="81" y="38"/>
                    <a:pt x="83" y="36"/>
                  </a:cubicBezTo>
                  <a:cubicBezTo>
                    <a:pt x="84" y="34"/>
                    <a:pt x="86" y="37"/>
                    <a:pt x="87" y="35"/>
                  </a:cubicBezTo>
                  <a:cubicBezTo>
                    <a:pt x="87" y="33"/>
                    <a:pt x="82" y="32"/>
                    <a:pt x="82" y="30"/>
                  </a:cubicBezTo>
                  <a:cubicBezTo>
                    <a:pt x="82" y="27"/>
                    <a:pt x="86" y="30"/>
                    <a:pt x="88" y="29"/>
                  </a:cubicBezTo>
                  <a:cubicBezTo>
                    <a:pt x="91" y="28"/>
                    <a:pt x="96" y="29"/>
                    <a:pt x="100" y="32"/>
                  </a:cubicBezTo>
                  <a:cubicBezTo>
                    <a:pt x="102" y="34"/>
                    <a:pt x="103" y="34"/>
                    <a:pt x="104" y="30"/>
                  </a:cubicBezTo>
                  <a:cubicBezTo>
                    <a:pt x="105" y="26"/>
                    <a:pt x="110" y="24"/>
                    <a:pt x="115" y="24"/>
                  </a:cubicBezTo>
                  <a:cubicBezTo>
                    <a:pt x="120" y="24"/>
                    <a:pt x="121" y="22"/>
                    <a:pt x="119" y="21"/>
                  </a:cubicBezTo>
                  <a:cubicBezTo>
                    <a:pt x="117" y="20"/>
                    <a:pt x="127" y="14"/>
                    <a:pt x="127" y="12"/>
                  </a:cubicBezTo>
                  <a:cubicBezTo>
                    <a:pt x="127" y="10"/>
                    <a:pt x="122" y="16"/>
                    <a:pt x="120" y="14"/>
                  </a:cubicBezTo>
                  <a:close/>
                  <a:moveTo>
                    <a:pt x="80" y="44"/>
                  </a:moveTo>
                  <a:cubicBezTo>
                    <a:pt x="77" y="46"/>
                    <a:pt x="76" y="52"/>
                    <a:pt x="78" y="54"/>
                  </a:cubicBezTo>
                  <a:cubicBezTo>
                    <a:pt x="81" y="56"/>
                    <a:pt x="75" y="59"/>
                    <a:pt x="75" y="64"/>
                  </a:cubicBezTo>
                  <a:cubicBezTo>
                    <a:pt x="75" y="68"/>
                    <a:pt x="71" y="68"/>
                    <a:pt x="70" y="71"/>
                  </a:cubicBezTo>
                  <a:cubicBezTo>
                    <a:pt x="70" y="74"/>
                    <a:pt x="67" y="73"/>
                    <a:pt x="63" y="76"/>
                  </a:cubicBezTo>
                  <a:cubicBezTo>
                    <a:pt x="60" y="79"/>
                    <a:pt x="58" y="76"/>
                    <a:pt x="59" y="74"/>
                  </a:cubicBezTo>
                  <a:cubicBezTo>
                    <a:pt x="60" y="72"/>
                    <a:pt x="52" y="75"/>
                    <a:pt x="53" y="80"/>
                  </a:cubicBezTo>
                  <a:cubicBezTo>
                    <a:pt x="53" y="84"/>
                    <a:pt x="47" y="85"/>
                    <a:pt x="49" y="87"/>
                  </a:cubicBezTo>
                  <a:cubicBezTo>
                    <a:pt x="50" y="90"/>
                    <a:pt x="43" y="91"/>
                    <a:pt x="44" y="89"/>
                  </a:cubicBezTo>
                  <a:cubicBezTo>
                    <a:pt x="44" y="87"/>
                    <a:pt x="39" y="88"/>
                    <a:pt x="35" y="90"/>
                  </a:cubicBezTo>
                  <a:cubicBezTo>
                    <a:pt x="29" y="92"/>
                    <a:pt x="26" y="88"/>
                    <a:pt x="24" y="91"/>
                  </a:cubicBezTo>
                  <a:cubicBezTo>
                    <a:pt x="21" y="94"/>
                    <a:pt x="16" y="98"/>
                    <a:pt x="13" y="99"/>
                  </a:cubicBezTo>
                  <a:cubicBezTo>
                    <a:pt x="9" y="100"/>
                    <a:pt x="11" y="105"/>
                    <a:pt x="13" y="104"/>
                  </a:cubicBezTo>
                  <a:cubicBezTo>
                    <a:pt x="15" y="102"/>
                    <a:pt x="19" y="104"/>
                    <a:pt x="20" y="102"/>
                  </a:cubicBezTo>
                  <a:cubicBezTo>
                    <a:pt x="22" y="100"/>
                    <a:pt x="33" y="97"/>
                    <a:pt x="39" y="97"/>
                  </a:cubicBezTo>
                  <a:cubicBezTo>
                    <a:pt x="46" y="96"/>
                    <a:pt x="42" y="100"/>
                    <a:pt x="42" y="104"/>
                  </a:cubicBezTo>
                  <a:cubicBezTo>
                    <a:pt x="42" y="108"/>
                    <a:pt x="48" y="107"/>
                    <a:pt x="51" y="103"/>
                  </a:cubicBezTo>
                  <a:cubicBezTo>
                    <a:pt x="54" y="100"/>
                    <a:pt x="56" y="100"/>
                    <a:pt x="53" y="98"/>
                  </a:cubicBezTo>
                  <a:cubicBezTo>
                    <a:pt x="51" y="96"/>
                    <a:pt x="54" y="95"/>
                    <a:pt x="56" y="97"/>
                  </a:cubicBezTo>
                  <a:cubicBezTo>
                    <a:pt x="58" y="100"/>
                    <a:pt x="63" y="100"/>
                    <a:pt x="65" y="96"/>
                  </a:cubicBezTo>
                  <a:cubicBezTo>
                    <a:pt x="67" y="93"/>
                    <a:pt x="68" y="97"/>
                    <a:pt x="71" y="96"/>
                  </a:cubicBezTo>
                  <a:cubicBezTo>
                    <a:pt x="74" y="96"/>
                    <a:pt x="75" y="90"/>
                    <a:pt x="75" y="93"/>
                  </a:cubicBezTo>
                  <a:cubicBezTo>
                    <a:pt x="75" y="95"/>
                    <a:pt x="79" y="95"/>
                    <a:pt x="82" y="92"/>
                  </a:cubicBezTo>
                  <a:cubicBezTo>
                    <a:pt x="85" y="88"/>
                    <a:pt x="83" y="83"/>
                    <a:pt x="84" y="81"/>
                  </a:cubicBezTo>
                  <a:cubicBezTo>
                    <a:pt x="86" y="78"/>
                    <a:pt x="87" y="72"/>
                    <a:pt x="86" y="70"/>
                  </a:cubicBezTo>
                  <a:cubicBezTo>
                    <a:pt x="84" y="66"/>
                    <a:pt x="90" y="64"/>
                    <a:pt x="93" y="61"/>
                  </a:cubicBezTo>
                  <a:cubicBezTo>
                    <a:pt x="96" y="59"/>
                    <a:pt x="89" y="46"/>
                    <a:pt x="89" y="42"/>
                  </a:cubicBezTo>
                  <a:cubicBezTo>
                    <a:pt x="89" y="37"/>
                    <a:pt x="82" y="43"/>
                    <a:pt x="80" y="44"/>
                  </a:cubicBezTo>
                  <a:close/>
                  <a:moveTo>
                    <a:pt x="31" y="101"/>
                  </a:moveTo>
                  <a:cubicBezTo>
                    <a:pt x="30" y="104"/>
                    <a:pt x="28" y="103"/>
                    <a:pt x="25" y="103"/>
                  </a:cubicBezTo>
                  <a:cubicBezTo>
                    <a:pt x="21" y="104"/>
                    <a:pt x="21" y="112"/>
                    <a:pt x="24" y="113"/>
                  </a:cubicBezTo>
                  <a:cubicBezTo>
                    <a:pt x="26" y="114"/>
                    <a:pt x="26" y="114"/>
                    <a:pt x="27" y="111"/>
                  </a:cubicBezTo>
                  <a:cubicBezTo>
                    <a:pt x="28" y="108"/>
                    <a:pt x="32" y="108"/>
                    <a:pt x="34" y="108"/>
                  </a:cubicBezTo>
                  <a:cubicBezTo>
                    <a:pt x="36" y="110"/>
                    <a:pt x="38" y="106"/>
                    <a:pt x="38" y="102"/>
                  </a:cubicBezTo>
                  <a:cubicBezTo>
                    <a:pt x="38" y="99"/>
                    <a:pt x="32" y="99"/>
                    <a:pt x="31" y="101"/>
                  </a:cubicBezTo>
                  <a:close/>
                  <a:moveTo>
                    <a:pt x="16" y="110"/>
                  </a:moveTo>
                  <a:cubicBezTo>
                    <a:pt x="16" y="108"/>
                    <a:pt x="12" y="108"/>
                    <a:pt x="11" y="106"/>
                  </a:cubicBezTo>
                  <a:cubicBezTo>
                    <a:pt x="11" y="104"/>
                    <a:pt x="8" y="106"/>
                    <a:pt x="4" y="108"/>
                  </a:cubicBezTo>
                  <a:cubicBezTo>
                    <a:pt x="1" y="110"/>
                    <a:pt x="0" y="110"/>
                    <a:pt x="1" y="113"/>
                  </a:cubicBezTo>
                  <a:cubicBezTo>
                    <a:pt x="2" y="115"/>
                    <a:pt x="4" y="113"/>
                    <a:pt x="5" y="110"/>
                  </a:cubicBezTo>
                  <a:cubicBezTo>
                    <a:pt x="6" y="108"/>
                    <a:pt x="9" y="114"/>
                    <a:pt x="7" y="119"/>
                  </a:cubicBezTo>
                  <a:cubicBezTo>
                    <a:pt x="4" y="122"/>
                    <a:pt x="7" y="128"/>
                    <a:pt x="10" y="127"/>
                  </a:cubicBezTo>
                  <a:cubicBezTo>
                    <a:pt x="12" y="127"/>
                    <a:pt x="14" y="119"/>
                    <a:pt x="18" y="115"/>
                  </a:cubicBezTo>
                  <a:cubicBezTo>
                    <a:pt x="21" y="110"/>
                    <a:pt x="16" y="112"/>
                    <a:pt x="16" y="11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063;p79">
              <a:extLst>
                <a:ext uri="{FF2B5EF4-FFF2-40B4-BE49-F238E27FC236}">
                  <a16:creationId xmlns:a16="http://schemas.microsoft.com/office/drawing/2014/main" id="{DB86B31E-2F78-A69E-740D-186B5296E433}"/>
                </a:ext>
              </a:extLst>
            </p:cNvPr>
            <p:cNvSpPr/>
            <p:nvPr/>
          </p:nvSpPr>
          <p:spPr>
            <a:xfrm>
              <a:off x="6024666" y="2135661"/>
              <a:ext cx="1215943" cy="846967"/>
            </a:xfrm>
            <a:custGeom>
              <a:avLst/>
              <a:gdLst/>
              <a:ahLst/>
              <a:cxnLst/>
              <a:rect l="l" t="t" r="r" b="b"/>
              <a:pathLst>
                <a:path w="446" h="310" extrusionOk="0">
                  <a:moveTo>
                    <a:pt x="444" y="55"/>
                  </a:moveTo>
                  <a:cubicBezTo>
                    <a:pt x="444" y="52"/>
                    <a:pt x="439" y="53"/>
                    <a:pt x="438" y="54"/>
                  </a:cubicBezTo>
                  <a:cubicBezTo>
                    <a:pt x="436" y="54"/>
                    <a:pt x="432" y="54"/>
                    <a:pt x="431" y="56"/>
                  </a:cubicBezTo>
                  <a:cubicBezTo>
                    <a:pt x="429" y="59"/>
                    <a:pt x="427" y="57"/>
                    <a:pt x="424" y="58"/>
                  </a:cubicBezTo>
                  <a:cubicBezTo>
                    <a:pt x="421" y="58"/>
                    <a:pt x="417" y="57"/>
                    <a:pt x="417" y="55"/>
                  </a:cubicBezTo>
                  <a:cubicBezTo>
                    <a:pt x="417" y="53"/>
                    <a:pt x="415" y="51"/>
                    <a:pt x="415" y="49"/>
                  </a:cubicBezTo>
                  <a:cubicBezTo>
                    <a:pt x="415" y="46"/>
                    <a:pt x="412" y="47"/>
                    <a:pt x="409" y="45"/>
                  </a:cubicBezTo>
                  <a:cubicBezTo>
                    <a:pt x="408" y="43"/>
                    <a:pt x="403" y="42"/>
                    <a:pt x="402" y="42"/>
                  </a:cubicBezTo>
                  <a:cubicBezTo>
                    <a:pt x="401" y="42"/>
                    <a:pt x="399" y="40"/>
                    <a:pt x="395" y="39"/>
                  </a:cubicBezTo>
                  <a:cubicBezTo>
                    <a:pt x="391" y="39"/>
                    <a:pt x="392" y="37"/>
                    <a:pt x="392" y="35"/>
                  </a:cubicBezTo>
                  <a:cubicBezTo>
                    <a:pt x="393" y="33"/>
                    <a:pt x="389" y="29"/>
                    <a:pt x="388" y="26"/>
                  </a:cubicBezTo>
                  <a:cubicBezTo>
                    <a:pt x="388" y="23"/>
                    <a:pt x="385" y="23"/>
                    <a:pt x="385" y="17"/>
                  </a:cubicBezTo>
                  <a:cubicBezTo>
                    <a:pt x="383" y="12"/>
                    <a:pt x="380" y="13"/>
                    <a:pt x="381" y="10"/>
                  </a:cubicBezTo>
                  <a:cubicBezTo>
                    <a:pt x="381" y="7"/>
                    <a:pt x="377" y="6"/>
                    <a:pt x="376" y="5"/>
                  </a:cubicBezTo>
                  <a:cubicBezTo>
                    <a:pt x="374" y="4"/>
                    <a:pt x="370" y="4"/>
                    <a:pt x="367" y="3"/>
                  </a:cubicBezTo>
                  <a:cubicBezTo>
                    <a:pt x="363" y="1"/>
                    <a:pt x="361" y="2"/>
                    <a:pt x="359" y="1"/>
                  </a:cubicBezTo>
                  <a:cubicBezTo>
                    <a:pt x="355" y="0"/>
                    <a:pt x="349" y="2"/>
                    <a:pt x="348" y="2"/>
                  </a:cubicBezTo>
                  <a:cubicBezTo>
                    <a:pt x="347" y="2"/>
                    <a:pt x="341" y="1"/>
                    <a:pt x="338" y="5"/>
                  </a:cubicBezTo>
                  <a:cubicBezTo>
                    <a:pt x="335" y="9"/>
                    <a:pt x="337" y="9"/>
                    <a:pt x="338" y="9"/>
                  </a:cubicBezTo>
                  <a:cubicBezTo>
                    <a:pt x="340" y="9"/>
                    <a:pt x="341" y="13"/>
                    <a:pt x="341" y="14"/>
                  </a:cubicBezTo>
                  <a:cubicBezTo>
                    <a:pt x="341" y="16"/>
                    <a:pt x="338" y="17"/>
                    <a:pt x="337" y="17"/>
                  </a:cubicBezTo>
                  <a:cubicBezTo>
                    <a:pt x="337" y="18"/>
                    <a:pt x="334" y="23"/>
                    <a:pt x="333" y="25"/>
                  </a:cubicBezTo>
                  <a:cubicBezTo>
                    <a:pt x="333" y="27"/>
                    <a:pt x="329" y="31"/>
                    <a:pt x="329" y="32"/>
                  </a:cubicBezTo>
                  <a:cubicBezTo>
                    <a:pt x="330" y="34"/>
                    <a:pt x="327" y="36"/>
                    <a:pt x="326" y="36"/>
                  </a:cubicBezTo>
                  <a:cubicBezTo>
                    <a:pt x="325" y="36"/>
                    <a:pt x="321" y="39"/>
                    <a:pt x="319" y="40"/>
                  </a:cubicBezTo>
                  <a:cubicBezTo>
                    <a:pt x="318" y="40"/>
                    <a:pt x="313" y="39"/>
                    <a:pt x="312" y="38"/>
                  </a:cubicBezTo>
                  <a:cubicBezTo>
                    <a:pt x="312" y="37"/>
                    <a:pt x="311" y="37"/>
                    <a:pt x="311" y="36"/>
                  </a:cubicBezTo>
                  <a:cubicBezTo>
                    <a:pt x="304" y="48"/>
                    <a:pt x="304" y="48"/>
                    <a:pt x="304" y="48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4" y="52"/>
                    <a:pt x="300" y="54"/>
                    <a:pt x="303" y="56"/>
                  </a:cubicBezTo>
                  <a:cubicBezTo>
                    <a:pt x="306" y="59"/>
                    <a:pt x="306" y="56"/>
                    <a:pt x="311" y="56"/>
                  </a:cubicBezTo>
                  <a:cubicBezTo>
                    <a:pt x="315" y="56"/>
                    <a:pt x="317" y="60"/>
                    <a:pt x="318" y="57"/>
                  </a:cubicBezTo>
                  <a:cubicBezTo>
                    <a:pt x="319" y="55"/>
                    <a:pt x="323" y="54"/>
                    <a:pt x="325" y="56"/>
                  </a:cubicBezTo>
                  <a:cubicBezTo>
                    <a:pt x="327" y="59"/>
                    <a:pt x="335" y="64"/>
                    <a:pt x="335" y="66"/>
                  </a:cubicBezTo>
                  <a:cubicBezTo>
                    <a:pt x="334" y="69"/>
                    <a:pt x="330" y="68"/>
                    <a:pt x="326" y="67"/>
                  </a:cubicBezTo>
                  <a:cubicBezTo>
                    <a:pt x="324" y="66"/>
                    <a:pt x="320" y="69"/>
                    <a:pt x="317" y="69"/>
                  </a:cubicBezTo>
                  <a:cubicBezTo>
                    <a:pt x="314" y="69"/>
                    <a:pt x="311" y="70"/>
                    <a:pt x="308" y="73"/>
                  </a:cubicBezTo>
                  <a:cubicBezTo>
                    <a:pt x="305" y="76"/>
                    <a:pt x="306" y="78"/>
                    <a:pt x="301" y="79"/>
                  </a:cubicBezTo>
                  <a:cubicBezTo>
                    <a:pt x="297" y="80"/>
                    <a:pt x="295" y="79"/>
                    <a:pt x="290" y="83"/>
                  </a:cubicBezTo>
                  <a:cubicBezTo>
                    <a:pt x="286" y="86"/>
                    <a:pt x="280" y="85"/>
                    <a:pt x="278" y="84"/>
                  </a:cubicBezTo>
                  <a:cubicBezTo>
                    <a:pt x="277" y="83"/>
                    <a:pt x="273" y="82"/>
                    <a:pt x="271" y="86"/>
                  </a:cubicBezTo>
                  <a:cubicBezTo>
                    <a:pt x="269" y="89"/>
                    <a:pt x="274" y="91"/>
                    <a:pt x="273" y="94"/>
                  </a:cubicBezTo>
                  <a:cubicBezTo>
                    <a:pt x="273" y="98"/>
                    <a:pt x="268" y="97"/>
                    <a:pt x="265" y="102"/>
                  </a:cubicBezTo>
                  <a:cubicBezTo>
                    <a:pt x="260" y="106"/>
                    <a:pt x="254" y="108"/>
                    <a:pt x="251" y="107"/>
                  </a:cubicBezTo>
                  <a:cubicBezTo>
                    <a:pt x="247" y="107"/>
                    <a:pt x="241" y="104"/>
                    <a:pt x="234" y="108"/>
                  </a:cubicBezTo>
                  <a:cubicBezTo>
                    <a:pt x="228" y="111"/>
                    <a:pt x="224" y="115"/>
                    <a:pt x="221" y="115"/>
                  </a:cubicBezTo>
                  <a:cubicBezTo>
                    <a:pt x="218" y="114"/>
                    <a:pt x="218" y="111"/>
                    <a:pt x="216" y="112"/>
                  </a:cubicBezTo>
                  <a:cubicBezTo>
                    <a:pt x="212" y="112"/>
                    <a:pt x="210" y="111"/>
                    <a:pt x="207" y="110"/>
                  </a:cubicBezTo>
                  <a:cubicBezTo>
                    <a:pt x="205" y="108"/>
                    <a:pt x="204" y="111"/>
                    <a:pt x="200" y="108"/>
                  </a:cubicBezTo>
                  <a:cubicBezTo>
                    <a:pt x="196" y="104"/>
                    <a:pt x="189" y="105"/>
                    <a:pt x="186" y="104"/>
                  </a:cubicBezTo>
                  <a:cubicBezTo>
                    <a:pt x="183" y="104"/>
                    <a:pt x="172" y="104"/>
                    <a:pt x="169" y="104"/>
                  </a:cubicBezTo>
                  <a:cubicBezTo>
                    <a:pt x="165" y="103"/>
                    <a:pt x="159" y="105"/>
                    <a:pt x="159" y="103"/>
                  </a:cubicBezTo>
                  <a:cubicBezTo>
                    <a:pt x="158" y="102"/>
                    <a:pt x="156" y="100"/>
                    <a:pt x="155" y="96"/>
                  </a:cubicBezTo>
                  <a:cubicBezTo>
                    <a:pt x="154" y="91"/>
                    <a:pt x="151" y="90"/>
                    <a:pt x="149" y="90"/>
                  </a:cubicBezTo>
                  <a:cubicBezTo>
                    <a:pt x="146" y="89"/>
                    <a:pt x="146" y="87"/>
                    <a:pt x="145" y="86"/>
                  </a:cubicBezTo>
                  <a:cubicBezTo>
                    <a:pt x="143" y="86"/>
                    <a:pt x="142" y="83"/>
                    <a:pt x="139" y="83"/>
                  </a:cubicBezTo>
                  <a:cubicBezTo>
                    <a:pt x="135" y="83"/>
                    <a:pt x="123" y="81"/>
                    <a:pt x="121" y="78"/>
                  </a:cubicBezTo>
                  <a:cubicBezTo>
                    <a:pt x="121" y="76"/>
                    <a:pt x="123" y="76"/>
                    <a:pt x="123" y="73"/>
                  </a:cubicBezTo>
                  <a:cubicBezTo>
                    <a:pt x="123" y="70"/>
                    <a:pt x="125" y="66"/>
                    <a:pt x="124" y="66"/>
                  </a:cubicBezTo>
                  <a:cubicBezTo>
                    <a:pt x="122" y="64"/>
                    <a:pt x="121" y="62"/>
                    <a:pt x="120" y="59"/>
                  </a:cubicBezTo>
                  <a:cubicBezTo>
                    <a:pt x="120" y="57"/>
                    <a:pt x="116" y="54"/>
                    <a:pt x="114" y="54"/>
                  </a:cubicBezTo>
                  <a:cubicBezTo>
                    <a:pt x="111" y="54"/>
                    <a:pt x="109" y="53"/>
                    <a:pt x="107" y="51"/>
                  </a:cubicBezTo>
                  <a:cubicBezTo>
                    <a:pt x="105" y="49"/>
                    <a:pt x="103" y="49"/>
                    <a:pt x="102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0" y="42"/>
                    <a:pt x="99" y="42"/>
                    <a:pt x="98" y="42"/>
                  </a:cubicBezTo>
                  <a:cubicBezTo>
                    <a:pt x="98" y="42"/>
                    <a:pt x="97" y="42"/>
                    <a:pt x="96" y="42"/>
                  </a:cubicBezTo>
                  <a:cubicBezTo>
                    <a:pt x="96" y="43"/>
                    <a:pt x="94" y="44"/>
                    <a:pt x="94" y="46"/>
                  </a:cubicBezTo>
                  <a:cubicBezTo>
                    <a:pt x="94" y="48"/>
                    <a:pt x="93" y="50"/>
                    <a:pt x="91" y="50"/>
                  </a:cubicBezTo>
                  <a:cubicBezTo>
                    <a:pt x="88" y="50"/>
                    <a:pt x="86" y="52"/>
                    <a:pt x="86" y="55"/>
                  </a:cubicBezTo>
                  <a:cubicBezTo>
                    <a:pt x="85" y="60"/>
                    <a:pt x="88" y="60"/>
                    <a:pt x="87" y="62"/>
                  </a:cubicBezTo>
                  <a:cubicBezTo>
                    <a:pt x="86" y="64"/>
                    <a:pt x="82" y="66"/>
                    <a:pt x="80" y="65"/>
                  </a:cubicBezTo>
                  <a:cubicBezTo>
                    <a:pt x="79" y="64"/>
                    <a:pt x="75" y="64"/>
                    <a:pt x="73" y="64"/>
                  </a:cubicBezTo>
                  <a:cubicBezTo>
                    <a:pt x="71" y="64"/>
                    <a:pt x="69" y="60"/>
                    <a:pt x="68" y="64"/>
                  </a:cubicBezTo>
                  <a:cubicBezTo>
                    <a:pt x="68" y="67"/>
                    <a:pt x="62" y="77"/>
                    <a:pt x="63" y="78"/>
                  </a:cubicBezTo>
                  <a:cubicBezTo>
                    <a:pt x="65" y="79"/>
                    <a:pt x="66" y="81"/>
                    <a:pt x="63" y="81"/>
                  </a:cubicBezTo>
                  <a:cubicBezTo>
                    <a:pt x="61" y="81"/>
                    <a:pt x="60" y="81"/>
                    <a:pt x="59" y="80"/>
                  </a:cubicBezTo>
                  <a:cubicBezTo>
                    <a:pt x="57" y="79"/>
                    <a:pt x="54" y="81"/>
                    <a:pt x="51" y="81"/>
                  </a:cubicBezTo>
                  <a:cubicBezTo>
                    <a:pt x="50" y="81"/>
                    <a:pt x="46" y="84"/>
                    <a:pt x="47" y="84"/>
                  </a:cubicBezTo>
                  <a:cubicBezTo>
                    <a:pt x="48" y="85"/>
                    <a:pt x="48" y="90"/>
                    <a:pt x="48" y="91"/>
                  </a:cubicBezTo>
                  <a:cubicBezTo>
                    <a:pt x="48" y="92"/>
                    <a:pt x="52" y="98"/>
                    <a:pt x="51" y="99"/>
                  </a:cubicBezTo>
                  <a:cubicBezTo>
                    <a:pt x="51" y="101"/>
                    <a:pt x="48" y="103"/>
                    <a:pt x="48" y="104"/>
                  </a:cubicBezTo>
                  <a:cubicBezTo>
                    <a:pt x="48" y="107"/>
                    <a:pt x="48" y="109"/>
                    <a:pt x="48" y="109"/>
                  </a:cubicBezTo>
                  <a:cubicBezTo>
                    <a:pt x="46" y="110"/>
                    <a:pt x="42" y="112"/>
                    <a:pt x="40" y="113"/>
                  </a:cubicBezTo>
                  <a:cubicBezTo>
                    <a:pt x="39" y="114"/>
                    <a:pt x="36" y="114"/>
                    <a:pt x="35" y="116"/>
                  </a:cubicBezTo>
                  <a:cubicBezTo>
                    <a:pt x="34" y="118"/>
                    <a:pt x="33" y="120"/>
                    <a:pt x="29" y="119"/>
                  </a:cubicBezTo>
                  <a:cubicBezTo>
                    <a:pt x="26" y="119"/>
                    <a:pt x="24" y="118"/>
                    <a:pt x="23" y="121"/>
                  </a:cubicBezTo>
                  <a:cubicBezTo>
                    <a:pt x="20" y="124"/>
                    <a:pt x="19" y="123"/>
                    <a:pt x="18" y="124"/>
                  </a:cubicBezTo>
                  <a:cubicBezTo>
                    <a:pt x="16" y="126"/>
                    <a:pt x="14" y="123"/>
                    <a:pt x="13" y="123"/>
                  </a:cubicBezTo>
                  <a:cubicBezTo>
                    <a:pt x="12" y="122"/>
                    <a:pt x="10" y="124"/>
                    <a:pt x="9" y="124"/>
                  </a:cubicBezTo>
                  <a:cubicBezTo>
                    <a:pt x="7" y="124"/>
                    <a:pt x="6" y="127"/>
                    <a:pt x="4" y="127"/>
                  </a:cubicBezTo>
                  <a:cubicBezTo>
                    <a:pt x="3" y="127"/>
                    <a:pt x="1" y="127"/>
                    <a:pt x="1" y="128"/>
                  </a:cubicBezTo>
                  <a:cubicBezTo>
                    <a:pt x="1" y="130"/>
                    <a:pt x="1" y="131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8" y="141"/>
                    <a:pt x="9" y="143"/>
                  </a:cubicBezTo>
                  <a:cubicBezTo>
                    <a:pt x="9" y="146"/>
                    <a:pt x="10" y="153"/>
                    <a:pt x="10" y="153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2" y="156"/>
                    <a:pt x="16" y="158"/>
                    <a:pt x="16" y="159"/>
                  </a:cubicBezTo>
                  <a:cubicBezTo>
                    <a:pt x="16" y="160"/>
                    <a:pt x="17" y="164"/>
                    <a:pt x="21" y="164"/>
                  </a:cubicBezTo>
                  <a:cubicBezTo>
                    <a:pt x="23" y="165"/>
                    <a:pt x="24" y="167"/>
                    <a:pt x="26" y="168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30" y="167"/>
                    <a:pt x="31" y="168"/>
                  </a:cubicBezTo>
                  <a:cubicBezTo>
                    <a:pt x="32" y="166"/>
                    <a:pt x="36" y="164"/>
                    <a:pt x="39" y="164"/>
                  </a:cubicBezTo>
                  <a:cubicBezTo>
                    <a:pt x="42" y="164"/>
                    <a:pt x="48" y="169"/>
                    <a:pt x="48" y="171"/>
                  </a:cubicBezTo>
                  <a:cubicBezTo>
                    <a:pt x="48" y="173"/>
                    <a:pt x="43" y="179"/>
                    <a:pt x="40" y="179"/>
                  </a:cubicBezTo>
                  <a:cubicBezTo>
                    <a:pt x="40" y="179"/>
                    <a:pt x="38" y="179"/>
                    <a:pt x="37" y="180"/>
                  </a:cubicBezTo>
                  <a:cubicBezTo>
                    <a:pt x="37" y="181"/>
                    <a:pt x="37" y="182"/>
                    <a:pt x="37" y="182"/>
                  </a:cubicBezTo>
                  <a:cubicBezTo>
                    <a:pt x="37" y="184"/>
                    <a:pt x="39" y="187"/>
                    <a:pt x="41" y="188"/>
                  </a:cubicBezTo>
                  <a:cubicBezTo>
                    <a:pt x="43" y="191"/>
                    <a:pt x="38" y="193"/>
                    <a:pt x="36" y="191"/>
                  </a:cubicBezTo>
                  <a:cubicBezTo>
                    <a:pt x="35" y="189"/>
                    <a:pt x="34" y="193"/>
                    <a:pt x="35" y="195"/>
                  </a:cubicBezTo>
                  <a:cubicBezTo>
                    <a:pt x="36" y="196"/>
                    <a:pt x="36" y="200"/>
                    <a:pt x="37" y="200"/>
                  </a:cubicBezTo>
                  <a:cubicBezTo>
                    <a:pt x="39" y="200"/>
                    <a:pt x="41" y="205"/>
                    <a:pt x="44" y="205"/>
                  </a:cubicBezTo>
                  <a:cubicBezTo>
                    <a:pt x="46" y="205"/>
                    <a:pt x="48" y="209"/>
                    <a:pt x="48" y="209"/>
                  </a:cubicBezTo>
                  <a:cubicBezTo>
                    <a:pt x="48" y="209"/>
                    <a:pt x="51" y="211"/>
                    <a:pt x="51" y="212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4" y="213"/>
                    <a:pt x="56" y="213"/>
                    <a:pt x="56" y="211"/>
                  </a:cubicBezTo>
                  <a:cubicBezTo>
                    <a:pt x="56" y="210"/>
                    <a:pt x="60" y="210"/>
                    <a:pt x="61" y="213"/>
                  </a:cubicBezTo>
                  <a:cubicBezTo>
                    <a:pt x="64" y="214"/>
                    <a:pt x="73" y="221"/>
                    <a:pt x="77" y="224"/>
                  </a:cubicBezTo>
                  <a:cubicBezTo>
                    <a:pt x="80" y="226"/>
                    <a:pt x="88" y="229"/>
                    <a:pt x="91" y="229"/>
                  </a:cubicBezTo>
                  <a:cubicBezTo>
                    <a:pt x="94" y="229"/>
                    <a:pt x="96" y="231"/>
                    <a:pt x="101" y="231"/>
                  </a:cubicBezTo>
                  <a:cubicBezTo>
                    <a:pt x="101" y="231"/>
                    <a:pt x="102" y="231"/>
                    <a:pt x="103" y="231"/>
                  </a:cubicBezTo>
                  <a:cubicBezTo>
                    <a:pt x="103" y="230"/>
                    <a:pt x="104" y="230"/>
                    <a:pt x="105" y="229"/>
                  </a:cubicBezTo>
                  <a:cubicBezTo>
                    <a:pt x="107" y="227"/>
                    <a:pt x="108" y="230"/>
                    <a:pt x="108" y="233"/>
                  </a:cubicBezTo>
                  <a:cubicBezTo>
                    <a:pt x="107" y="234"/>
                    <a:pt x="108" y="236"/>
                    <a:pt x="108" y="237"/>
                  </a:cubicBezTo>
                  <a:cubicBezTo>
                    <a:pt x="108" y="236"/>
                    <a:pt x="109" y="234"/>
                    <a:pt x="109" y="233"/>
                  </a:cubicBezTo>
                  <a:cubicBezTo>
                    <a:pt x="111" y="229"/>
                    <a:pt x="113" y="229"/>
                    <a:pt x="115" y="228"/>
                  </a:cubicBezTo>
                  <a:cubicBezTo>
                    <a:pt x="116" y="227"/>
                    <a:pt x="118" y="227"/>
                    <a:pt x="121" y="229"/>
                  </a:cubicBezTo>
                  <a:cubicBezTo>
                    <a:pt x="124" y="231"/>
                    <a:pt x="125" y="227"/>
                    <a:pt x="130" y="232"/>
                  </a:cubicBezTo>
                  <a:cubicBezTo>
                    <a:pt x="131" y="231"/>
                    <a:pt x="132" y="231"/>
                    <a:pt x="132" y="231"/>
                  </a:cubicBezTo>
                  <a:cubicBezTo>
                    <a:pt x="133" y="231"/>
                    <a:pt x="134" y="229"/>
                    <a:pt x="135" y="227"/>
                  </a:cubicBezTo>
                  <a:cubicBezTo>
                    <a:pt x="137" y="226"/>
                    <a:pt x="137" y="225"/>
                    <a:pt x="138" y="225"/>
                  </a:cubicBezTo>
                  <a:cubicBezTo>
                    <a:pt x="140" y="225"/>
                    <a:pt x="141" y="223"/>
                    <a:pt x="145" y="221"/>
                  </a:cubicBezTo>
                  <a:cubicBezTo>
                    <a:pt x="149" y="218"/>
                    <a:pt x="152" y="222"/>
                    <a:pt x="154" y="220"/>
                  </a:cubicBezTo>
                  <a:cubicBezTo>
                    <a:pt x="156" y="219"/>
                    <a:pt x="157" y="218"/>
                    <a:pt x="157" y="220"/>
                  </a:cubicBezTo>
                  <a:cubicBezTo>
                    <a:pt x="157" y="221"/>
                    <a:pt x="160" y="223"/>
                    <a:pt x="160" y="225"/>
                  </a:cubicBezTo>
                  <a:cubicBezTo>
                    <a:pt x="161" y="226"/>
                    <a:pt x="164" y="227"/>
                    <a:pt x="165" y="227"/>
                  </a:cubicBezTo>
                  <a:cubicBezTo>
                    <a:pt x="165" y="226"/>
                    <a:pt x="166" y="226"/>
                    <a:pt x="166" y="226"/>
                  </a:cubicBezTo>
                  <a:cubicBezTo>
                    <a:pt x="168" y="225"/>
                    <a:pt x="171" y="226"/>
                    <a:pt x="171" y="228"/>
                  </a:cubicBezTo>
                  <a:cubicBezTo>
                    <a:pt x="171" y="230"/>
                    <a:pt x="171" y="233"/>
                    <a:pt x="172" y="233"/>
                  </a:cubicBezTo>
                  <a:cubicBezTo>
                    <a:pt x="174" y="233"/>
                    <a:pt x="176" y="233"/>
                    <a:pt x="176" y="237"/>
                  </a:cubicBezTo>
                  <a:cubicBezTo>
                    <a:pt x="176" y="239"/>
                    <a:pt x="177" y="244"/>
                    <a:pt x="174" y="247"/>
                  </a:cubicBezTo>
                  <a:cubicBezTo>
                    <a:pt x="170" y="250"/>
                    <a:pt x="167" y="256"/>
                    <a:pt x="168" y="258"/>
                  </a:cubicBezTo>
                  <a:cubicBezTo>
                    <a:pt x="169" y="259"/>
                    <a:pt x="167" y="262"/>
                    <a:pt x="169" y="261"/>
                  </a:cubicBezTo>
                  <a:cubicBezTo>
                    <a:pt x="171" y="260"/>
                    <a:pt x="177" y="261"/>
                    <a:pt x="176" y="262"/>
                  </a:cubicBezTo>
                  <a:cubicBezTo>
                    <a:pt x="175" y="263"/>
                    <a:pt x="176" y="268"/>
                    <a:pt x="178" y="268"/>
                  </a:cubicBezTo>
                  <a:cubicBezTo>
                    <a:pt x="181" y="269"/>
                    <a:pt x="181" y="270"/>
                    <a:pt x="181" y="272"/>
                  </a:cubicBezTo>
                  <a:cubicBezTo>
                    <a:pt x="181" y="273"/>
                    <a:pt x="179" y="276"/>
                    <a:pt x="181" y="276"/>
                  </a:cubicBezTo>
                  <a:cubicBezTo>
                    <a:pt x="182" y="276"/>
                    <a:pt x="185" y="276"/>
                    <a:pt x="185" y="279"/>
                  </a:cubicBezTo>
                  <a:cubicBezTo>
                    <a:pt x="184" y="281"/>
                    <a:pt x="186" y="283"/>
                    <a:pt x="190" y="281"/>
                  </a:cubicBezTo>
                  <a:cubicBezTo>
                    <a:pt x="192" y="280"/>
                    <a:pt x="193" y="280"/>
                    <a:pt x="193" y="280"/>
                  </a:cubicBezTo>
                  <a:cubicBezTo>
                    <a:pt x="194" y="280"/>
                    <a:pt x="194" y="284"/>
                    <a:pt x="196" y="284"/>
                  </a:cubicBezTo>
                  <a:cubicBezTo>
                    <a:pt x="199" y="285"/>
                    <a:pt x="198" y="279"/>
                    <a:pt x="197" y="278"/>
                  </a:cubicBezTo>
                  <a:cubicBezTo>
                    <a:pt x="196" y="277"/>
                    <a:pt x="197" y="273"/>
                    <a:pt x="198" y="274"/>
                  </a:cubicBezTo>
                  <a:cubicBezTo>
                    <a:pt x="199" y="275"/>
                    <a:pt x="202" y="274"/>
                    <a:pt x="203" y="273"/>
                  </a:cubicBezTo>
                  <a:cubicBezTo>
                    <a:pt x="205" y="271"/>
                    <a:pt x="207" y="273"/>
                    <a:pt x="208" y="272"/>
                  </a:cubicBezTo>
                  <a:cubicBezTo>
                    <a:pt x="210" y="270"/>
                    <a:pt x="212" y="273"/>
                    <a:pt x="215" y="272"/>
                  </a:cubicBezTo>
                  <a:cubicBezTo>
                    <a:pt x="217" y="271"/>
                    <a:pt x="218" y="273"/>
                    <a:pt x="220" y="271"/>
                  </a:cubicBezTo>
                  <a:cubicBezTo>
                    <a:pt x="221" y="269"/>
                    <a:pt x="225" y="266"/>
                    <a:pt x="226" y="267"/>
                  </a:cubicBezTo>
                  <a:cubicBezTo>
                    <a:pt x="227" y="268"/>
                    <a:pt x="228" y="270"/>
                    <a:pt x="232" y="271"/>
                  </a:cubicBezTo>
                  <a:cubicBezTo>
                    <a:pt x="237" y="271"/>
                    <a:pt x="234" y="273"/>
                    <a:pt x="234" y="274"/>
                  </a:cubicBezTo>
                  <a:cubicBezTo>
                    <a:pt x="234" y="276"/>
                    <a:pt x="240" y="280"/>
                    <a:pt x="241" y="280"/>
                  </a:cubicBezTo>
                  <a:cubicBezTo>
                    <a:pt x="241" y="281"/>
                    <a:pt x="242" y="281"/>
                    <a:pt x="243" y="282"/>
                  </a:cubicBezTo>
                  <a:cubicBezTo>
                    <a:pt x="244" y="281"/>
                    <a:pt x="247" y="282"/>
                    <a:pt x="247" y="280"/>
                  </a:cubicBezTo>
                  <a:cubicBezTo>
                    <a:pt x="248" y="278"/>
                    <a:pt x="251" y="279"/>
                    <a:pt x="252" y="281"/>
                  </a:cubicBezTo>
                  <a:cubicBezTo>
                    <a:pt x="253" y="282"/>
                    <a:pt x="253" y="283"/>
                    <a:pt x="255" y="281"/>
                  </a:cubicBezTo>
                  <a:cubicBezTo>
                    <a:pt x="258" y="279"/>
                    <a:pt x="259" y="283"/>
                    <a:pt x="258" y="284"/>
                  </a:cubicBezTo>
                  <a:cubicBezTo>
                    <a:pt x="256" y="285"/>
                    <a:pt x="257" y="288"/>
                    <a:pt x="259" y="290"/>
                  </a:cubicBezTo>
                  <a:cubicBezTo>
                    <a:pt x="262" y="292"/>
                    <a:pt x="262" y="289"/>
                    <a:pt x="262" y="287"/>
                  </a:cubicBezTo>
                  <a:cubicBezTo>
                    <a:pt x="261" y="285"/>
                    <a:pt x="265" y="283"/>
                    <a:pt x="272" y="281"/>
                  </a:cubicBezTo>
                  <a:cubicBezTo>
                    <a:pt x="278" y="278"/>
                    <a:pt x="286" y="273"/>
                    <a:pt x="287" y="273"/>
                  </a:cubicBezTo>
                  <a:cubicBezTo>
                    <a:pt x="287" y="271"/>
                    <a:pt x="291" y="274"/>
                    <a:pt x="293" y="273"/>
                  </a:cubicBezTo>
                  <a:cubicBezTo>
                    <a:pt x="296" y="271"/>
                    <a:pt x="304" y="271"/>
                    <a:pt x="306" y="271"/>
                  </a:cubicBezTo>
                  <a:cubicBezTo>
                    <a:pt x="309" y="271"/>
                    <a:pt x="309" y="268"/>
                    <a:pt x="311" y="266"/>
                  </a:cubicBezTo>
                  <a:cubicBezTo>
                    <a:pt x="313" y="264"/>
                    <a:pt x="313" y="263"/>
                    <a:pt x="315" y="263"/>
                  </a:cubicBezTo>
                  <a:cubicBezTo>
                    <a:pt x="318" y="262"/>
                    <a:pt x="319" y="260"/>
                    <a:pt x="319" y="259"/>
                  </a:cubicBezTo>
                  <a:cubicBezTo>
                    <a:pt x="319" y="257"/>
                    <a:pt x="325" y="257"/>
                    <a:pt x="325" y="255"/>
                  </a:cubicBezTo>
                  <a:cubicBezTo>
                    <a:pt x="325" y="254"/>
                    <a:pt x="328" y="253"/>
                    <a:pt x="328" y="251"/>
                  </a:cubicBezTo>
                  <a:cubicBezTo>
                    <a:pt x="328" y="250"/>
                    <a:pt x="330" y="250"/>
                    <a:pt x="331" y="249"/>
                  </a:cubicBezTo>
                  <a:cubicBezTo>
                    <a:pt x="332" y="248"/>
                    <a:pt x="331" y="244"/>
                    <a:pt x="332" y="243"/>
                  </a:cubicBezTo>
                  <a:cubicBezTo>
                    <a:pt x="334" y="243"/>
                    <a:pt x="332" y="240"/>
                    <a:pt x="331" y="239"/>
                  </a:cubicBezTo>
                  <a:cubicBezTo>
                    <a:pt x="331" y="238"/>
                    <a:pt x="335" y="238"/>
                    <a:pt x="337" y="237"/>
                  </a:cubicBezTo>
                  <a:cubicBezTo>
                    <a:pt x="338" y="236"/>
                    <a:pt x="339" y="234"/>
                    <a:pt x="340" y="232"/>
                  </a:cubicBezTo>
                  <a:cubicBezTo>
                    <a:pt x="340" y="230"/>
                    <a:pt x="343" y="228"/>
                    <a:pt x="345" y="227"/>
                  </a:cubicBezTo>
                  <a:cubicBezTo>
                    <a:pt x="346" y="227"/>
                    <a:pt x="347" y="224"/>
                    <a:pt x="347" y="222"/>
                  </a:cubicBezTo>
                  <a:cubicBezTo>
                    <a:pt x="346" y="219"/>
                    <a:pt x="349" y="220"/>
                    <a:pt x="348" y="219"/>
                  </a:cubicBezTo>
                  <a:cubicBezTo>
                    <a:pt x="346" y="218"/>
                    <a:pt x="348" y="215"/>
                    <a:pt x="350" y="214"/>
                  </a:cubicBezTo>
                  <a:cubicBezTo>
                    <a:pt x="353" y="213"/>
                    <a:pt x="349" y="213"/>
                    <a:pt x="348" y="213"/>
                  </a:cubicBezTo>
                  <a:cubicBezTo>
                    <a:pt x="346" y="214"/>
                    <a:pt x="345" y="210"/>
                    <a:pt x="343" y="212"/>
                  </a:cubicBezTo>
                  <a:cubicBezTo>
                    <a:pt x="342" y="213"/>
                    <a:pt x="338" y="211"/>
                    <a:pt x="341" y="210"/>
                  </a:cubicBezTo>
                  <a:cubicBezTo>
                    <a:pt x="343" y="210"/>
                    <a:pt x="347" y="207"/>
                    <a:pt x="349" y="206"/>
                  </a:cubicBezTo>
                  <a:cubicBezTo>
                    <a:pt x="350" y="206"/>
                    <a:pt x="346" y="202"/>
                    <a:pt x="344" y="202"/>
                  </a:cubicBezTo>
                  <a:cubicBezTo>
                    <a:pt x="342" y="202"/>
                    <a:pt x="339" y="198"/>
                    <a:pt x="337" y="198"/>
                  </a:cubicBezTo>
                  <a:cubicBezTo>
                    <a:pt x="336" y="198"/>
                    <a:pt x="339" y="196"/>
                    <a:pt x="341" y="197"/>
                  </a:cubicBezTo>
                  <a:cubicBezTo>
                    <a:pt x="344" y="199"/>
                    <a:pt x="347" y="200"/>
                    <a:pt x="349" y="199"/>
                  </a:cubicBezTo>
                  <a:cubicBezTo>
                    <a:pt x="349" y="198"/>
                    <a:pt x="344" y="193"/>
                    <a:pt x="342" y="191"/>
                  </a:cubicBezTo>
                  <a:cubicBezTo>
                    <a:pt x="340" y="190"/>
                    <a:pt x="342" y="188"/>
                    <a:pt x="340" y="187"/>
                  </a:cubicBezTo>
                  <a:cubicBezTo>
                    <a:pt x="339" y="186"/>
                    <a:pt x="337" y="180"/>
                    <a:pt x="336" y="178"/>
                  </a:cubicBezTo>
                  <a:cubicBezTo>
                    <a:pt x="335" y="176"/>
                    <a:pt x="330" y="175"/>
                    <a:pt x="329" y="174"/>
                  </a:cubicBezTo>
                  <a:cubicBezTo>
                    <a:pt x="328" y="172"/>
                    <a:pt x="329" y="168"/>
                    <a:pt x="333" y="166"/>
                  </a:cubicBezTo>
                  <a:cubicBezTo>
                    <a:pt x="337" y="165"/>
                    <a:pt x="335" y="163"/>
                    <a:pt x="337" y="163"/>
                  </a:cubicBezTo>
                  <a:cubicBezTo>
                    <a:pt x="337" y="163"/>
                    <a:pt x="339" y="163"/>
                    <a:pt x="340" y="160"/>
                  </a:cubicBezTo>
                  <a:cubicBezTo>
                    <a:pt x="341" y="157"/>
                    <a:pt x="344" y="159"/>
                    <a:pt x="345" y="157"/>
                  </a:cubicBezTo>
                  <a:cubicBezTo>
                    <a:pt x="346" y="156"/>
                    <a:pt x="351" y="156"/>
                    <a:pt x="353" y="155"/>
                  </a:cubicBezTo>
                  <a:cubicBezTo>
                    <a:pt x="355" y="153"/>
                    <a:pt x="351" y="150"/>
                    <a:pt x="349" y="150"/>
                  </a:cubicBezTo>
                  <a:cubicBezTo>
                    <a:pt x="347" y="151"/>
                    <a:pt x="344" y="150"/>
                    <a:pt x="342" y="147"/>
                  </a:cubicBezTo>
                  <a:cubicBezTo>
                    <a:pt x="340" y="144"/>
                    <a:pt x="336" y="152"/>
                    <a:pt x="332" y="153"/>
                  </a:cubicBezTo>
                  <a:cubicBezTo>
                    <a:pt x="328" y="155"/>
                    <a:pt x="326" y="151"/>
                    <a:pt x="327" y="148"/>
                  </a:cubicBezTo>
                  <a:cubicBezTo>
                    <a:pt x="328" y="145"/>
                    <a:pt x="325" y="145"/>
                    <a:pt x="320" y="145"/>
                  </a:cubicBezTo>
                  <a:cubicBezTo>
                    <a:pt x="314" y="145"/>
                    <a:pt x="316" y="136"/>
                    <a:pt x="320" y="136"/>
                  </a:cubicBezTo>
                  <a:cubicBezTo>
                    <a:pt x="323" y="136"/>
                    <a:pt x="327" y="139"/>
                    <a:pt x="329" y="133"/>
                  </a:cubicBezTo>
                  <a:cubicBezTo>
                    <a:pt x="331" y="127"/>
                    <a:pt x="333" y="132"/>
                    <a:pt x="337" y="127"/>
                  </a:cubicBezTo>
                  <a:cubicBezTo>
                    <a:pt x="341" y="122"/>
                    <a:pt x="347" y="119"/>
                    <a:pt x="350" y="122"/>
                  </a:cubicBezTo>
                  <a:cubicBezTo>
                    <a:pt x="354" y="125"/>
                    <a:pt x="346" y="129"/>
                    <a:pt x="345" y="132"/>
                  </a:cubicBezTo>
                  <a:cubicBezTo>
                    <a:pt x="344" y="135"/>
                    <a:pt x="346" y="136"/>
                    <a:pt x="344" y="138"/>
                  </a:cubicBezTo>
                  <a:cubicBezTo>
                    <a:pt x="342" y="140"/>
                    <a:pt x="345" y="140"/>
                    <a:pt x="349" y="138"/>
                  </a:cubicBezTo>
                  <a:cubicBezTo>
                    <a:pt x="353" y="135"/>
                    <a:pt x="359" y="132"/>
                    <a:pt x="362" y="130"/>
                  </a:cubicBezTo>
                  <a:cubicBezTo>
                    <a:pt x="364" y="129"/>
                    <a:pt x="365" y="129"/>
                    <a:pt x="366" y="129"/>
                  </a:cubicBezTo>
                  <a:cubicBezTo>
                    <a:pt x="367" y="128"/>
                    <a:pt x="368" y="127"/>
                    <a:pt x="369" y="127"/>
                  </a:cubicBezTo>
                  <a:cubicBezTo>
                    <a:pt x="372" y="125"/>
                    <a:pt x="381" y="121"/>
                    <a:pt x="383" y="118"/>
                  </a:cubicBezTo>
                  <a:cubicBezTo>
                    <a:pt x="384" y="116"/>
                    <a:pt x="385" y="114"/>
                    <a:pt x="387" y="114"/>
                  </a:cubicBezTo>
                  <a:cubicBezTo>
                    <a:pt x="389" y="114"/>
                    <a:pt x="389" y="115"/>
                    <a:pt x="392" y="115"/>
                  </a:cubicBezTo>
                  <a:cubicBezTo>
                    <a:pt x="395" y="115"/>
                    <a:pt x="398" y="116"/>
                    <a:pt x="397" y="114"/>
                  </a:cubicBezTo>
                  <a:cubicBezTo>
                    <a:pt x="396" y="112"/>
                    <a:pt x="397" y="112"/>
                    <a:pt x="399" y="111"/>
                  </a:cubicBezTo>
                  <a:cubicBezTo>
                    <a:pt x="403" y="111"/>
                    <a:pt x="402" y="107"/>
                    <a:pt x="405" y="107"/>
                  </a:cubicBezTo>
                  <a:cubicBezTo>
                    <a:pt x="408" y="107"/>
                    <a:pt x="407" y="102"/>
                    <a:pt x="409" y="102"/>
                  </a:cubicBezTo>
                  <a:cubicBezTo>
                    <a:pt x="411" y="102"/>
                    <a:pt x="412" y="104"/>
                    <a:pt x="415" y="103"/>
                  </a:cubicBezTo>
                  <a:cubicBezTo>
                    <a:pt x="416" y="103"/>
                    <a:pt x="417" y="103"/>
                    <a:pt x="418" y="104"/>
                  </a:cubicBezTo>
                  <a:cubicBezTo>
                    <a:pt x="418" y="103"/>
                    <a:pt x="419" y="103"/>
                    <a:pt x="419" y="103"/>
                  </a:cubicBezTo>
                  <a:cubicBezTo>
                    <a:pt x="419" y="100"/>
                    <a:pt x="420" y="97"/>
                    <a:pt x="419" y="96"/>
                  </a:cubicBezTo>
                  <a:cubicBezTo>
                    <a:pt x="418" y="93"/>
                    <a:pt x="419" y="91"/>
                    <a:pt x="418" y="90"/>
                  </a:cubicBezTo>
                  <a:cubicBezTo>
                    <a:pt x="418" y="88"/>
                    <a:pt x="418" y="84"/>
                    <a:pt x="420" y="84"/>
                  </a:cubicBezTo>
                  <a:cubicBezTo>
                    <a:pt x="421" y="84"/>
                    <a:pt x="423" y="79"/>
                    <a:pt x="425" y="81"/>
                  </a:cubicBezTo>
                  <a:cubicBezTo>
                    <a:pt x="428" y="83"/>
                    <a:pt x="432" y="83"/>
                    <a:pt x="432" y="81"/>
                  </a:cubicBezTo>
                  <a:cubicBezTo>
                    <a:pt x="432" y="79"/>
                    <a:pt x="435" y="79"/>
                    <a:pt x="435" y="77"/>
                  </a:cubicBezTo>
                  <a:cubicBezTo>
                    <a:pt x="436" y="74"/>
                    <a:pt x="439" y="73"/>
                    <a:pt x="440" y="71"/>
                  </a:cubicBezTo>
                  <a:cubicBezTo>
                    <a:pt x="441" y="68"/>
                    <a:pt x="442" y="63"/>
                    <a:pt x="444" y="61"/>
                  </a:cubicBezTo>
                  <a:cubicBezTo>
                    <a:pt x="446" y="60"/>
                    <a:pt x="444" y="59"/>
                    <a:pt x="444" y="55"/>
                  </a:cubicBezTo>
                  <a:close/>
                  <a:moveTo>
                    <a:pt x="337" y="263"/>
                  </a:moveTo>
                  <a:cubicBezTo>
                    <a:pt x="334" y="273"/>
                    <a:pt x="339" y="276"/>
                    <a:pt x="340" y="276"/>
                  </a:cubicBezTo>
                  <a:cubicBezTo>
                    <a:pt x="342" y="274"/>
                    <a:pt x="351" y="256"/>
                    <a:pt x="349" y="253"/>
                  </a:cubicBezTo>
                  <a:cubicBezTo>
                    <a:pt x="348" y="250"/>
                    <a:pt x="338" y="255"/>
                    <a:pt x="337" y="263"/>
                  </a:cubicBezTo>
                  <a:close/>
                  <a:moveTo>
                    <a:pt x="258" y="293"/>
                  </a:moveTo>
                  <a:cubicBezTo>
                    <a:pt x="255" y="293"/>
                    <a:pt x="248" y="298"/>
                    <a:pt x="251" y="303"/>
                  </a:cubicBezTo>
                  <a:cubicBezTo>
                    <a:pt x="253" y="310"/>
                    <a:pt x="263" y="305"/>
                    <a:pt x="263" y="303"/>
                  </a:cubicBezTo>
                  <a:cubicBezTo>
                    <a:pt x="264" y="300"/>
                    <a:pt x="267" y="296"/>
                    <a:pt x="267" y="294"/>
                  </a:cubicBezTo>
                  <a:cubicBezTo>
                    <a:pt x="266" y="292"/>
                    <a:pt x="261" y="293"/>
                    <a:pt x="258" y="29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064;p79">
              <a:extLst>
                <a:ext uri="{FF2B5EF4-FFF2-40B4-BE49-F238E27FC236}">
                  <a16:creationId xmlns:a16="http://schemas.microsoft.com/office/drawing/2014/main" id="{DF90E989-C5FE-5D87-A907-8117F298DF57}"/>
                </a:ext>
              </a:extLst>
            </p:cNvPr>
            <p:cNvSpPr/>
            <p:nvPr/>
          </p:nvSpPr>
          <p:spPr>
            <a:xfrm>
              <a:off x="6878340" y="2965856"/>
              <a:ext cx="196229" cy="273378"/>
            </a:xfrm>
            <a:custGeom>
              <a:avLst/>
              <a:gdLst/>
              <a:ahLst/>
              <a:cxnLst/>
              <a:rect l="l" t="t" r="r" b="b"/>
              <a:pathLst>
                <a:path w="72" h="100" extrusionOk="0">
                  <a:moveTo>
                    <a:pt x="38" y="39"/>
                  </a:moveTo>
                  <a:cubicBezTo>
                    <a:pt x="43" y="38"/>
                    <a:pt x="48" y="43"/>
                    <a:pt x="48" y="45"/>
                  </a:cubicBezTo>
                  <a:cubicBezTo>
                    <a:pt x="47" y="47"/>
                    <a:pt x="48" y="53"/>
                    <a:pt x="49" y="52"/>
                  </a:cubicBezTo>
                  <a:cubicBezTo>
                    <a:pt x="51" y="50"/>
                    <a:pt x="55" y="52"/>
                    <a:pt x="53" y="54"/>
                  </a:cubicBezTo>
                  <a:cubicBezTo>
                    <a:pt x="50" y="58"/>
                    <a:pt x="56" y="61"/>
                    <a:pt x="57" y="64"/>
                  </a:cubicBezTo>
                  <a:cubicBezTo>
                    <a:pt x="57" y="67"/>
                    <a:pt x="60" y="64"/>
                    <a:pt x="59" y="62"/>
                  </a:cubicBezTo>
                  <a:cubicBezTo>
                    <a:pt x="59" y="59"/>
                    <a:pt x="60" y="60"/>
                    <a:pt x="62" y="58"/>
                  </a:cubicBezTo>
                  <a:cubicBezTo>
                    <a:pt x="65" y="55"/>
                    <a:pt x="62" y="52"/>
                    <a:pt x="60" y="49"/>
                  </a:cubicBezTo>
                  <a:cubicBezTo>
                    <a:pt x="59" y="45"/>
                    <a:pt x="52" y="46"/>
                    <a:pt x="52" y="42"/>
                  </a:cubicBezTo>
                  <a:cubicBezTo>
                    <a:pt x="52" y="40"/>
                    <a:pt x="47" y="38"/>
                    <a:pt x="47" y="36"/>
                  </a:cubicBezTo>
                  <a:cubicBezTo>
                    <a:pt x="47" y="34"/>
                    <a:pt x="40" y="32"/>
                    <a:pt x="36" y="34"/>
                  </a:cubicBezTo>
                  <a:cubicBezTo>
                    <a:pt x="33" y="37"/>
                    <a:pt x="36" y="30"/>
                    <a:pt x="33" y="28"/>
                  </a:cubicBezTo>
                  <a:cubicBezTo>
                    <a:pt x="30" y="25"/>
                    <a:pt x="35" y="20"/>
                    <a:pt x="37" y="17"/>
                  </a:cubicBezTo>
                  <a:cubicBezTo>
                    <a:pt x="41" y="14"/>
                    <a:pt x="36" y="7"/>
                    <a:pt x="37" y="4"/>
                  </a:cubicBezTo>
                  <a:cubicBezTo>
                    <a:pt x="37" y="3"/>
                    <a:pt x="37" y="2"/>
                    <a:pt x="36" y="3"/>
                  </a:cubicBezTo>
                  <a:cubicBezTo>
                    <a:pt x="35" y="3"/>
                    <a:pt x="28" y="0"/>
                    <a:pt x="25" y="2"/>
                  </a:cubicBezTo>
                  <a:cubicBezTo>
                    <a:pt x="23" y="3"/>
                    <a:pt x="25" y="17"/>
                    <a:pt x="24" y="18"/>
                  </a:cubicBezTo>
                  <a:cubicBezTo>
                    <a:pt x="23" y="20"/>
                    <a:pt x="21" y="16"/>
                    <a:pt x="20" y="18"/>
                  </a:cubicBezTo>
                  <a:cubicBezTo>
                    <a:pt x="20" y="20"/>
                    <a:pt x="21" y="28"/>
                    <a:pt x="23" y="28"/>
                  </a:cubicBezTo>
                  <a:cubicBezTo>
                    <a:pt x="24" y="28"/>
                    <a:pt x="25" y="30"/>
                    <a:pt x="24" y="34"/>
                  </a:cubicBezTo>
                  <a:cubicBezTo>
                    <a:pt x="24" y="37"/>
                    <a:pt x="27" y="38"/>
                    <a:pt x="32" y="36"/>
                  </a:cubicBezTo>
                  <a:cubicBezTo>
                    <a:pt x="36" y="35"/>
                    <a:pt x="35" y="39"/>
                    <a:pt x="38" y="39"/>
                  </a:cubicBezTo>
                  <a:close/>
                  <a:moveTo>
                    <a:pt x="24" y="40"/>
                  </a:moveTo>
                  <a:cubicBezTo>
                    <a:pt x="25" y="43"/>
                    <a:pt x="26" y="50"/>
                    <a:pt x="32" y="48"/>
                  </a:cubicBezTo>
                  <a:cubicBezTo>
                    <a:pt x="36" y="47"/>
                    <a:pt x="24" y="38"/>
                    <a:pt x="24" y="40"/>
                  </a:cubicBezTo>
                  <a:close/>
                  <a:moveTo>
                    <a:pt x="36" y="62"/>
                  </a:moveTo>
                  <a:cubicBezTo>
                    <a:pt x="37" y="62"/>
                    <a:pt x="40" y="62"/>
                    <a:pt x="41" y="59"/>
                  </a:cubicBezTo>
                  <a:cubicBezTo>
                    <a:pt x="41" y="57"/>
                    <a:pt x="43" y="64"/>
                    <a:pt x="41" y="65"/>
                  </a:cubicBezTo>
                  <a:cubicBezTo>
                    <a:pt x="39" y="67"/>
                    <a:pt x="39" y="73"/>
                    <a:pt x="42" y="74"/>
                  </a:cubicBezTo>
                  <a:cubicBezTo>
                    <a:pt x="46" y="74"/>
                    <a:pt x="51" y="64"/>
                    <a:pt x="50" y="62"/>
                  </a:cubicBezTo>
                  <a:cubicBezTo>
                    <a:pt x="49" y="60"/>
                    <a:pt x="47" y="63"/>
                    <a:pt x="48" y="60"/>
                  </a:cubicBezTo>
                  <a:cubicBezTo>
                    <a:pt x="48" y="58"/>
                    <a:pt x="39" y="51"/>
                    <a:pt x="36" y="52"/>
                  </a:cubicBezTo>
                  <a:cubicBezTo>
                    <a:pt x="33" y="52"/>
                    <a:pt x="34" y="62"/>
                    <a:pt x="36" y="62"/>
                  </a:cubicBezTo>
                  <a:close/>
                  <a:moveTo>
                    <a:pt x="11" y="65"/>
                  </a:moveTo>
                  <a:cubicBezTo>
                    <a:pt x="8" y="70"/>
                    <a:pt x="0" y="77"/>
                    <a:pt x="1" y="78"/>
                  </a:cubicBezTo>
                  <a:cubicBezTo>
                    <a:pt x="2" y="80"/>
                    <a:pt x="11" y="68"/>
                    <a:pt x="14" y="65"/>
                  </a:cubicBezTo>
                  <a:cubicBezTo>
                    <a:pt x="19" y="63"/>
                    <a:pt x="18" y="60"/>
                    <a:pt x="17" y="58"/>
                  </a:cubicBezTo>
                  <a:cubicBezTo>
                    <a:pt x="15" y="55"/>
                    <a:pt x="14" y="62"/>
                    <a:pt x="11" y="65"/>
                  </a:cubicBezTo>
                  <a:close/>
                  <a:moveTo>
                    <a:pt x="50" y="70"/>
                  </a:moveTo>
                  <a:cubicBezTo>
                    <a:pt x="50" y="72"/>
                    <a:pt x="57" y="69"/>
                    <a:pt x="55" y="66"/>
                  </a:cubicBezTo>
                  <a:cubicBezTo>
                    <a:pt x="54" y="64"/>
                    <a:pt x="49" y="68"/>
                    <a:pt x="50" y="70"/>
                  </a:cubicBezTo>
                  <a:close/>
                  <a:moveTo>
                    <a:pt x="70" y="88"/>
                  </a:moveTo>
                  <a:cubicBezTo>
                    <a:pt x="72" y="84"/>
                    <a:pt x="68" y="77"/>
                    <a:pt x="68" y="71"/>
                  </a:cubicBezTo>
                  <a:cubicBezTo>
                    <a:pt x="68" y="65"/>
                    <a:pt x="60" y="67"/>
                    <a:pt x="62" y="70"/>
                  </a:cubicBezTo>
                  <a:cubicBezTo>
                    <a:pt x="64" y="74"/>
                    <a:pt x="59" y="71"/>
                    <a:pt x="59" y="75"/>
                  </a:cubicBezTo>
                  <a:cubicBezTo>
                    <a:pt x="58" y="77"/>
                    <a:pt x="54" y="75"/>
                    <a:pt x="54" y="77"/>
                  </a:cubicBezTo>
                  <a:cubicBezTo>
                    <a:pt x="54" y="80"/>
                    <a:pt x="49" y="77"/>
                    <a:pt x="48" y="77"/>
                  </a:cubicBezTo>
                  <a:cubicBezTo>
                    <a:pt x="46" y="75"/>
                    <a:pt x="42" y="80"/>
                    <a:pt x="39" y="81"/>
                  </a:cubicBezTo>
                  <a:cubicBezTo>
                    <a:pt x="36" y="82"/>
                    <a:pt x="34" y="89"/>
                    <a:pt x="36" y="89"/>
                  </a:cubicBezTo>
                  <a:cubicBezTo>
                    <a:pt x="38" y="89"/>
                    <a:pt x="40" y="85"/>
                    <a:pt x="43" y="86"/>
                  </a:cubicBezTo>
                  <a:cubicBezTo>
                    <a:pt x="46" y="86"/>
                    <a:pt x="45" y="83"/>
                    <a:pt x="48" y="83"/>
                  </a:cubicBezTo>
                  <a:cubicBezTo>
                    <a:pt x="52" y="84"/>
                    <a:pt x="49" y="95"/>
                    <a:pt x="54" y="96"/>
                  </a:cubicBezTo>
                  <a:cubicBezTo>
                    <a:pt x="60" y="97"/>
                    <a:pt x="60" y="100"/>
                    <a:pt x="62" y="100"/>
                  </a:cubicBezTo>
                  <a:cubicBezTo>
                    <a:pt x="64" y="100"/>
                    <a:pt x="61" y="93"/>
                    <a:pt x="61" y="90"/>
                  </a:cubicBezTo>
                  <a:cubicBezTo>
                    <a:pt x="62" y="89"/>
                    <a:pt x="67" y="90"/>
                    <a:pt x="70" y="8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065;p79">
              <a:extLst>
                <a:ext uri="{FF2B5EF4-FFF2-40B4-BE49-F238E27FC236}">
                  <a16:creationId xmlns:a16="http://schemas.microsoft.com/office/drawing/2014/main" id="{7E8D01BE-2DEB-26AE-B37F-1C5B611910E8}"/>
                </a:ext>
              </a:extLst>
            </p:cNvPr>
            <p:cNvSpPr/>
            <p:nvPr/>
          </p:nvSpPr>
          <p:spPr>
            <a:xfrm>
              <a:off x="7363038" y="3408626"/>
              <a:ext cx="256607" cy="164361"/>
            </a:xfrm>
            <a:custGeom>
              <a:avLst/>
              <a:gdLst/>
              <a:ahLst/>
              <a:cxnLst/>
              <a:rect l="l" t="t" r="r" b="b"/>
              <a:pathLst>
                <a:path w="94" h="60" extrusionOk="0">
                  <a:moveTo>
                    <a:pt x="67" y="55"/>
                  </a:moveTo>
                  <a:cubicBezTo>
                    <a:pt x="66" y="54"/>
                    <a:pt x="62" y="51"/>
                    <a:pt x="63" y="49"/>
                  </a:cubicBezTo>
                  <a:cubicBezTo>
                    <a:pt x="63" y="48"/>
                    <a:pt x="58" y="48"/>
                    <a:pt x="55" y="47"/>
                  </a:cubicBezTo>
                  <a:cubicBezTo>
                    <a:pt x="51" y="45"/>
                    <a:pt x="52" y="38"/>
                    <a:pt x="50" y="36"/>
                  </a:cubicBezTo>
                  <a:cubicBezTo>
                    <a:pt x="46" y="35"/>
                    <a:pt x="44" y="30"/>
                    <a:pt x="48" y="30"/>
                  </a:cubicBezTo>
                  <a:cubicBezTo>
                    <a:pt x="51" y="31"/>
                    <a:pt x="52" y="28"/>
                    <a:pt x="50" y="25"/>
                  </a:cubicBezTo>
                  <a:cubicBezTo>
                    <a:pt x="46" y="23"/>
                    <a:pt x="35" y="22"/>
                    <a:pt x="35" y="17"/>
                  </a:cubicBezTo>
                  <a:cubicBezTo>
                    <a:pt x="34" y="13"/>
                    <a:pt x="14" y="3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8"/>
                    <a:pt x="4" y="49"/>
                    <a:pt x="8" y="49"/>
                  </a:cubicBezTo>
                  <a:cubicBezTo>
                    <a:pt x="17" y="49"/>
                    <a:pt x="15" y="44"/>
                    <a:pt x="16" y="44"/>
                  </a:cubicBezTo>
                  <a:cubicBezTo>
                    <a:pt x="18" y="44"/>
                    <a:pt x="19" y="41"/>
                    <a:pt x="21" y="38"/>
                  </a:cubicBezTo>
                  <a:cubicBezTo>
                    <a:pt x="23" y="36"/>
                    <a:pt x="32" y="38"/>
                    <a:pt x="37" y="42"/>
                  </a:cubicBezTo>
                  <a:cubicBezTo>
                    <a:pt x="42" y="46"/>
                    <a:pt x="48" y="58"/>
                    <a:pt x="53" y="57"/>
                  </a:cubicBezTo>
                  <a:cubicBezTo>
                    <a:pt x="58" y="56"/>
                    <a:pt x="64" y="60"/>
                    <a:pt x="69" y="60"/>
                  </a:cubicBezTo>
                  <a:cubicBezTo>
                    <a:pt x="74" y="60"/>
                    <a:pt x="69" y="56"/>
                    <a:pt x="67" y="55"/>
                  </a:cubicBezTo>
                  <a:close/>
                  <a:moveTo>
                    <a:pt x="80" y="16"/>
                  </a:moveTo>
                  <a:cubicBezTo>
                    <a:pt x="80" y="18"/>
                    <a:pt x="77" y="19"/>
                    <a:pt x="71" y="21"/>
                  </a:cubicBezTo>
                  <a:cubicBezTo>
                    <a:pt x="65" y="24"/>
                    <a:pt x="55" y="19"/>
                    <a:pt x="55" y="22"/>
                  </a:cubicBezTo>
                  <a:cubicBezTo>
                    <a:pt x="55" y="24"/>
                    <a:pt x="62" y="27"/>
                    <a:pt x="67" y="27"/>
                  </a:cubicBezTo>
                  <a:cubicBezTo>
                    <a:pt x="74" y="27"/>
                    <a:pt x="83" y="22"/>
                    <a:pt x="83" y="20"/>
                  </a:cubicBezTo>
                  <a:cubicBezTo>
                    <a:pt x="83" y="18"/>
                    <a:pt x="87" y="14"/>
                    <a:pt x="85" y="13"/>
                  </a:cubicBezTo>
                  <a:cubicBezTo>
                    <a:pt x="84" y="12"/>
                    <a:pt x="80" y="13"/>
                    <a:pt x="80" y="16"/>
                  </a:cubicBezTo>
                  <a:close/>
                  <a:moveTo>
                    <a:pt x="88" y="8"/>
                  </a:moveTo>
                  <a:cubicBezTo>
                    <a:pt x="84" y="5"/>
                    <a:pt x="81" y="4"/>
                    <a:pt x="86" y="8"/>
                  </a:cubicBezTo>
                  <a:cubicBezTo>
                    <a:pt x="89" y="12"/>
                    <a:pt x="88" y="15"/>
                    <a:pt x="90" y="15"/>
                  </a:cubicBezTo>
                  <a:cubicBezTo>
                    <a:pt x="94" y="13"/>
                    <a:pt x="91" y="10"/>
                    <a:pt x="88" y="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066;p79">
              <a:extLst>
                <a:ext uri="{FF2B5EF4-FFF2-40B4-BE49-F238E27FC236}">
                  <a16:creationId xmlns:a16="http://schemas.microsoft.com/office/drawing/2014/main" id="{1605B1C1-B03F-B625-17D9-E19BEF5DA569}"/>
                </a:ext>
              </a:extLst>
            </p:cNvPr>
            <p:cNvSpPr/>
            <p:nvPr/>
          </p:nvSpPr>
          <p:spPr>
            <a:xfrm>
              <a:off x="6138712" y="3152021"/>
              <a:ext cx="46961" cy="85535"/>
            </a:xfrm>
            <a:custGeom>
              <a:avLst/>
              <a:gdLst/>
              <a:ahLst/>
              <a:cxnLst/>
              <a:rect l="l" t="t" r="r" b="b"/>
              <a:pathLst>
                <a:path w="17" h="31" extrusionOk="0">
                  <a:moveTo>
                    <a:pt x="4" y="0"/>
                  </a:moveTo>
                  <a:cubicBezTo>
                    <a:pt x="2" y="0"/>
                    <a:pt x="3" y="4"/>
                    <a:pt x="2" y="8"/>
                  </a:cubicBezTo>
                  <a:cubicBezTo>
                    <a:pt x="0" y="11"/>
                    <a:pt x="1" y="13"/>
                    <a:pt x="1" y="17"/>
                  </a:cubicBezTo>
                  <a:cubicBezTo>
                    <a:pt x="2" y="22"/>
                    <a:pt x="1" y="26"/>
                    <a:pt x="5" y="28"/>
                  </a:cubicBezTo>
                  <a:cubicBezTo>
                    <a:pt x="9" y="31"/>
                    <a:pt x="16" y="24"/>
                    <a:pt x="16" y="18"/>
                  </a:cubicBezTo>
                  <a:cubicBezTo>
                    <a:pt x="17" y="12"/>
                    <a:pt x="6" y="0"/>
                    <a:pt x="4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067;p79">
              <a:extLst>
                <a:ext uri="{FF2B5EF4-FFF2-40B4-BE49-F238E27FC236}">
                  <a16:creationId xmlns:a16="http://schemas.microsoft.com/office/drawing/2014/main" id="{94D894EC-F797-57F4-2BE6-7C40C18EB31E}"/>
                </a:ext>
              </a:extLst>
            </p:cNvPr>
            <p:cNvSpPr/>
            <p:nvPr/>
          </p:nvSpPr>
          <p:spPr>
            <a:xfrm>
              <a:off x="5385667" y="3586406"/>
              <a:ext cx="150945" cy="298534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47" y="3"/>
                  </a:moveTo>
                  <a:cubicBezTo>
                    <a:pt x="46" y="0"/>
                    <a:pt x="45" y="4"/>
                    <a:pt x="44" y="5"/>
                  </a:cubicBezTo>
                  <a:cubicBezTo>
                    <a:pt x="43" y="6"/>
                    <a:pt x="43" y="9"/>
                    <a:pt x="43" y="11"/>
                  </a:cubicBezTo>
                  <a:cubicBezTo>
                    <a:pt x="43" y="12"/>
                    <a:pt x="41" y="14"/>
                    <a:pt x="39" y="14"/>
                  </a:cubicBezTo>
                  <a:cubicBezTo>
                    <a:pt x="37" y="14"/>
                    <a:pt x="34" y="15"/>
                    <a:pt x="35" y="17"/>
                  </a:cubicBezTo>
                  <a:cubicBezTo>
                    <a:pt x="36" y="19"/>
                    <a:pt x="33" y="19"/>
                    <a:pt x="35" y="21"/>
                  </a:cubicBezTo>
                  <a:cubicBezTo>
                    <a:pt x="36" y="23"/>
                    <a:pt x="32" y="26"/>
                    <a:pt x="30" y="26"/>
                  </a:cubicBezTo>
                  <a:cubicBezTo>
                    <a:pt x="26" y="26"/>
                    <a:pt x="22" y="31"/>
                    <a:pt x="19" y="31"/>
                  </a:cubicBezTo>
                  <a:cubicBezTo>
                    <a:pt x="16" y="30"/>
                    <a:pt x="12" y="33"/>
                    <a:pt x="9" y="33"/>
                  </a:cubicBezTo>
                  <a:cubicBezTo>
                    <a:pt x="7" y="32"/>
                    <a:pt x="9" y="39"/>
                    <a:pt x="7" y="42"/>
                  </a:cubicBezTo>
                  <a:cubicBezTo>
                    <a:pt x="4" y="47"/>
                    <a:pt x="6" y="52"/>
                    <a:pt x="8" y="56"/>
                  </a:cubicBezTo>
                  <a:cubicBezTo>
                    <a:pt x="9" y="61"/>
                    <a:pt x="11" y="64"/>
                    <a:pt x="6" y="71"/>
                  </a:cubicBezTo>
                  <a:cubicBezTo>
                    <a:pt x="0" y="77"/>
                    <a:pt x="1" y="85"/>
                    <a:pt x="3" y="88"/>
                  </a:cubicBezTo>
                  <a:cubicBezTo>
                    <a:pt x="5" y="93"/>
                    <a:pt x="5" y="100"/>
                    <a:pt x="8" y="103"/>
                  </a:cubicBezTo>
                  <a:cubicBezTo>
                    <a:pt x="10" y="106"/>
                    <a:pt x="19" y="109"/>
                    <a:pt x="20" y="106"/>
                  </a:cubicBezTo>
                  <a:cubicBezTo>
                    <a:pt x="23" y="104"/>
                    <a:pt x="26" y="107"/>
                    <a:pt x="29" y="103"/>
                  </a:cubicBezTo>
                  <a:cubicBezTo>
                    <a:pt x="31" y="100"/>
                    <a:pt x="35" y="83"/>
                    <a:pt x="39" y="72"/>
                  </a:cubicBezTo>
                  <a:cubicBezTo>
                    <a:pt x="43" y="61"/>
                    <a:pt x="48" y="46"/>
                    <a:pt x="47" y="43"/>
                  </a:cubicBezTo>
                  <a:cubicBezTo>
                    <a:pt x="47" y="40"/>
                    <a:pt x="50" y="39"/>
                    <a:pt x="49" y="35"/>
                  </a:cubicBezTo>
                  <a:cubicBezTo>
                    <a:pt x="47" y="31"/>
                    <a:pt x="49" y="28"/>
                    <a:pt x="51" y="30"/>
                  </a:cubicBezTo>
                  <a:cubicBezTo>
                    <a:pt x="52" y="33"/>
                    <a:pt x="55" y="33"/>
                    <a:pt x="55" y="29"/>
                  </a:cubicBezTo>
                  <a:cubicBezTo>
                    <a:pt x="55" y="26"/>
                    <a:pt x="53" y="20"/>
                    <a:pt x="52" y="16"/>
                  </a:cubicBezTo>
                  <a:cubicBezTo>
                    <a:pt x="52" y="10"/>
                    <a:pt x="47" y="5"/>
                    <a:pt x="47" y="3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068;p79">
              <a:extLst>
                <a:ext uri="{FF2B5EF4-FFF2-40B4-BE49-F238E27FC236}">
                  <a16:creationId xmlns:a16="http://schemas.microsoft.com/office/drawing/2014/main" id="{ABA269B2-0B9A-7467-FD26-62A52A25969D}"/>
                </a:ext>
              </a:extLst>
            </p:cNvPr>
            <p:cNvSpPr/>
            <p:nvPr/>
          </p:nvSpPr>
          <p:spPr>
            <a:xfrm>
              <a:off x="5380634" y="2952439"/>
              <a:ext cx="243189" cy="150943"/>
            </a:xfrm>
            <a:custGeom>
              <a:avLst/>
              <a:gdLst/>
              <a:ahLst/>
              <a:cxnLst/>
              <a:rect l="l" t="t" r="r" b="b"/>
              <a:pathLst>
                <a:path w="89" h="55" extrusionOk="0">
                  <a:moveTo>
                    <a:pt x="63" y="3"/>
                  </a:moveTo>
                  <a:cubicBezTo>
                    <a:pt x="60" y="3"/>
                    <a:pt x="49" y="3"/>
                    <a:pt x="48" y="3"/>
                  </a:cubicBezTo>
                  <a:cubicBezTo>
                    <a:pt x="47" y="4"/>
                    <a:pt x="38" y="11"/>
                    <a:pt x="37" y="13"/>
                  </a:cubicBezTo>
                  <a:cubicBezTo>
                    <a:pt x="35" y="16"/>
                    <a:pt x="34" y="17"/>
                    <a:pt x="32" y="15"/>
                  </a:cubicBezTo>
                  <a:cubicBezTo>
                    <a:pt x="30" y="14"/>
                    <a:pt x="23" y="14"/>
                    <a:pt x="22" y="14"/>
                  </a:cubicBezTo>
                  <a:cubicBezTo>
                    <a:pt x="21" y="13"/>
                    <a:pt x="15" y="13"/>
                    <a:pt x="12" y="13"/>
                  </a:cubicBezTo>
                  <a:cubicBezTo>
                    <a:pt x="10" y="13"/>
                    <a:pt x="8" y="12"/>
                    <a:pt x="7" y="13"/>
                  </a:cubicBezTo>
                  <a:cubicBezTo>
                    <a:pt x="6" y="13"/>
                    <a:pt x="4" y="14"/>
                    <a:pt x="4" y="15"/>
                  </a:cubicBezTo>
                  <a:cubicBezTo>
                    <a:pt x="3" y="16"/>
                    <a:pt x="4" y="18"/>
                    <a:pt x="4" y="19"/>
                  </a:cubicBezTo>
                  <a:cubicBezTo>
                    <a:pt x="4" y="19"/>
                    <a:pt x="2" y="20"/>
                    <a:pt x="0" y="21"/>
                  </a:cubicBezTo>
                  <a:cubicBezTo>
                    <a:pt x="1" y="23"/>
                    <a:pt x="1" y="25"/>
                    <a:pt x="1" y="26"/>
                  </a:cubicBezTo>
                  <a:cubicBezTo>
                    <a:pt x="0" y="28"/>
                    <a:pt x="1" y="34"/>
                    <a:pt x="3" y="38"/>
                  </a:cubicBezTo>
                  <a:cubicBezTo>
                    <a:pt x="6" y="41"/>
                    <a:pt x="5" y="47"/>
                    <a:pt x="6" y="49"/>
                  </a:cubicBezTo>
                  <a:cubicBezTo>
                    <a:pt x="7" y="50"/>
                    <a:pt x="15" y="50"/>
                    <a:pt x="19" y="47"/>
                  </a:cubicBezTo>
                  <a:cubicBezTo>
                    <a:pt x="23" y="44"/>
                    <a:pt x="26" y="44"/>
                    <a:pt x="29" y="44"/>
                  </a:cubicBezTo>
                  <a:cubicBezTo>
                    <a:pt x="32" y="44"/>
                    <a:pt x="36" y="41"/>
                    <a:pt x="37" y="39"/>
                  </a:cubicBezTo>
                  <a:cubicBezTo>
                    <a:pt x="38" y="38"/>
                    <a:pt x="43" y="38"/>
                    <a:pt x="45" y="38"/>
                  </a:cubicBezTo>
                  <a:cubicBezTo>
                    <a:pt x="47" y="38"/>
                    <a:pt x="48" y="37"/>
                    <a:pt x="50" y="35"/>
                  </a:cubicBezTo>
                  <a:cubicBezTo>
                    <a:pt x="52" y="33"/>
                    <a:pt x="59" y="32"/>
                    <a:pt x="66" y="29"/>
                  </a:cubicBezTo>
                  <a:cubicBezTo>
                    <a:pt x="73" y="27"/>
                    <a:pt x="72" y="24"/>
                    <a:pt x="73" y="22"/>
                  </a:cubicBezTo>
                  <a:cubicBezTo>
                    <a:pt x="74" y="20"/>
                    <a:pt x="76" y="21"/>
                    <a:pt x="80" y="20"/>
                  </a:cubicBezTo>
                  <a:cubicBezTo>
                    <a:pt x="76" y="13"/>
                    <a:pt x="72" y="5"/>
                    <a:pt x="71" y="0"/>
                  </a:cubicBezTo>
                  <a:cubicBezTo>
                    <a:pt x="67" y="1"/>
                    <a:pt x="64" y="2"/>
                    <a:pt x="63" y="3"/>
                  </a:cubicBezTo>
                  <a:close/>
                  <a:moveTo>
                    <a:pt x="82" y="52"/>
                  </a:moveTo>
                  <a:cubicBezTo>
                    <a:pt x="84" y="55"/>
                    <a:pt x="88" y="51"/>
                    <a:pt x="89" y="51"/>
                  </a:cubicBezTo>
                  <a:cubicBezTo>
                    <a:pt x="89" y="50"/>
                    <a:pt x="78" y="50"/>
                    <a:pt x="82" y="5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069;p79">
              <a:extLst>
                <a:ext uri="{FF2B5EF4-FFF2-40B4-BE49-F238E27FC236}">
                  <a16:creationId xmlns:a16="http://schemas.microsoft.com/office/drawing/2014/main" id="{1376F31D-376D-922E-8F76-CD1AE1DBFE2A}"/>
                </a:ext>
              </a:extLst>
            </p:cNvPr>
            <p:cNvSpPr/>
            <p:nvPr/>
          </p:nvSpPr>
          <p:spPr>
            <a:xfrm>
              <a:off x="7641448" y="3460618"/>
              <a:ext cx="164361" cy="117402"/>
            </a:xfrm>
            <a:custGeom>
              <a:avLst/>
              <a:gdLst/>
              <a:ahLst/>
              <a:cxnLst/>
              <a:rect l="l" t="t" r="r" b="b"/>
              <a:pathLst>
                <a:path w="60" h="43" extrusionOk="0">
                  <a:moveTo>
                    <a:pt x="1" y="2"/>
                  </a:moveTo>
                  <a:cubicBezTo>
                    <a:pt x="0" y="3"/>
                    <a:pt x="8" y="15"/>
                    <a:pt x="10" y="13"/>
                  </a:cubicBezTo>
                  <a:cubicBezTo>
                    <a:pt x="15" y="10"/>
                    <a:pt x="1" y="0"/>
                    <a:pt x="1" y="2"/>
                  </a:cubicBezTo>
                  <a:close/>
                  <a:moveTo>
                    <a:pt x="15" y="11"/>
                  </a:moveTo>
                  <a:cubicBezTo>
                    <a:pt x="15" y="12"/>
                    <a:pt x="20" y="17"/>
                    <a:pt x="22" y="16"/>
                  </a:cubicBezTo>
                  <a:cubicBezTo>
                    <a:pt x="22" y="16"/>
                    <a:pt x="15" y="10"/>
                    <a:pt x="15" y="11"/>
                  </a:cubicBezTo>
                  <a:close/>
                  <a:moveTo>
                    <a:pt x="40" y="25"/>
                  </a:moveTo>
                  <a:cubicBezTo>
                    <a:pt x="42" y="23"/>
                    <a:pt x="30" y="16"/>
                    <a:pt x="29" y="19"/>
                  </a:cubicBezTo>
                  <a:cubicBezTo>
                    <a:pt x="29" y="21"/>
                    <a:pt x="38" y="26"/>
                    <a:pt x="40" y="25"/>
                  </a:cubicBezTo>
                  <a:close/>
                  <a:moveTo>
                    <a:pt x="38" y="31"/>
                  </a:moveTo>
                  <a:cubicBezTo>
                    <a:pt x="39" y="35"/>
                    <a:pt x="44" y="37"/>
                    <a:pt x="46" y="36"/>
                  </a:cubicBezTo>
                  <a:cubicBezTo>
                    <a:pt x="48" y="34"/>
                    <a:pt x="37" y="29"/>
                    <a:pt x="38" y="31"/>
                  </a:cubicBezTo>
                  <a:close/>
                  <a:moveTo>
                    <a:pt x="52" y="39"/>
                  </a:moveTo>
                  <a:cubicBezTo>
                    <a:pt x="52" y="40"/>
                    <a:pt x="57" y="43"/>
                    <a:pt x="58" y="42"/>
                  </a:cubicBezTo>
                  <a:cubicBezTo>
                    <a:pt x="60" y="41"/>
                    <a:pt x="51" y="38"/>
                    <a:pt x="52" y="39"/>
                  </a:cubicBezTo>
                  <a:close/>
                  <a:moveTo>
                    <a:pt x="46" y="24"/>
                  </a:moveTo>
                  <a:cubicBezTo>
                    <a:pt x="45" y="28"/>
                    <a:pt x="51" y="34"/>
                    <a:pt x="52" y="34"/>
                  </a:cubicBezTo>
                  <a:cubicBezTo>
                    <a:pt x="53" y="34"/>
                    <a:pt x="47" y="21"/>
                    <a:pt x="46" y="2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070;p79">
              <a:extLst>
                <a:ext uri="{FF2B5EF4-FFF2-40B4-BE49-F238E27FC236}">
                  <a16:creationId xmlns:a16="http://schemas.microsoft.com/office/drawing/2014/main" id="{B528E2E6-B496-D34A-BD2A-29D0A4A90F70}"/>
                </a:ext>
              </a:extLst>
            </p:cNvPr>
            <p:cNvSpPr/>
            <p:nvPr/>
          </p:nvSpPr>
          <p:spPr>
            <a:xfrm>
              <a:off x="7641448" y="3460618"/>
              <a:ext cx="164361" cy="117402"/>
            </a:xfrm>
            <a:custGeom>
              <a:avLst/>
              <a:gdLst/>
              <a:ahLst/>
              <a:cxnLst/>
              <a:rect l="l" t="t" r="r" b="b"/>
              <a:pathLst>
                <a:path w="60" h="43" extrusionOk="0">
                  <a:moveTo>
                    <a:pt x="1" y="2"/>
                  </a:moveTo>
                  <a:cubicBezTo>
                    <a:pt x="0" y="3"/>
                    <a:pt x="8" y="15"/>
                    <a:pt x="10" y="13"/>
                  </a:cubicBezTo>
                  <a:cubicBezTo>
                    <a:pt x="15" y="10"/>
                    <a:pt x="1" y="0"/>
                    <a:pt x="1" y="2"/>
                  </a:cubicBezTo>
                  <a:close/>
                  <a:moveTo>
                    <a:pt x="15" y="11"/>
                  </a:moveTo>
                  <a:cubicBezTo>
                    <a:pt x="15" y="12"/>
                    <a:pt x="20" y="17"/>
                    <a:pt x="22" y="16"/>
                  </a:cubicBezTo>
                  <a:cubicBezTo>
                    <a:pt x="22" y="16"/>
                    <a:pt x="15" y="10"/>
                    <a:pt x="15" y="11"/>
                  </a:cubicBezTo>
                  <a:close/>
                  <a:moveTo>
                    <a:pt x="40" y="25"/>
                  </a:moveTo>
                  <a:cubicBezTo>
                    <a:pt x="42" y="23"/>
                    <a:pt x="30" y="16"/>
                    <a:pt x="29" y="19"/>
                  </a:cubicBezTo>
                  <a:cubicBezTo>
                    <a:pt x="29" y="21"/>
                    <a:pt x="38" y="26"/>
                    <a:pt x="40" y="25"/>
                  </a:cubicBezTo>
                  <a:close/>
                  <a:moveTo>
                    <a:pt x="38" y="31"/>
                  </a:moveTo>
                  <a:cubicBezTo>
                    <a:pt x="39" y="35"/>
                    <a:pt x="44" y="37"/>
                    <a:pt x="46" y="36"/>
                  </a:cubicBezTo>
                  <a:cubicBezTo>
                    <a:pt x="48" y="34"/>
                    <a:pt x="37" y="29"/>
                    <a:pt x="38" y="31"/>
                  </a:cubicBezTo>
                  <a:close/>
                  <a:moveTo>
                    <a:pt x="52" y="39"/>
                  </a:moveTo>
                  <a:cubicBezTo>
                    <a:pt x="52" y="40"/>
                    <a:pt x="57" y="43"/>
                    <a:pt x="58" y="42"/>
                  </a:cubicBezTo>
                  <a:cubicBezTo>
                    <a:pt x="60" y="41"/>
                    <a:pt x="51" y="38"/>
                    <a:pt x="52" y="39"/>
                  </a:cubicBezTo>
                  <a:close/>
                  <a:moveTo>
                    <a:pt x="46" y="24"/>
                  </a:moveTo>
                  <a:cubicBezTo>
                    <a:pt x="45" y="28"/>
                    <a:pt x="51" y="34"/>
                    <a:pt x="52" y="34"/>
                  </a:cubicBezTo>
                  <a:cubicBezTo>
                    <a:pt x="53" y="34"/>
                    <a:pt x="47" y="21"/>
                    <a:pt x="46" y="2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071;p79">
              <a:extLst>
                <a:ext uri="{FF2B5EF4-FFF2-40B4-BE49-F238E27FC236}">
                  <a16:creationId xmlns:a16="http://schemas.microsoft.com/office/drawing/2014/main" id="{64938050-1A7E-73F1-E21F-4C1EAB4CCFAB}"/>
                </a:ext>
              </a:extLst>
            </p:cNvPr>
            <p:cNvSpPr/>
            <p:nvPr/>
          </p:nvSpPr>
          <p:spPr>
            <a:xfrm>
              <a:off x="6791128" y="3569633"/>
              <a:ext cx="831872" cy="741305"/>
            </a:xfrm>
            <a:custGeom>
              <a:avLst/>
              <a:gdLst/>
              <a:ahLst/>
              <a:cxnLst/>
              <a:rect l="l" t="t" r="r" b="b"/>
              <a:pathLst>
                <a:path w="305" h="271" extrusionOk="0">
                  <a:moveTo>
                    <a:pt x="303" y="136"/>
                  </a:moveTo>
                  <a:cubicBezTo>
                    <a:pt x="304" y="135"/>
                    <a:pt x="302" y="130"/>
                    <a:pt x="301" y="131"/>
                  </a:cubicBezTo>
                  <a:cubicBezTo>
                    <a:pt x="300" y="132"/>
                    <a:pt x="300" y="122"/>
                    <a:pt x="301" y="118"/>
                  </a:cubicBezTo>
                  <a:cubicBezTo>
                    <a:pt x="302" y="114"/>
                    <a:pt x="301" y="114"/>
                    <a:pt x="299" y="117"/>
                  </a:cubicBezTo>
                  <a:cubicBezTo>
                    <a:pt x="296" y="119"/>
                    <a:pt x="294" y="112"/>
                    <a:pt x="294" y="111"/>
                  </a:cubicBezTo>
                  <a:cubicBezTo>
                    <a:pt x="294" y="110"/>
                    <a:pt x="291" y="105"/>
                    <a:pt x="288" y="105"/>
                  </a:cubicBezTo>
                  <a:cubicBezTo>
                    <a:pt x="285" y="106"/>
                    <a:pt x="287" y="101"/>
                    <a:pt x="284" y="102"/>
                  </a:cubicBezTo>
                  <a:cubicBezTo>
                    <a:pt x="282" y="102"/>
                    <a:pt x="282" y="98"/>
                    <a:pt x="282" y="94"/>
                  </a:cubicBezTo>
                  <a:cubicBezTo>
                    <a:pt x="282" y="90"/>
                    <a:pt x="280" y="93"/>
                    <a:pt x="279" y="92"/>
                  </a:cubicBezTo>
                  <a:cubicBezTo>
                    <a:pt x="278" y="90"/>
                    <a:pt x="277" y="91"/>
                    <a:pt x="275" y="92"/>
                  </a:cubicBezTo>
                  <a:cubicBezTo>
                    <a:pt x="273" y="93"/>
                    <a:pt x="272" y="88"/>
                    <a:pt x="273" y="87"/>
                  </a:cubicBezTo>
                  <a:cubicBezTo>
                    <a:pt x="273" y="86"/>
                    <a:pt x="272" y="84"/>
                    <a:pt x="270" y="82"/>
                  </a:cubicBezTo>
                  <a:cubicBezTo>
                    <a:pt x="268" y="80"/>
                    <a:pt x="268" y="78"/>
                    <a:pt x="268" y="76"/>
                  </a:cubicBezTo>
                  <a:cubicBezTo>
                    <a:pt x="268" y="74"/>
                    <a:pt x="254" y="67"/>
                    <a:pt x="250" y="66"/>
                  </a:cubicBezTo>
                  <a:cubicBezTo>
                    <a:pt x="247" y="65"/>
                    <a:pt x="250" y="62"/>
                    <a:pt x="248" y="61"/>
                  </a:cubicBezTo>
                  <a:cubicBezTo>
                    <a:pt x="247" y="60"/>
                    <a:pt x="247" y="55"/>
                    <a:pt x="247" y="52"/>
                  </a:cubicBezTo>
                  <a:cubicBezTo>
                    <a:pt x="247" y="49"/>
                    <a:pt x="242" y="47"/>
                    <a:pt x="243" y="44"/>
                  </a:cubicBezTo>
                  <a:cubicBezTo>
                    <a:pt x="243" y="41"/>
                    <a:pt x="241" y="38"/>
                    <a:pt x="242" y="35"/>
                  </a:cubicBezTo>
                  <a:cubicBezTo>
                    <a:pt x="242" y="32"/>
                    <a:pt x="236" y="31"/>
                    <a:pt x="236" y="29"/>
                  </a:cubicBezTo>
                  <a:cubicBezTo>
                    <a:pt x="236" y="27"/>
                    <a:pt x="234" y="29"/>
                    <a:pt x="231" y="29"/>
                  </a:cubicBezTo>
                  <a:cubicBezTo>
                    <a:pt x="228" y="29"/>
                    <a:pt x="228" y="25"/>
                    <a:pt x="228" y="22"/>
                  </a:cubicBezTo>
                  <a:cubicBezTo>
                    <a:pt x="229" y="18"/>
                    <a:pt x="227" y="12"/>
                    <a:pt x="225" y="10"/>
                  </a:cubicBezTo>
                  <a:cubicBezTo>
                    <a:pt x="223" y="8"/>
                    <a:pt x="223" y="1"/>
                    <a:pt x="222" y="1"/>
                  </a:cubicBezTo>
                  <a:cubicBezTo>
                    <a:pt x="221" y="0"/>
                    <a:pt x="216" y="4"/>
                    <a:pt x="217" y="6"/>
                  </a:cubicBezTo>
                  <a:cubicBezTo>
                    <a:pt x="217" y="9"/>
                    <a:pt x="216" y="11"/>
                    <a:pt x="215" y="13"/>
                  </a:cubicBezTo>
                  <a:cubicBezTo>
                    <a:pt x="213" y="13"/>
                    <a:pt x="216" y="19"/>
                    <a:pt x="214" y="21"/>
                  </a:cubicBezTo>
                  <a:cubicBezTo>
                    <a:pt x="211" y="23"/>
                    <a:pt x="213" y="29"/>
                    <a:pt x="213" y="34"/>
                  </a:cubicBezTo>
                  <a:cubicBezTo>
                    <a:pt x="212" y="37"/>
                    <a:pt x="212" y="42"/>
                    <a:pt x="211" y="45"/>
                  </a:cubicBezTo>
                  <a:cubicBezTo>
                    <a:pt x="209" y="48"/>
                    <a:pt x="209" y="52"/>
                    <a:pt x="205" y="54"/>
                  </a:cubicBezTo>
                  <a:cubicBezTo>
                    <a:pt x="200" y="55"/>
                    <a:pt x="196" y="52"/>
                    <a:pt x="196" y="50"/>
                  </a:cubicBezTo>
                  <a:cubicBezTo>
                    <a:pt x="196" y="48"/>
                    <a:pt x="191" y="47"/>
                    <a:pt x="189" y="47"/>
                  </a:cubicBezTo>
                  <a:cubicBezTo>
                    <a:pt x="187" y="48"/>
                    <a:pt x="186" y="44"/>
                    <a:pt x="182" y="41"/>
                  </a:cubicBezTo>
                  <a:cubicBezTo>
                    <a:pt x="178" y="38"/>
                    <a:pt x="175" y="42"/>
                    <a:pt x="175" y="38"/>
                  </a:cubicBezTo>
                  <a:cubicBezTo>
                    <a:pt x="173" y="36"/>
                    <a:pt x="172" y="35"/>
                    <a:pt x="169" y="33"/>
                  </a:cubicBezTo>
                  <a:cubicBezTo>
                    <a:pt x="166" y="31"/>
                    <a:pt x="167" y="31"/>
                    <a:pt x="170" y="29"/>
                  </a:cubicBezTo>
                  <a:cubicBezTo>
                    <a:pt x="173" y="27"/>
                    <a:pt x="172" y="25"/>
                    <a:pt x="171" y="23"/>
                  </a:cubicBezTo>
                  <a:cubicBezTo>
                    <a:pt x="169" y="21"/>
                    <a:pt x="172" y="22"/>
                    <a:pt x="175" y="20"/>
                  </a:cubicBezTo>
                  <a:cubicBezTo>
                    <a:pt x="178" y="18"/>
                    <a:pt x="175" y="15"/>
                    <a:pt x="177" y="14"/>
                  </a:cubicBezTo>
                  <a:cubicBezTo>
                    <a:pt x="180" y="13"/>
                    <a:pt x="179" y="12"/>
                    <a:pt x="176" y="11"/>
                  </a:cubicBezTo>
                  <a:cubicBezTo>
                    <a:pt x="174" y="11"/>
                    <a:pt x="175" y="13"/>
                    <a:pt x="174" y="14"/>
                  </a:cubicBezTo>
                  <a:cubicBezTo>
                    <a:pt x="173" y="14"/>
                    <a:pt x="172" y="10"/>
                    <a:pt x="171" y="10"/>
                  </a:cubicBezTo>
                  <a:cubicBezTo>
                    <a:pt x="170" y="10"/>
                    <a:pt x="166" y="14"/>
                    <a:pt x="165" y="13"/>
                  </a:cubicBezTo>
                  <a:cubicBezTo>
                    <a:pt x="164" y="10"/>
                    <a:pt x="154" y="8"/>
                    <a:pt x="151" y="8"/>
                  </a:cubicBezTo>
                  <a:cubicBezTo>
                    <a:pt x="147" y="7"/>
                    <a:pt x="146" y="2"/>
                    <a:pt x="143" y="3"/>
                  </a:cubicBezTo>
                  <a:cubicBezTo>
                    <a:pt x="141" y="4"/>
                    <a:pt x="144" y="6"/>
                    <a:pt x="146" y="9"/>
                  </a:cubicBezTo>
                  <a:cubicBezTo>
                    <a:pt x="149" y="11"/>
                    <a:pt x="139" y="13"/>
                    <a:pt x="135" y="12"/>
                  </a:cubicBezTo>
                  <a:cubicBezTo>
                    <a:pt x="132" y="11"/>
                    <a:pt x="136" y="14"/>
                    <a:pt x="133" y="14"/>
                  </a:cubicBezTo>
                  <a:cubicBezTo>
                    <a:pt x="130" y="14"/>
                    <a:pt x="129" y="19"/>
                    <a:pt x="128" y="21"/>
                  </a:cubicBezTo>
                  <a:cubicBezTo>
                    <a:pt x="126" y="24"/>
                    <a:pt x="127" y="25"/>
                    <a:pt x="125" y="26"/>
                  </a:cubicBezTo>
                  <a:cubicBezTo>
                    <a:pt x="122" y="27"/>
                    <a:pt x="122" y="29"/>
                    <a:pt x="125" y="33"/>
                  </a:cubicBezTo>
                  <a:cubicBezTo>
                    <a:pt x="128" y="36"/>
                    <a:pt x="124" y="36"/>
                    <a:pt x="121" y="34"/>
                  </a:cubicBezTo>
                  <a:cubicBezTo>
                    <a:pt x="118" y="31"/>
                    <a:pt x="116" y="31"/>
                    <a:pt x="116" y="34"/>
                  </a:cubicBezTo>
                  <a:cubicBezTo>
                    <a:pt x="116" y="37"/>
                    <a:pt x="114" y="36"/>
                    <a:pt x="114" y="32"/>
                  </a:cubicBezTo>
                  <a:cubicBezTo>
                    <a:pt x="115" y="29"/>
                    <a:pt x="111" y="30"/>
                    <a:pt x="110" y="28"/>
                  </a:cubicBezTo>
                  <a:cubicBezTo>
                    <a:pt x="109" y="26"/>
                    <a:pt x="105" y="24"/>
                    <a:pt x="104" y="24"/>
                  </a:cubicBezTo>
                  <a:cubicBezTo>
                    <a:pt x="102" y="25"/>
                    <a:pt x="102" y="26"/>
                    <a:pt x="99" y="26"/>
                  </a:cubicBezTo>
                  <a:cubicBezTo>
                    <a:pt x="97" y="26"/>
                    <a:pt x="97" y="27"/>
                    <a:pt x="97" y="30"/>
                  </a:cubicBezTo>
                  <a:cubicBezTo>
                    <a:pt x="97" y="32"/>
                    <a:pt x="93" y="30"/>
                    <a:pt x="92" y="30"/>
                  </a:cubicBezTo>
                  <a:cubicBezTo>
                    <a:pt x="89" y="30"/>
                    <a:pt x="92" y="33"/>
                    <a:pt x="90" y="34"/>
                  </a:cubicBezTo>
                  <a:cubicBezTo>
                    <a:pt x="89" y="34"/>
                    <a:pt x="89" y="36"/>
                    <a:pt x="87" y="36"/>
                  </a:cubicBezTo>
                  <a:cubicBezTo>
                    <a:pt x="84" y="36"/>
                    <a:pt x="85" y="40"/>
                    <a:pt x="85" y="43"/>
                  </a:cubicBezTo>
                  <a:cubicBezTo>
                    <a:pt x="85" y="46"/>
                    <a:pt x="81" y="42"/>
                    <a:pt x="80" y="43"/>
                  </a:cubicBezTo>
                  <a:cubicBezTo>
                    <a:pt x="78" y="43"/>
                    <a:pt x="81" y="46"/>
                    <a:pt x="81" y="49"/>
                  </a:cubicBezTo>
                  <a:cubicBezTo>
                    <a:pt x="81" y="51"/>
                    <a:pt x="80" y="50"/>
                    <a:pt x="79" y="52"/>
                  </a:cubicBezTo>
                  <a:cubicBezTo>
                    <a:pt x="78" y="53"/>
                    <a:pt x="76" y="49"/>
                    <a:pt x="76" y="47"/>
                  </a:cubicBezTo>
                  <a:cubicBezTo>
                    <a:pt x="76" y="44"/>
                    <a:pt x="73" y="46"/>
                    <a:pt x="69" y="49"/>
                  </a:cubicBezTo>
                  <a:cubicBezTo>
                    <a:pt x="67" y="52"/>
                    <a:pt x="70" y="57"/>
                    <a:pt x="69" y="58"/>
                  </a:cubicBezTo>
                  <a:cubicBezTo>
                    <a:pt x="69" y="59"/>
                    <a:pt x="62" y="64"/>
                    <a:pt x="58" y="69"/>
                  </a:cubicBezTo>
                  <a:cubicBezTo>
                    <a:pt x="56" y="73"/>
                    <a:pt x="48" y="71"/>
                    <a:pt x="45" y="73"/>
                  </a:cubicBezTo>
                  <a:cubicBezTo>
                    <a:pt x="44" y="74"/>
                    <a:pt x="41" y="73"/>
                    <a:pt x="38" y="74"/>
                  </a:cubicBezTo>
                  <a:cubicBezTo>
                    <a:pt x="36" y="76"/>
                    <a:pt x="32" y="80"/>
                    <a:pt x="32" y="78"/>
                  </a:cubicBezTo>
                  <a:cubicBezTo>
                    <a:pt x="31" y="75"/>
                    <a:pt x="25" y="77"/>
                    <a:pt x="22" y="80"/>
                  </a:cubicBezTo>
                  <a:cubicBezTo>
                    <a:pt x="20" y="83"/>
                    <a:pt x="16" y="85"/>
                    <a:pt x="13" y="85"/>
                  </a:cubicBezTo>
                  <a:cubicBezTo>
                    <a:pt x="10" y="86"/>
                    <a:pt x="10" y="89"/>
                    <a:pt x="10" y="90"/>
                  </a:cubicBezTo>
                  <a:cubicBezTo>
                    <a:pt x="9" y="91"/>
                    <a:pt x="9" y="87"/>
                    <a:pt x="9" y="86"/>
                  </a:cubicBezTo>
                  <a:cubicBezTo>
                    <a:pt x="9" y="85"/>
                    <a:pt x="6" y="87"/>
                    <a:pt x="5" y="91"/>
                  </a:cubicBezTo>
                  <a:cubicBezTo>
                    <a:pt x="4" y="95"/>
                    <a:pt x="8" y="96"/>
                    <a:pt x="5" y="99"/>
                  </a:cubicBezTo>
                  <a:cubicBezTo>
                    <a:pt x="3" y="103"/>
                    <a:pt x="0" y="107"/>
                    <a:pt x="4" y="111"/>
                  </a:cubicBezTo>
                  <a:cubicBezTo>
                    <a:pt x="8" y="116"/>
                    <a:pt x="10" y="119"/>
                    <a:pt x="8" y="122"/>
                  </a:cubicBezTo>
                  <a:cubicBezTo>
                    <a:pt x="7" y="123"/>
                    <a:pt x="5" y="117"/>
                    <a:pt x="4" y="118"/>
                  </a:cubicBezTo>
                  <a:cubicBezTo>
                    <a:pt x="3" y="119"/>
                    <a:pt x="7" y="122"/>
                    <a:pt x="6" y="122"/>
                  </a:cubicBezTo>
                  <a:cubicBezTo>
                    <a:pt x="5" y="124"/>
                    <a:pt x="1" y="117"/>
                    <a:pt x="0" y="119"/>
                  </a:cubicBezTo>
                  <a:cubicBezTo>
                    <a:pt x="0" y="121"/>
                    <a:pt x="8" y="132"/>
                    <a:pt x="8" y="135"/>
                  </a:cubicBezTo>
                  <a:cubicBezTo>
                    <a:pt x="9" y="140"/>
                    <a:pt x="15" y="144"/>
                    <a:pt x="14" y="149"/>
                  </a:cubicBezTo>
                  <a:cubicBezTo>
                    <a:pt x="14" y="156"/>
                    <a:pt x="20" y="165"/>
                    <a:pt x="21" y="167"/>
                  </a:cubicBezTo>
                  <a:cubicBezTo>
                    <a:pt x="21" y="168"/>
                    <a:pt x="19" y="172"/>
                    <a:pt x="20" y="177"/>
                  </a:cubicBezTo>
                  <a:cubicBezTo>
                    <a:pt x="20" y="181"/>
                    <a:pt x="18" y="183"/>
                    <a:pt x="15" y="183"/>
                  </a:cubicBezTo>
                  <a:cubicBezTo>
                    <a:pt x="12" y="183"/>
                    <a:pt x="14" y="187"/>
                    <a:pt x="17" y="187"/>
                  </a:cubicBezTo>
                  <a:cubicBezTo>
                    <a:pt x="20" y="188"/>
                    <a:pt x="19" y="190"/>
                    <a:pt x="22" y="193"/>
                  </a:cubicBezTo>
                  <a:cubicBezTo>
                    <a:pt x="26" y="195"/>
                    <a:pt x="34" y="194"/>
                    <a:pt x="37" y="194"/>
                  </a:cubicBezTo>
                  <a:cubicBezTo>
                    <a:pt x="40" y="194"/>
                    <a:pt x="41" y="190"/>
                    <a:pt x="45" y="189"/>
                  </a:cubicBezTo>
                  <a:cubicBezTo>
                    <a:pt x="48" y="189"/>
                    <a:pt x="47" y="188"/>
                    <a:pt x="49" y="186"/>
                  </a:cubicBezTo>
                  <a:cubicBezTo>
                    <a:pt x="51" y="183"/>
                    <a:pt x="60" y="184"/>
                    <a:pt x="69" y="184"/>
                  </a:cubicBezTo>
                  <a:cubicBezTo>
                    <a:pt x="78" y="185"/>
                    <a:pt x="81" y="183"/>
                    <a:pt x="82" y="179"/>
                  </a:cubicBezTo>
                  <a:cubicBezTo>
                    <a:pt x="83" y="176"/>
                    <a:pt x="90" y="175"/>
                    <a:pt x="92" y="173"/>
                  </a:cubicBezTo>
                  <a:cubicBezTo>
                    <a:pt x="94" y="171"/>
                    <a:pt x="97" y="171"/>
                    <a:pt x="104" y="171"/>
                  </a:cubicBezTo>
                  <a:cubicBezTo>
                    <a:pt x="110" y="171"/>
                    <a:pt x="116" y="168"/>
                    <a:pt x="120" y="166"/>
                  </a:cubicBezTo>
                  <a:cubicBezTo>
                    <a:pt x="124" y="165"/>
                    <a:pt x="131" y="165"/>
                    <a:pt x="135" y="164"/>
                  </a:cubicBezTo>
                  <a:cubicBezTo>
                    <a:pt x="140" y="163"/>
                    <a:pt x="140" y="170"/>
                    <a:pt x="144" y="169"/>
                  </a:cubicBezTo>
                  <a:cubicBezTo>
                    <a:pt x="149" y="169"/>
                    <a:pt x="151" y="171"/>
                    <a:pt x="153" y="170"/>
                  </a:cubicBezTo>
                  <a:cubicBezTo>
                    <a:pt x="155" y="170"/>
                    <a:pt x="155" y="171"/>
                    <a:pt x="157" y="172"/>
                  </a:cubicBezTo>
                  <a:cubicBezTo>
                    <a:pt x="160" y="172"/>
                    <a:pt x="160" y="174"/>
                    <a:pt x="158" y="177"/>
                  </a:cubicBezTo>
                  <a:cubicBezTo>
                    <a:pt x="156" y="179"/>
                    <a:pt x="162" y="179"/>
                    <a:pt x="164" y="183"/>
                  </a:cubicBezTo>
                  <a:cubicBezTo>
                    <a:pt x="167" y="187"/>
                    <a:pt x="164" y="188"/>
                    <a:pt x="166" y="191"/>
                  </a:cubicBezTo>
                  <a:cubicBezTo>
                    <a:pt x="168" y="195"/>
                    <a:pt x="169" y="194"/>
                    <a:pt x="173" y="189"/>
                  </a:cubicBezTo>
                  <a:cubicBezTo>
                    <a:pt x="175" y="184"/>
                    <a:pt x="179" y="187"/>
                    <a:pt x="180" y="183"/>
                  </a:cubicBezTo>
                  <a:cubicBezTo>
                    <a:pt x="180" y="180"/>
                    <a:pt x="184" y="175"/>
                    <a:pt x="186" y="177"/>
                  </a:cubicBezTo>
                  <a:cubicBezTo>
                    <a:pt x="188" y="179"/>
                    <a:pt x="185" y="180"/>
                    <a:pt x="183" y="187"/>
                  </a:cubicBezTo>
                  <a:cubicBezTo>
                    <a:pt x="181" y="195"/>
                    <a:pt x="179" y="191"/>
                    <a:pt x="178" y="194"/>
                  </a:cubicBezTo>
                  <a:cubicBezTo>
                    <a:pt x="177" y="195"/>
                    <a:pt x="186" y="196"/>
                    <a:pt x="186" y="193"/>
                  </a:cubicBezTo>
                  <a:cubicBezTo>
                    <a:pt x="186" y="189"/>
                    <a:pt x="187" y="187"/>
                    <a:pt x="189" y="191"/>
                  </a:cubicBezTo>
                  <a:cubicBezTo>
                    <a:pt x="192" y="194"/>
                    <a:pt x="187" y="197"/>
                    <a:pt x="188" y="198"/>
                  </a:cubicBezTo>
                  <a:cubicBezTo>
                    <a:pt x="189" y="200"/>
                    <a:pt x="192" y="198"/>
                    <a:pt x="194" y="198"/>
                  </a:cubicBezTo>
                  <a:cubicBezTo>
                    <a:pt x="197" y="198"/>
                    <a:pt x="200" y="205"/>
                    <a:pt x="200" y="208"/>
                  </a:cubicBezTo>
                  <a:cubicBezTo>
                    <a:pt x="199" y="212"/>
                    <a:pt x="199" y="215"/>
                    <a:pt x="204" y="218"/>
                  </a:cubicBezTo>
                  <a:cubicBezTo>
                    <a:pt x="210" y="221"/>
                    <a:pt x="208" y="221"/>
                    <a:pt x="211" y="221"/>
                  </a:cubicBezTo>
                  <a:cubicBezTo>
                    <a:pt x="216" y="221"/>
                    <a:pt x="224" y="225"/>
                    <a:pt x="226" y="227"/>
                  </a:cubicBezTo>
                  <a:cubicBezTo>
                    <a:pt x="229" y="229"/>
                    <a:pt x="235" y="225"/>
                    <a:pt x="235" y="221"/>
                  </a:cubicBezTo>
                  <a:cubicBezTo>
                    <a:pt x="237" y="218"/>
                    <a:pt x="241" y="221"/>
                    <a:pt x="239" y="222"/>
                  </a:cubicBezTo>
                  <a:cubicBezTo>
                    <a:pt x="236" y="224"/>
                    <a:pt x="240" y="227"/>
                    <a:pt x="240" y="225"/>
                  </a:cubicBezTo>
                  <a:cubicBezTo>
                    <a:pt x="240" y="222"/>
                    <a:pt x="242" y="220"/>
                    <a:pt x="242" y="223"/>
                  </a:cubicBezTo>
                  <a:cubicBezTo>
                    <a:pt x="243" y="226"/>
                    <a:pt x="247" y="226"/>
                    <a:pt x="247" y="228"/>
                  </a:cubicBezTo>
                  <a:cubicBezTo>
                    <a:pt x="248" y="230"/>
                    <a:pt x="249" y="232"/>
                    <a:pt x="249" y="230"/>
                  </a:cubicBezTo>
                  <a:cubicBezTo>
                    <a:pt x="249" y="228"/>
                    <a:pt x="250" y="226"/>
                    <a:pt x="253" y="225"/>
                  </a:cubicBezTo>
                  <a:cubicBezTo>
                    <a:pt x="256" y="224"/>
                    <a:pt x="258" y="222"/>
                    <a:pt x="260" y="220"/>
                  </a:cubicBezTo>
                  <a:cubicBezTo>
                    <a:pt x="263" y="218"/>
                    <a:pt x="274" y="218"/>
                    <a:pt x="275" y="218"/>
                  </a:cubicBezTo>
                  <a:cubicBezTo>
                    <a:pt x="277" y="218"/>
                    <a:pt x="277" y="207"/>
                    <a:pt x="278" y="203"/>
                  </a:cubicBezTo>
                  <a:cubicBezTo>
                    <a:pt x="279" y="197"/>
                    <a:pt x="282" y="196"/>
                    <a:pt x="283" y="191"/>
                  </a:cubicBezTo>
                  <a:cubicBezTo>
                    <a:pt x="284" y="185"/>
                    <a:pt x="290" y="175"/>
                    <a:pt x="292" y="175"/>
                  </a:cubicBezTo>
                  <a:cubicBezTo>
                    <a:pt x="293" y="174"/>
                    <a:pt x="295" y="173"/>
                    <a:pt x="296" y="170"/>
                  </a:cubicBezTo>
                  <a:cubicBezTo>
                    <a:pt x="296" y="167"/>
                    <a:pt x="300" y="163"/>
                    <a:pt x="300" y="159"/>
                  </a:cubicBezTo>
                  <a:cubicBezTo>
                    <a:pt x="300" y="156"/>
                    <a:pt x="302" y="151"/>
                    <a:pt x="302" y="150"/>
                  </a:cubicBezTo>
                  <a:cubicBezTo>
                    <a:pt x="301" y="149"/>
                    <a:pt x="300" y="146"/>
                    <a:pt x="303" y="143"/>
                  </a:cubicBezTo>
                  <a:cubicBezTo>
                    <a:pt x="305" y="140"/>
                    <a:pt x="302" y="137"/>
                    <a:pt x="303" y="136"/>
                  </a:cubicBezTo>
                  <a:close/>
                  <a:moveTo>
                    <a:pt x="138" y="7"/>
                  </a:moveTo>
                  <a:cubicBezTo>
                    <a:pt x="138" y="5"/>
                    <a:pt x="126" y="7"/>
                    <a:pt x="128" y="10"/>
                  </a:cubicBezTo>
                  <a:cubicBezTo>
                    <a:pt x="130" y="11"/>
                    <a:pt x="139" y="9"/>
                    <a:pt x="138" y="7"/>
                  </a:cubicBezTo>
                  <a:close/>
                  <a:moveTo>
                    <a:pt x="175" y="202"/>
                  </a:moveTo>
                  <a:cubicBezTo>
                    <a:pt x="176" y="204"/>
                    <a:pt x="183" y="203"/>
                    <a:pt x="184" y="201"/>
                  </a:cubicBezTo>
                  <a:cubicBezTo>
                    <a:pt x="185" y="198"/>
                    <a:pt x="174" y="201"/>
                    <a:pt x="175" y="202"/>
                  </a:cubicBezTo>
                  <a:close/>
                  <a:moveTo>
                    <a:pt x="249" y="248"/>
                  </a:moveTo>
                  <a:cubicBezTo>
                    <a:pt x="245" y="248"/>
                    <a:pt x="238" y="244"/>
                    <a:pt x="236" y="244"/>
                  </a:cubicBezTo>
                  <a:cubicBezTo>
                    <a:pt x="235" y="244"/>
                    <a:pt x="243" y="256"/>
                    <a:pt x="240" y="259"/>
                  </a:cubicBezTo>
                  <a:cubicBezTo>
                    <a:pt x="238" y="262"/>
                    <a:pt x="247" y="270"/>
                    <a:pt x="250" y="270"/>
                  </a:cubicBezTo>
                  <a:cubicBezTo>
                    <a:pt x="253" y="271"/>
                    <a:pt x="252" y="268"/>
                    <a:pt x="254" y="268"/>
                  </a:cubicBezTo>
                  <a:cubicBezTo>
                    <a:pt x="257" y="268"/>
                    <a:pt x="256" y="266"/>
                    <a:pt x="256" y="264"/>
                  </a:cubicBezTo>
                  <a:cubicBezTo>
                    <a:pt x="256" y="262"/>
                    <a:pt x="258" y="266"/>
                    <a:pt x="260" y="265"/>
                  </a:cubicBezTo>
                  <a:cubicBezTo>
                    <a:pt x="262" y="264"/>
                    <a:pt x="259" y="256"/>
                    <a:pt x="262" y="256"/>
                  </a:cubicBezTo>
                  <a:cubicBezTo>
                    <a:pt x="265" y="256"/>
                    <a:pt x="263" y="248"/>
                    <a:pt x="262" y="245"/>
                  </a:cubicBezTo>
                  <a:cubicBezTo>
                    <a:pt x="261" y="243"/>
                    <a:pt x="254" y="247"/>
                    <a:pt x="249" y="24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072;p79">
              <a:extLst>
                <a:ext uri="{FF2B5EF4-FFF2-40B4-BE49-F238E27FC236}">
                  <a16:creationId xmlns:a16="http://schemas.microsoft.com/office/drawing/2014/main" id="{1C8E5B2B-98B3-9833-2007-6D69E9E51B7B}"/>
                </a:ext>
              </a:extLst>
            </p:cNvPr>
            <p:cNvSpPr/>
            <p:nvPr/>
          </p:nvSpPr>
          <p:spPr>
            <a:xfrm>
              <a:off x="7879606" y="4097938"/>
              <a:ext cx="253252" cy="300212"/>
            </a:xfrm>
            <a:custGeom>
              <a:avLst/>
              <a:gdLst/>
              <a:ahLst/>
              <a:cxnLst/>
              <a:rect l="l" t="t" r="r" b="b"/>
              <a:pathLst>
                <a:path w="93" h="110" extrusionOk="0">
                  <a:moveTo>
                    <a:pt x="57" y="53"/>
                  </a:moveTo>
                  <a:cubicBezTo>
                    <a:pt x="55" y="52"/>
                    <a:pt x="55" y="54"/>
                    <a:pt x="52" y="55"/>
                  </a:cubicBezTo>
                  <a:cubicBezTo>
                    <a:pt x="49" y="56"/>
                    <a:pt x="47" y="50"/>
                    <a:pt x="44" y="52"/>
                  </a:cubicBezTo>
                  <a:cubicBezTo>
                    <a:pt x="42" y="55"/>
                    <a:pt x="44" y="56"/>
                    <a:pt x="41" y="59"/>
                  </a:cubicBezTo>
                  <a:cubicBezTo>
                    <a:pt x="37" y="62"/>
                    <a:pt x="39" y="63"/>
                    <a:pt x="34" y="69"/>
                  </a:cubicBezTo>
                  <a:cubicBezTo>
                    <a:pt x="31" y="75"/>
                    <a:pt x="16" y="79"/>
                    <a:pt x="14" y="83"/>
                  </a:cubicBezTo>
                  <a:cubicBezTo>
                    <a:pt x="12" y="86"/>
                    <a:pt x="5" y="89"/>
                    <a:pt x="5" y="91"/>
                  </a:cubicBezTo>
                  <a:cubicBezTo>
                    <a:pt x="5" y="94"/>
                    <a:pt x="0" y="96"/>
                    <a:pt x="3" y="99"/>
                  </a:cubicBezTo>
                  <a:cubicBezTo>
                    <a:pt x="5" y="102"/>
                    <a:pt x="8" y="100"/>
                    <a:pt x="9" y="102"/>
                  </a:cubicBezTo>
                  <a:cubicBezTo>
                    <a:pt x="11" y="105"/>
                    <a:pt x="14" y="103"/>
                    <a:pt x="15" y="105"/>
                  </a:cubicBezTo>
                  <a:cubicBezTo>
                    <a:pt x="16" y="107"/>
                    <a:pt x="23" y="107"/>
                    <a:pt x="29" y="101"/>
                  </a:cubicBezTo>
                  <a:cubicBezTo>
                    <a:pt x="34" y="97"/>
                    <a:pt x="32" y="94"/>
                    <a:pt x="33" y="93"/>
                  </a:cubicBezTo>
                  <a:cubicBezTo>
                    <a:pt x="35" y="92"/>
                    <a:pt x="36" y="87"/>
                    <a:pt x="37" y="86"/>
                  </a:cubicBezTo>
                  <a:cubicBezTo>
                    <a:pt x="39" y="83"/>
                    <a:pt x="40" y="80"/>
                    <a:pt x="45" y="80"/>
                  </a:cubicBezTo>
                  <a:cubicBezTo>
                    <a:pt x="51" y="80"/>
                    <a:pt x="48" y="79"/>
                    <a:pt x="48" y="76"/>
                  </a:cubicBezTo>
                  <a:cubicBezTo>
                    <a:pt x="47" y="74"/>
                    <a:pt x="53" y="73"/>
                    <a:pt x="53" y="69"/>
                  </a:cubicBezTo>
                  <a:cubicBezTo>
                    <a:pt x="53" y="65"/>
                    <a:pt x="60" y="63"/>
                    <a:pt x="58" y="60"/>
                  </a:cubicBezTo>
                  <a:cubicBezTo>
                    <a:pt x="57" y="57"/>
                    <a:pt x="60" y="55"/>
                    <a:pt x="57" y="53"/>
                  </a:cubicBezTo>
                  <a:close/>
                  <a:moveTo>
                    <a:pt x="10" y="110"/>
                  </a:moveTo>
                  <a:cubicBezTo>
                    <a:pt x="11" y="110"/>
                    <a:pt x="15" y="110"/>
                    <a:pt x="13" y="107"/>
                  </a:cubicBezTo>
                  <a:cubicBezTo>
                    <a:pt x="10" y="104"/>
                    <a:pt x="8" y="110"/>
                    <a:pt x="10" y="110"/>
                  </a:cubicBezTo>
                  <a:close/>
                  <a:moveTo>
                    <a:pt x="84" y="27"/>
                  </a:moveTo>
                  <a:cubicBezTo>
                    <a:pt x="83" y="29"/>
                    <a:pt x="80" y="27"/>
                    <a:pt x="77" y="27"/>
                  </a:cubicBezTo>
                  <a:cubicBezTo>
                    <a:pt x="74" y="27"/>
                    <a:pt x="73" y="25"/>
                    <a:pt x="73" y="22"/>
                  </a:cubicBezTo>
                  <a:cubicBezTo>
                    <a:pt x="73" y="19"/>
                    <a:pt x="72" y="16"/>
                    <a:pt x="69" y="16"/>
                  </a:cubicBezTo>
                  <a:cubicBezTo>
                    <a:pt x="67" y="17"/>
                    <a:pt x="70" y="19"/>
                    <a:pt x="69" y="20"/>
                  </a:cubicBezTo>
                  <a:cubicBezTo>
                    <a:pt x="68" y="21"/>
                    <a:pt x="67" y="18"/>
                    <a:pt x="67" y="18"/>
                  </a:cubicBezTo>
                  <a:cubicBezTo>
                    <a:pt x="65" y="18"/>
                    <a:pt x="64" y="17"/>
                    <a:pt x="64" y="14"/>
                  </a:cubicBezTo>
                  <a:cubicBezTo>
                    <a:pt x="64" y="10"/>
                    <a:pt x="61" y="11"/>
                    <a:pt x="61" y="7"/>
                  </a:cubicBezTo>
                  <a:cubicBezTo>
                    <a:pt x="61" y="3"/>
                    <a:pt x="55" y="0"/>
                    <a:pt x="52" y="0"/>
                  </a:cubicBezTo>
                  <a:cubicBezTo>
                    <a:pt x="48" y="0"/>
                    <a:pt x="52" y="6"/>
                    <a:pt x="54" y="8"/>
                  </a:cubicBezTo>
                  <a:cubicBezTo>
                    <a:pt x="55" y="10"/>
                    <a:pt x="59" y="12"/>
                    <a:pt x="59" y="13"/>
                  </a:cubicBezTo>
                  <a:cubicBezTo>
                    <a:pt x="59" y="15"/>
                    <a:pt x="61" y="18"/>
                    <a:pt x="63" y="19"/>
                  </a:cubicBezTo>
                  <a:cubicBezTo>
                    <a:pt x="66" y="20"/>
                    <a:pt x="62" y="26"/>
                    <a:pt x="62" y="30"/>
                  </a:cubicBezTo>
                  <a:cubicBezTo>
                    <a:pt x="62" y="35"/>
                    <a:pt x="58" y="34"/>
                    <a:pt x="56" y="37"/>
                  </a:cubicBezTo>
                  <a:cubicBezTo>
                    <a:pt x="54" y="40"/>
                    <a:pt x="62" y="43"/>
                    <a:pt x="66" y="46"/>
                  </a:cubicBezTo>
                  <a:cubicBezTo>
                    <a:pt x="69" y="49"/>
                    <a:pt x="63" y="56"/>
                    <a:pt x="64" y="58"/>
                  </a:cubicBezTo>
                  <a:cubicBezTo>
                    <a:pt x="65" y="59"/>
                    <a:pt x="67" y="60"/>
                    <a:pt x="70" y="59"/>
                  </a:cubicBezTo>
                  <a:cubicBezTo>
                    <a:pt x="74" y="58"/>
                    <a:pt x="76" y="50"/>
                    <a:pt x="79" y="47"/>
                  </a:cubicBezTo>
                  <a:cubicBezTo>
                    <a:pt x="81" y="45"/>
                    <a:pt x="79" y="41"/>
                    <a:pt x="81" y="40"/>
                  </a:cubicBezTo>
                  <a:cubicBezTo>
                    <a:pt x="82" y="38"/>
                    <a:pt x="84" y="38"/>
                    <a:pt x="86" y="38"/>
                  </a:cubicBezTo>
                  <a:cubicBezTo>
                    <a:pt x="88" y="38"/>
                    <a:pt x="87" y="33"/>
                    <a:pt x="89" y="33"/>
                  </a:cubicBezTo>
                  <a:cubicBezTo>
                    <a:pt x="91" y="33"/>
                    <a:pt x="91" y="30"/>
                    <a:pt x="91" y="27"/>
                  </a:cubicBezTo>
                  <a:cubicBezTo>
                    <a:pt x="93" y="23"/>
                    <a:pt x="86" y="25"/>
                    <a:pt x="84" y="2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073;p79">
              <a:extLst>
                <a:ext uri="{FF2B5EF4-FFF2-40B4-BE49-F238E27FC236}">
                  <a16:creationId xmlns:a16="http://schemas.microsoft.com/office/drawing/2014/main" id="{E4BC52A5-F26D-FB15-D201-D650DD300B83}"/>
                </a:ext>
              </a:extLst>
            </p:cNvPr>
            <p:cNvSpPr/>
            <p:nvPr/>
          </p:nvSpPr>
          <p:spPr>
            <a:xfrm>
              <a:off x="5586926" y="2417425"/>
              <a:ext cx="290148" cy="182812"/>
            </a:xfrm>
            <a:custGeom>
              <a:avLst/>
              <a:gdLst/>
              <a:ahLst/>
              <a:cxnLst/>
              <a:rect l="l" t="t" r="r" b="b"/>
              <a:pathLst>
                <a:path w="106" h="67" extrusionOk="0">
                  <a:moveTo>
                    <a:pt x="105" y="42"/>
                  </a:moveTo>
                  <a:cubicBezTo>
                    <a:pt x="105" y="42"/>
                    <a:pt x="101" y="40"/>
                    <a:pt x="99" y="40"/>
                  </a:cubicBezTo>
                  <a:cubicBezTo>
                    <a:pt x="97" y="40"/>
                    <a:pt x="94" y="36"/>
                    <a:pt x="91" y="35"/>
                  </a:cubicBezTo>
                  <a:cubicBezTo>
                    <a:pt x="89" y="34"/>
                    <a:pt x="84" y="32"/>
                    <a:pt x="83" y="30"/>
                  </a:cubicBezTo>
                  <a:cubicBezTo>
                    <a:pt x="81" y="28"/>
                    <a:pt x="76" y="26"/>
                    <a:pt x="76" y="25"/>
                  </a:cubicBezTo>
                  <a:cubicBezTo>
                    <a:pt x="75" y="23"/>
                    <a:pt x="74" y="21"/>
                    <a:pt x="72" y="18"/>
                  </a:cubicBezTo>
                  <a:cubicBezTo>
                    <a:pt x="70" y="16"/>
                    <a:pt x="70" y="13"/>
                    <a:pt x="69" y="13"/>
                  </a:cubicBezTo>
                  <a:cubicBezTo>
                    <a:pt x="67" y="13"/>
                    <a:pt x="58" y="13"/>
                    <a:pt x="58" y="13"/>
                  </a:cubicBezTo>
                  <a:cubicBezTo>
                    <a:pt x="58" y="11"/>
                    <a:pt x="57" y="5"/>
                    <a:pt x="56" y="4"/>
                  </a:cubicBezTo>
                  <a:cubicBezTo>
                    <a:pt x="54" y="4"/>
                    <a:pt x="51" y="3"/>
                    <a:pt x="50" y="2"/>
                  </a:cubicBezTo>
                  <a:cubicBezTo>
                    <a:pt x="49" y="2"/>
                    <a:pt x="45" y="0"/>
                    <a:pt x="44" y="2"/>
                  </a:cubicBezTo>
                  <a:cubicBezTo>
                    <a:pt x="44" y="2"/>
                    <a:pt x="43" y="2"/>
                    <a:pt x="42" y="2"/>
                  </a:cubicBezTo>
                  <a:cubicBezTo>
                    <a:pt x="41" y="2"/>
                    <a:pt x="41" y="6"/>
                    <a:pt x="39" y="5"/>
                  </a:cubicBezTo>
                  <a:cubicBezTo>
                    <a:pt x="37" y="5"/>
                    <a:pt x="33" y="8"/>
                    <a:pt x="33" y="10"/>
                  </a:cubicBezTo>
                  <a:cubicBezTo>
                    <a:pt x="33" y="11"/>
                    <a:pt x="33" y="13"/>
                    <a:pt x="31" y="13"/>
                  </a:cubicBezTo>
                  <a:cubicBezTo>
                    <a:pt x="30" y="13"/>
                    <a:pt x="28" y="13"/>
                    <a:pt x="26" y="12"/>
                  </a:cubicBezTo>
                  <a:cubicBezTo>
                    <a:pt x="25" y="12"/>
                    <a:pt x="23" y="13"/>
                    <a:pt x="20" y="11"/>
                  </a:cubicBezTo>
                  <a:cubicBezTo>
                    <a:pt x="18" y="7"/>
                    <a:pt x="14" y="3"/>
                    <a:pt x="11" y="3"/>
                  </a:cubicBezTo>
                  <a:cubicBezTo>
                    <a:pt x="9" y="3"/>
                    <a:pt x="2" y="3"/>
                    <a:pt x="4" y="8"/>
                  </a:cubicBezTo>
                  <a:cubicBezTo>
                    <a:pt x="5" y="7"/>
                    <a:pt x="6" y="6"/>
                    <a:pt x="8" y="6"/>
                  </a:cubicBezTo>
                  <a:cubicBezTo>
                    <a:pt x="12" y="7"/>
                    <a:pt x="10" y="13"/>
                    <a:pt x="13" y="13"/>
                  </a:cubicBezTo>
                  <a:cubicBezTo>
                    <a:pt x="16" y="13"/>
                    <a:pt x="20" y="17"/>
                    <a:pt x="17" y="17"/>
                  </a:cubicBezTo>
                  <a:cubicBezTo>
                    <a:pt x="14" y="17"/>
                    <a:pt x="11" y="20"/>
                    <a:pt x="9" y="19"/>
                  </a:cubicBezTo>
                  <a:cubicBezTo>
                    <a:pt x="7" y="18"/>
                    <a:pt x="3" y="16"/>
                    <a:pt x="2" y="19"/>
                  </a:cubicBezTo>
                  <a:cubicBezTo>
                    <a:pt x="1" y="22"/>
                    <a:pt x="0" y="25"/>
                    <a:pt x="4" y="25"/>
                  </a:cubicBezTo>
                  <a:cubicBezTo>
                    <a:pt x="8" y="25"/>
                    <a:pt x="7" y="27"/>
                    <a:pt x="4" y="30"/>
                  </a:cubicBezTo>
                  <a:cubicBezTo>
                    <a:pt x="2" y="32"/>
                    <a:pt x="8" y="29"/>
                    <a:pt x="8" y="31"/>
                  </a:cubicBezTo>
                  <a:cubicBezTo>
                    <a:pt x="8" y="34"/>
                    <a:pt x="11" y="34"/>
                    <a:pt x="10" y="37"/>
                  </a:cubicBezTo>
                  <a:cubicBezTo>
                    <a:pt x="9" y="39"/>
                    <a:pt x="9" y="44"/>
                    <a:pt x="10" y="48"/>
                  </a:cubicBezTo>
                  <a:cubicBezTo>
                    <a:pt x="12" y="48"/>
                    <a:pt x="15" y="47"/>
                    <a:pt x="16" y="46"/>
                  </a:cubicBezTo>
                  <a:cubicBezTo>
                    <a:pt x="17" y="45"/>
                    <a:pt x="20" y="41"/>
                    <a:pt x="22" y="41"/>
                  </a:cubicBezTo>
                  <a:cubicBezTo>
                    <a:pt x="24" y="41"/>
                    <a:pt x="27" y="42"/>
                    <a:pt x="28" y="41"/>
                  </a:cubicBezTo>
                  <a:cubicBezTo>
                    <a:pt x="29" y="39"/>
                    <a:pt x="35" y="39"/>
                    <a:pt x="36" y="41"/>
                  </a:cubicBezTo>
                  <a:cubicBezTo>
                    <a:pt x="38" y="42"/>
                    <a:pt x="41" y="44"/>
                    <a:pt x="42" y="44"/>
                  </a:cubicBezTo>
                  <a:cubicBezTo>
                    <a:pt x="43" y="44"/>
                    <a:pt x="44" y="46"/>
                    <a:pt x="45" y="45"/>
                  </a:cubicBezTo>
                  <a:cubicBezTo>
                    <a:pt x="47" y="45"/>
                    <a:pt x="52" y="46"/>
                    <a:pt x="52" y="48"/>
                  </a:cubicBezTo>
                  <a:cubicBezTo>
                    <a:pt x="52" y="48"/>
                    <a:pt x="54" y="49"/>
                    <a:pt x="56" y="49"/>
                  </a:cubicBezTo>
                  <a:cubicBezTo>
                    <a:pt x="56" y="49"/>
                    <a:pt x="58" y="54"/>
                    <a:pt x="60" y="54"/>
                  </a:cubicBezTo>
                  <a:cubicBezTo>
                    <a:pt x="62" y="54"/>
                    <a:pt x="66" y="54"/>
                    <a:pt x="66" y="55"/>
                  </a:cubicBezTo>
                  <a:cubicBezTo>
                    <a:pt x="66" y="56"/>
                    <a:pt x="66" y="61"/>
                    <a:pt x="67" y="64"/>
                  </a:cubicBezTo>
                  <a:cubicBezTo>
                    <a:pt x="67" y="63"/>
                    <a:pt x="67" y="63"/>
                    <a:pt x="68" y="64"/>
                  </a:cubicBezTo>
                  <a:cubicBezTo>
                    <a:pt x="69" y="64"/>
                    <a:pt x="73" y="63"/>
                    <a:pt x="74" y="65"/>
                  </a:cubicBezTo>
                  <a:cubicBezTo>
                    <a:pt x="74" y="67"/>
                    <a:pt x="80" y="66"/>
                    <a:pt x="80" y="63"/>
                  </a:cubicBezTo>
                  <a:cubicBezTo>
                    <a:pt x="79" y="59"/>
                    <a:pt x="90" y="59"/>
                    <a:pt x="91" y="57"/>
                  </a:cubicBezTo>
                  <a:cubicBezTo>
                    <a:pt x="91" y="54"/>
                    <a:pt x="92" y="48"/>
                    <a:pt x="95" y="49"/>
                  </a:cubicBezTo>
                  <a:cubicBezTo>
                    <a:pt x="97" y="50"/>
                    <a:pt x="99" y="46"/>
                    <a:pt x="101" y="46"/>
                  </a:cubicBezTo>
                  <a:cubicBezTo>
                    <a:pt x="103" y="46"/>
                    <a:pt x="104" y="48"/>
                    <a:pt x="106" y="48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074;p79">
              <a:extLst>
                <a:ext uri="{FF2B5EF4-FFF2-40B4-BE49-F238E27FC236}">
                  <a16:creationId xmlns:a16="http://schemas.microsoft.com/office/drawing/2014/main" id="{A9A647E3-5981-E46E-129E-D9CA9B1D9A0C}"/>
                </a:ext>
              </a:extLst>
            </p:cNvPr>
            <p:cNvSpPr/>
            <p:nvPr/>
          </p:nvSpPr>
          <p:spPr>
            <a:xfrm>
              <a:off x="5412501" y="2486189"/>
              <a:ext cx="399165" cy="335432"/>
            </a:xfrm>
            <a:custGeom>
              <a:avLst/>
              <a:gdLst/>
              <a:ahLst/>
              <a:cxnLst/>
              <a:rect l="l" t="t" r="r" b="b"/>
              <a:pathLst>
                <a:path w="146" h="123" extrusionOk="0">
                  <a:moveTo>
                    <a:pt x="143" y="106"/>
                  </a:moveTo>
                  <a:cubicBezTo>
                    <a:pt x="141" y="105"/>
                    <a:pt x="143" y="100"/>
                    <a:pt x="139" y="98"/>
                  </a:cubicBezTo>
                  <a:cubicBezTo>
                    <a:pt x="135" y="96"/>
                    <a:pt x="132" y="94"/>
                    <a:pt x="132" y="92"/>
                  </a:cubicBezTo>
                  <a:cubicBezTo>
                    <a:pt x="131" y="90"/>
                    <a:pt x="126" y="87"/>
                    <a:pt x="126" y="85"/>
                  </a:cubicBezTo>
                  <a:cubicBezTo>
                    <a:pt x="127" y="83"/>
                    <a:pt x="135" y="78"/>
                    <a:pt x="133" y="75"/>
                  </a:cubicBezTo>
                  <a:cubicBezTo>
                    <a:pt x="132" y="71"/>
                    <a:pt x="127" y="72"/>
                    <a:pt x="127" y="71"/>
                  </a:cubicBezTo>
                  <a:cubicBezTo>
                    <a:pt x="126" y="70"/>
                    <a:pt x="127" y="66"/>
                    <a:pt x="125" y="62"/>
                  </a:cubicBezTo>
                  <a:cubicBezTo>
                    <a:pt x="124" y="59"/>
                    <a:pt x="127" y="57"/>
                    <a:pt x="125" y="55"/>
                  </a:cubicBezTo>
                  <a:cubicBezTo>
                    <a:pt x="124" y="53"/>
                    <a:pt x="126" y="49"/>
                    <a:pt x="126" y="48"/>
                  </a:cubicBezTo>
                  <a:cubicBezTo>
                    <a:pt x="127" y="47"/>
                    <a:pt x="130" y="46"/>
                    <a:pt x="129" y="42"/>
                  </a:cubicBezTo>
                  <a:cubicBezTo>
                    <a:pt x="129" y="40"/>
                    <a:pt x="130" y="39"/>
                    <a:pt x="131" y="39"/>
                  </a:cubicBezTo>
                  <a:cubicBezTo>
                    <a:pt x="130" y="36"/>
                    <a:pt x="130" y="31"/>
                    <a:pt x="130" y="30"/>
                  </a:cubicBezTo>
                  <a:cubicBezTo>
                    <a:pt x="130" y="29"/>
                    <a:pt x="126" y="29"/>
                    <a:pt x="124" y="29"/>
                  </a:cubicBezTo>
                  <a:cubicBezTo>
                    <a:pt x="122" y="29"/>
                    <a:pt x="120" y="24"/>
                    <a:pt x="120" y="24"/>
                  </a:cubicBezTo>
                  <a:cubicBezTo>
                    <a:pt x="118" y="24"/>
                    <a:pt x="116" y="24"/>
                    <a:pt x="116" y="23"/>
                  </a:cubicBezTo>
                  <a:cubicBezTo>
                    <a:pt x="116" y="21"/>
                    <a:pt x="111" y="20"/>
                    <a:pt x="109" y="20"/>
                  </a:cubicBezTo>
                  <a:cubicBezTo>
                    <a:pt x="108" y="21"/>
                    <a:pt x="107" y="19"/>
                    <a:pt x="106" y="19"/>
                  </a:cubicBezTo>
                  <a:cubicBezTo>
                    <a:pt x="105" y="19"/>
                    <a:pt x="102" y="17"/>
                    <a:pt x="100" y="16"/>
                  </a:cubicBezTo>
                  <a:cubicBezTo>
                    <a:pt x="99" y="14"/>
                    <a:pt x="93" y="14"/>
                    <a:pt x="92" y="16"/>
                  </a:cubicBezTo>
                  <a:cubicBezTo>
                    <a:pt x="91" y="17"/>
                    <a:pt x="88" y="16"/>
                    <a:pt x="86" y="16"/>
                  </a:cubicBezTo>
                  <a:cubicBezTo>
                    <a:pt x="85" y="16"/>
                    <a:pt x="81" y="20"/>
                    <a:pt x="80" y="21"/>
                  </a:cubicBezTo>
                  <a:cubicBezTo>
                    <a:pt x="79" y="22"/>
                    <a:pt x="76" y="23"/>
                    <a:pt x="74" y="23"/>
                  </a:cubicBezTo>
                  <a:cubicBezTo>
                    <a:pt x="74" y="24"/>
                    <a:pt x="74" y="25"/>
                    <a:pt x="74" y="26"/>
                  </a:cubicBezTo>
                  <a:cubicBezTo>
                    <a:pt x="73" y="28"/>
                    <a:pt x="64" y="29"/>
                    <a:pt x="58" y="30"/>
                  </a:cubicBezTo>
                  <a:cubicBezTo>
                    <a:pt x="51" y="30"/>
                    <a:pt x="51" y="22"/>
                    <a:pt x="44" y="22"/>
                  </a:cubicBezTo>
                  <a:cubicBezTo>
                    <a:pt x="39" y="22"/>
                    <a:pt x="36" y="17"/>
                    <a:pt x="35" y="13"/>
                  </a:cubicBezTo>
                  <a:cubicBezTo>
                    <a:pt x="32" y="12"/>
                    <a:pt x="29" y="10"/>
                    <a:pt x="30" y="9"/>
                  </a:cubicBezTo>
                  <a:cubicBezTo>
                    <a:pt x="30" y="8"/>
                    <a:pt x="32" y="1"/>
                    <a:pt x="28" y="2"/>
                  </a:cubicBezTo>
                  <a:cubicBezTo>
                    <a:pt x="25" y="4"/>
                    <a:pt x="20" y="10"/>
                    <a:pt x="14" y="9"/>
                  </a:cubicBezTo>
                  <a:cubicBezTo>
                    <a:pt x="7" y="8"/>
                    <a:pt x="12" y="7"/>
                    <a:pt x="9" y="6"/>
                  </a:cubicBezTo>
                  <a:cubicBezTo>
                    <a:pt x="5" y="4"/>
                    <a:pt x="7" y="1"/>
                    <a:pt x="4" y="1"/>
                  </a:cubicBezTo>
                  <a:cubicBezTo>
                    <a:pt x="1" y="0"/>
                    <a:pt x="4" y="4"/>
                    <a:pt x="2" y="4"/>
                  </a:cubicBezTo>
                  <a:cubicBezTo>
                    <a:pt x="0" y="4"/>
                    <a:pt x="2" y="9"/>
                    <a:pt x="2" y="10"/>
                  </a:cubicBezTo>
                  <a:cubicBezTo>
                    <a:pt x="3" y="12"/>
                    <a:pt x="1" y="18"/>
                    <a:pt x="2" y="18"/>
                  </a:cubicBezTo>
                  <a:cubicBezTo>
                    <a:pt x="4" y="18"/>
                    <a:pt x="5" y="23"/>
                    <a:pt x="5" y="24"/>
                  </a:cubicBezTo>
                  <a:cubicBezTo>
                    <a:pt x="5" y="24"/>
                    <a:pt x="8" y="28"/>
                    <a:pt x="8" y="30"/>
                  </a:cubicBezTo>
                  <a:cubicBezTo>
                    <a:pt x="8" y="32"/>
                    <a:pt x="11" y="34"/>
                    <a:pt x="12" y="34"/>
                  </a:cubicBezTo>
                  <a:cubicBezTo>
                    <a:pt x="14" y="34"/>
                    <a:pt x="15" y="35"/>
                    <a:pt x="15" y="36"/>
                  </a:cubicBezTo>
                  <a:cubicBezTo>
                    <a:pt x="15" y="38"/>
                    <a:pt x="15" y="41"/>
                    <a:pt x="15" y="41"/>
                  </a:cubicBezTo>
                  <a:cubicBezTo>
                    <a:pt x="13" y="41"/>
                    <a:pt x="13" y="47"/>
                    <a:pt x="11" y="47"/>
                  </a:cubicBezTo>
                  <a:cubicBezTo>
                    <a:pt x="10" y="47"/>
                    <a:pt x="11" y="53"/>
                    <a:pt x="12" y="54"/>
                  </a:cubicBezTo>
                  <a:cubicBezTo>
                    <a:pt x="14" y="54"/>
                    <a:pt x="15" y="56"/>
                    <a:pt x="15" y="58"/>
                  </a:cubicBezTo>
                  <a:cubicBezTo>
                    <a:pt x="15" y="59"/>
                    <a:pt x="22" y="63"/>
                    <a:pt x="24" y="63"/>
                  </a:cubicBezTo>
                  <a:cubicBezTo>
                    <a:pt x="26" y="64"/>
                    <a:pt x="27" y="67"/>
                    <a:pt x="27" y="68"/>
                  </a:cubicBezTo>
                  <a:cubicBezTo>
                    <a:pt x="28" y="69"/>
                    <a:pt x="27" y="71"/>
                    <a:pt x="27" y="72"/>
                  </a:cubicBezTo>
                  <a:cubicBezTo>
                    <a:pt x="27" y="74"/>
                    <a:pt x="29" y="75"/>
                    <a:pt x="29" y="78"/>
                  </a:cubicBezTo>
                  <a:cubicBezTo>
                    <a:pt x="29" y="79"/>
                    <a:pt x="31" y="82"/>
                    <a:pt x="34" y="83"/>
                  </a:cubicBezTo>
                  <a:cubicBezTo>
                    <a:pt x="34" y="83"/>
                    <a:pt x="35" y="83"/>
                    <a:pt x="36" y="83"/>
                  </a:cubicBezTo>
                  <a:cubicBezTo>
                    <a:pt x="38" y="83"/>
                    <a:pt x="38" y="81"/>
                    <a:pt x="39" y="82"/>
                  </a:cubicBezTo>
                  <a:cubicBezTo>
                    <a:pt x="40" y="83"/>
                    <a:pt x="42" y="82"/>
                    <a:pt x="44" y="82"/>
                  </a:cubicBezTo>
                  <a:cubicBezTo>
                    <a:pt x="46" y="82"/>
                    <a:pt x="50" y="90"/>
                    <a:pt x="51" y="94"/>
                  </a:cubicBezTo>
                  <a:cubicBezTo>
                    <a:pt x="53" y="97"/>
                    <a:pt x="53" y="99"/>
                    <a:pt x="56" y="101"/>
                  </a:cubicBezTo>
                  <a:cubicBezTo>
                    <a:pt x="58" y="102"/>
                    <a:pt x="62" y="101"/>
                    <a:pt x="64" y="105"/>
                  </a:cubicBezTo>
                  <a:cubicBezTo>
                    <a:pt x="68" y="108"/>
                    <a:pt x="77" y="111"/>
                    <a:pt x="82" y="111"/>
                  </a:cubicBezTo>
                  <a:cubicBezTo>
                    <a:pt x="85" y="112"/>
                    <a:pt x="88" y="107"/>
                    <a:pt x="94" y="108"/>
                  </a:cubicBezTo>
                  <a:cubicBezTo>
                    <a:pt x="98" y="109"/>
                    <a:pt x="97" y="116"/>
                    <a:pt x="99" y="117"/>
                  </a:cubicBezTo>
                  <a:cubicBezTo>
                    <a:pt x="101" y="120"/>
                    <a:pt x="121" y="122"/>
                    <a:pt x="125" y="123"/>
                  </a:cubicBezTo>
                  <a:cubicBezTo>
                    <a:pt x="126" y="123"/>
                    <a:pt x="130" y="123"/>
                    <a:pt x="132" y="123"/>
                  </a:cubicBezTo>
                  <a:cubicBezTo>
                    <a:pt x="132" y="123"/>
                    <a:pt x="132" y="122"/>
                    <a:pt x="132" y="121"/>
                  </a:cubicBezTo>
                  <a:cubicBezTo>
                    <a:pt x="132" y="118"/>
                    <a:pt x="135" y="115"/>
                    <a:pt x="137" y="114"/>
                  </a:cubicBezTo>
                  <a:cubicBezTo>
                    <a:pt x="140" y="113"/>
                    <a:pt x="142" y="112"/>
                    <a:pt x="144" y="112"/>
                  </a:cubicBezTo>
                  <a:cubicBezTo>
                    <a:pt x="146" y="112"/>
                    <a:pt x="144" y="107"/>
                    <a:pt x="143" y="10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075;p79">
              <a:extLst>
                <a:ext uri="{FF2B5EF4-FFF2-40B4-BE49-F238E27FC236}">
                  <a16:creationId xmlns:a16="http://schemas.microsoft.com/office/drawing/2014/main" id="{770A2DDA-8A73-A80E-C314-D0DCB1B44D78}"/>
                </a:ext>
              </a:extLst>
            </p:cNvPr>
            <p:cNvSpPr/>
            <p:nvPr/>
          </p:nvSpPr>
          <p:spPr>
            <a:xfrm>
              <a:off x="5464493" y="2081989"/>
              <a:ext cx="821809" cy="390779"/>
            </a:xfrm>
            <a:custGeom>
              <a:avLst/>
              <a:gdLst/>
              <a:ahLst/>
              <a:cxnLst/>
              <a:rect l="l" t="t" r="r" b="b"/>
              <a:pathLst>
                <a:path w="301" h="143" extrusionOk="0">
                  <a:moveTo>
                    <a:pt x="300" y="59"/>
                  </a:moveTo>
                  <a:cubicBezTo>
                    <a:pt x="300" y="57"/>
                    <a:pt x="299" y="58"/>
                    <a:pt x="298" y="59"/>
                  </a:cubicBezTo>
                  <a:cubicBezTo>
                    <a:pt x="296" y="59"/>
                    <a:pt x="293" y="60"/>
                    <a:pt x="291" y="60"/>
                  </a:cubicBezTo>
                  <a:cubicBezTo>
                    <a:pt x="290" y="60"/>
                    <a:pt x="288" y="58"/>
                    <a:pt x="288" y="56"/>
                  </a:cubicBezTo>
                  <a:cubicBezTo>
                    <a:pt x="288" y="55"/>
                    <a:pt x="288" y="53"/>
                    <a:pt x="286" y="53"/>
                  </a:cubicBezTo>
                  <a:cubicBezTo>
                    <a:pt x="285" y="53"/>
                    <a:pt x="283" y="53"/>
                    <a:pt x="281" y="49"/>
                  </a:cubicBezTo>
                  <a:cubicBezTo>
                    <a:pt x="280" y="47"/>
                    <a:pt x="278" y="47"/>
                    <a:pt x="277" y="46"/>
                  </a:cubicBezTo>
                  <a:cubicBezTo>
                    <a:pt x="276" y="45"/>
                    <a:pt x="271" y="47"/>
                    <a:pt x="269" y="47"/>
                  </a:cubicBezTo>
                  <a:cubicBezTo>
                    <a:pt x="267" y="48"/>
                    <a:pt x="265" y="47"/>
                    <a:pt x="262" y="47"/>
                  </a:cubicBezTo>
                  <a:cubicBezTo>
                    <a:pt x="260" y="47"/>
                    <a:pt x="258" y="42"/>
                    <a:pt x="256" y="43"/>
                  </a:cubicBezTo>
                  <a:cubicBezTo>
                    <a:pt x="254" y="43"/>
                    <a:pt x="253" y="47"/>
                    <a:pt x="252" y="47"/>
                  </a:cubicBezTo>
                  <a:cubicBezTo>
                    <a:pt x="251" y="47"/>
                    <a:pt x="247" y="38"/>
                    <a:pt x="244" y="34"/>
                  </a:cubicBezTo>
                  <a:cubicBezTo>
                    <a:pt x="241" y="29"/>
                    <a:pt x="236" y="20"/>
                    <a:pt x="230" y="18"/>
                  </a:cubicBezTo>
                  <a:cubicBezTo>
                    <a:pt x="226" y="16"/>
                    <a:pt x="228" y="13"/>
                    <a:pt x="229" y="12"/>
                  </a:cubicBezTo>
                  <a:cubicBezTo>
                    <a:pt x="229" y="10"/>
                    <a:pt x="226" y="10"/>
                    <a:pt x="224" y="11"/>
                  </a:cubicBezTo>
                  <a:cubicBezTo>
                    <a:pt x="221" y="12"/>
                    <a:pt x="219" y="15"/>
                    <a:pt x="217" y="15"/>
                  </a:cubicBezTo>
                  <a:cubicBezTo>
                    <a:pt x="215" y="16"/>
                    <a:pt x="211" y="20"/>
                    <a:pt x="209" y="19"/>
                  </a:cubicBezTo>
                  <a:cubicBezTo>
                    <a:pt x="206" y="18"/>
                    <a:pt x="205" y="22"/>
                    <a:pt x="203" y="20"/>
                  </a:cubicBezTo>
                  <a:cubicBezTo>
                    <a:pt x="201" y="18"/>
                    <a:pt x="205" y="17"/>
                    <a:pt x="205" y="15"/>
                  </a:cubicBezTo>
                  <a:cubicBezTo>
                    <a:pt x="205" y="13"/>
                    <a:pt x="203" y="16"/>
                    <a:pt x="202" y="15"/>
                  </a:cubicBezTo>
                  <a:cubicBezTo>
                    <a:pt x="201" y="14"/>
                    <a:pt x="198" y="12"/>
                    <a:pt x="198" y="14"/>
                  </a:cubicBezTo>
                  <a:cubicBezTo>
                    <a:pt x="198" y="16"/>
                    <a:pt x="196" y="15"/>
                    <a:pt x="196" y="14"/>
                  </a:cubicBezTo>
                  <a:cubicBezTo>
                    <a:pt x="196" y="12"/>
                    <a:pt x="194" y="10"/>
                    <a:pt x="193" y="12"/>
                  </a:cubicBezTo>
                  <a:cubicBezTo>
                    <a:pt x="193" y="13"/>
                    <a:pt x="188" y="14"/>
                    <a:pt x="187" y="13"/>
                  </a:cubicBezTo>
                  <a:cubicBezTo>
                    <a:pt x="186" y="12"/>
                    <a:pt x="187" y="11"/>
                    <a:pt x="188" y="10"/>
                  </a:cubicBezTo>
                  <a:cubicBezTo>
                    <a:pt x="188" y="9"/>
                    <a:pt x="186" y="7"/>
                    <a:pt x="186" y="5"/>
                  </a:cubicBezTo>
                  <a:cubicBezTo>
                    <a:pt x="186" y="3"/>
                    <a:pt x="183" y="1"/>
                    <a:pt x="181" y="2"/>
                  </a:cubicBezTo>
                  <a:cubicBezTo>
                    <a:pt x="180" y="2"/>
                    <a:pt x="178" y="2"/>
                    <a:pt x="176" y="1"/>
                  </a:cubicBezTo>
                  <a:cubicBezTo>
                    <a:pt x="174" y="0"/>
                    <a:pt x="167" y="1"/>
                    <a:pt x="167" y="3"/>
                  </a:cubicBezTo>
                  <a:cubicBezTo>
                    <a:pt x="166" y="5"/>
                    <a:pt x="157" y="6"/>
                    <a:pt x="156" y="7"/>
                  </a:cubicBezTo>
                  <a:cubicBezTo>
                    <a:pt x="154" y="8"/>
                    <a:pt x="147" y="9"/>
                    <a:pt x="145" y="9"/>
                  </a:cubicBezTo>
                  <a:cubicBezTo>
                    <a:pt x="143" y="9"/>
                    <a:pt x="141" y="11"/>
                    <a:pt x="137" y="11"/>
                  </a:cubicBezTo>
                  <a:cubicBezTo>
                    <a:pt x="134" y="11"/>
                    <a:pt x="129" y="11"/>
                    <a:pt x="126" y="13"/>
                  </a:cubicBezTo>
                  <a:cubicBezTo>
                    <a:pt x="123" y="15"/>
                    <a:pt x="120" y="13"/>
                    <a:pt x="118" y="14"/>
                  </a:cubicBezTo>
                  <a:cubicBezTo>
                    <a:pt x="115" y="15"/>
                    <a:pt x="112" y="14"/>
                    <a:pt x="111" y="14"/>
                  </a:cubicBezTo>
                  <a:cubicBezTo>
                    <a:pt x="110" y="15"/>
                    <a:pt x="110" y="19"/>
                    <a:pt x="111" y="21"/>
                  </a:cubicBezTo>
                  <a:cubicBezTo>
                    <a:pt x="112" y="22"/>
                    <a:pt x="118" y="23"/>
                    <a:pt x="118" y="24"/>
                  </a:cubicBezTo>
                  <a:cubicBezTo>
                    <a:pt x="119" y="25"/>
                    <a:pt x="113" y="25"/>
                    <a:pt x="110" y="25"/>
                  </a:cubicBezTo>
                  <a:cubicBezTo>
                    <a:pt x="108" y="26"/>
                    <a:pt x="109" y="29"/>
                    <a:pt x="109" y="31"/>
                  </a:cubicBezTo>
                  <a:cubicBezTo>
                    <a:pt x="109" y="33"/>
                    <a:pt x="106" y="34"/>
                    <a:pt x="104" y="35"/>
                  </a:cubicBezTo>
                  <a:cubicBezTo>
                    <a:pt x="102" y="35"/>
                    <a:pt x="104" y="38"/>
                    <a:pt x="106" y="38"/>
                  </a:cubicBezTo>
                  <a:cubicBezTo>
                    <a:pt x="109" y="38"/>
                    <a:pt x="109" y="40"/>
                    <a:pt x="111" y="40"/>
                  </a:cubicBezTo>
                  <a:cubicBezTo>
                    <a:pt x="113" y="40"/>
                    <a:pt x="113" y="44"/>
                    <a:pt x="113" y="46"/>
                  </a:cubicBezTo>
                  <a:cubicBezTo>
                    <a:pt x="113" y="47"/>
                    <a:pt x="111" y="48"/>
                    <a:pt x="109" y="48"/>
                  </a:cubicBezTo>
                  <a:cubicBezTo>
                    <a:pt x="106" y="48"/>
                    <a:pt x="105" y="47"/>
                    <a:pt x="103" y="46"/>
                  </a:cubicBezTo>
                  <a:cubicBezTo>
                    <a:pt x="101" y="46"/>
                    <a:pt x="102" y="49"/>
                    <a:pt x="100" y="49"/>
                  </a:cubicBezTo>
                  <a:cubicBezTo>
                    <a:pt x="99" y="50"/>
                    <a:pt x="99" y="47"/>
                    <a:pt x="97" y="47"/>
                  </a:cubicBezTo>
                  <a:cubicBezTo>
                    <a:pt x="95" y="47"/>
                    <a:pt x="93" y="47"/>
                    <a:pt x="92" y="45"/>
                  </a:cubicBezTo>
                  <a:cubicBezTo>
                    <a:pt x="91" y="43"/>
                    <a:pt x="86" y="43"/>
                    <a:pt x="85" y="45"/>
                  </a:cubicBezTo>
                  <a:cubicBezTo>
                    <a:pt x="83" y="47"/>
                    <a:pt x="82" y="46"/>
                    <a:pt x="81" y="45"/>
                  </a:cubicBezTo>
                  <a:cubicBezTo>
                    <a:pt x="79" y="43"/>
                    <a:pt x="73" y="45"/>
                    <a:pt x="73" y="47"/>
                  </a:cubicBezTo>
                  <a:cubicBezTo>
                    <a:pt x="73" y="48"/>
                    <a:pt x="69" y="49"/>
                    <a:pt x="66" y="47"/>
                  </a:cubicBezTo>
                  <a:cubicBezTo>
                    <a:pt x="63" y="46"/>
                    <a:pt x="62" y="45"/>
                    <a:pt x="62" y="47"/>
                  </a:cubicBezTo>
                  <a:cubicBezTo>
                    <a:pt x="62" y="49"/>
                    <a:pt x="60" y="47"/>
                    <a:pt x="60" y="47"/>
                  </a:cubicBezTo>
                  <a:cubicBezTo>
                    <a:pt x="60" y="45"/>
                    <a:pt x="56" y="42"/>
                    <a:pt x="54" y="41"/>
                  </a:cubicBezTo>
                  <a:cubicBezTo>
                    <a:pt x="52" y="40"/>
                    <a:pt x="46" y="40"/>
                    <a:pt x="45" y="38"/>
                  </a:cubicBezTo>
                  <a:cubicBezTo>
                    <a:pt x="45" y="37"/>
                    <a:pt x="41" y="36"/>
                    <a:pt x="40" y="38"/>
                  </a:cubicBezTo>
                  <a:cubicBezTo>
                    <a:pt x="39" y="41"/>
                    <a:pt x="37" y="39"/>
                    <a:pt x="36" y="38"/>
                  </a:cubicBezTo>
                  <a:cubicBezTo>
                    <a:pt x="35" y="37"/>
                    <a:pt x="32" y="39"/>
                    <a:pt x="30" y="40"/>
                  </a:cubicBezTo>
                  <a:cubicBezTo>
                    <a:pt x="29" y="41"/>
                    <a:pt x="24" y="44"/>
                    <a:pt x="23" y="44"/>
                  </a:cubicBezTo>
                  <a:cubicBezTo>
                    <a:pt x="20" y="44"/>
                    <a:pt x="22" y="47"/>
                    <a:pt x="19" y="47"/>
                  </a:cubicBezTo>
                  <a:cubicBezTo>
                    <a:pt x="15" y="47"/>
                    <a:pt x="16" y="50"/>
                    <a:pt x="16" y="51"/>
                  </a:cubicBezTo>
                  <a:cubicBezTo>
                    <a:pt x="17" y="52"/>
                    <a:pt x="19" y="55"/>
                    <a:pt x="16" y="56"/>
                  </a:cubicBezTo>
                  <a:cubicBezTo>
                    <a:pt x="13" y="57"/>
                    <a:pt x="12" y="52"/>
                    <a:pt x="10" y="51"/>
                  </a:cubicBezTo>
                  <a:cubicBezTo>
                    <a:pt x="8" y="49"/>
                    <a:pt x="6" y="51"/>
                    <a:pt x="6" y="54"/>
                  </a:cubicBezTo>
                  <a:cubicBezTo>
                    <a:pt x="6" y="56"/>
                    <a:pt x="3" y="56"/>
                    <a:pt x="1" y="59"/>
                  </a:cubicBezTo>
                  <a:cubicBezTo>
                    <a:pt x="0" y="60"/>
                    <a:pt x="4" y="60"/>
                    <a:pt x="4" y="61"/>
                  </a:cubicBezTo>
                  <a:cubicBezTo>
                    <a:pt x="4" y="63"/>
                    <a:pt x="2" y="64"/>
                    <a:pt x="1" y="64"/>
                  </a:cubicBezTo>
                  <a:cubicBezTo>
                    <a:pt x="0" y="64"/>
                    <a:pt x="0" y="68"/>
                    <a:pt x="0" y="69"/>
                  </a:cubicBezTo>
                  <a:cubicBezTo>
                    <a:pt x="0" y="70"/>
                    <a:pt x="4" y="70"/>
                    <a:pt x="4" y="72"/>
                  </a:cubicBezTo>
                  <a:cubicBezTo>
                    <a:pt x="4" y="74"/>
                    <a:pt x="3" y="76"/>
                    <a:pt x="5" y="75"/>
                  </a:cubicBezTo>
                  <a:cubicBezTo>
                    <a:pt x="7" y="75"/>
                    <a:pt x="10" y="75"/>
                    <a:pt x="11" y="75"/>
                  </a:cubicBezTo>
                  <a:cubicBezTo>
                    <a:pt x="12" y="75"/>
                    <a:pt x="12" y="78"/>
                    <a:pt x="15" y="81"/>
                  </a:cubicBezTo>
                  <a:cubicBezTo>
                    <a:pt x="17" y="84"/>
                    <a:pt x="19" y="84"/>
                    <a:pt x="16" y="85"/>
                  </a:cubicBezTo>
                  <a:cubicBezTo>
                    <a:pt x="14" y="85"/>
                    <a:pt x="15" y="87"/>
                    <a:pt x="18" y="88"/>
                  </a:cubicBezTo>
                  <a:cubicBezTo>
                    <a:pt x="19" y="89"/>
                    <a:pt x="20" y="89"/>
                    <a:pt x="20" y="90"/>
                  </a:cubicBezTo>
                  <a:cubicBezTo>
                    <a:pt x="21" y="90"/>
                    <a:pt x="21" y="89"/>
                    <a:pt x="22" y="89"/>
                  </a:cubicBezTo>
                  <a:cubicBezTo>
                    <a:pt x="25" y="85"/>
                    <a:pt x="32" y="83"/>
                    <a:pt x="37" y="84"/>
                  </a:cubicBezTo>
                  <a:cubicBezTo>
                    <a:pt x="42" y="85"/>
                    <a:pt x="47" y="83"/>
                    <a:pt x="48" y="86"/>
                  </a:cubicBezTo>
                  <a:cubicBezTo>
                    <a:pt x="51" y="89"/>
                    <a:pt x="48" y="95"/>
                    <a:pt x="49" y="97"/>
                  </a:cubicBezTo>
                  <a:cubicBezTo>
                    <a:pt x="50" y="99"/>
                    <a:pt x="46" y="99"/>
                    <a:pt x="42" y="99"/>
                  </a:cubicBezTo>
                  <a:cubicBezTo>
                    <a:pt x="39" y="98"/>
                    <a:pt x="32" y="100"/>
                    <a:pt x="33" y="102"/>
                  </a:cubicBezTo>
                  <a:cubicBezTo>
                    <a:pt x="34" y="104"/>
                    <a:pt x="36" y="109"/>
                    <a:pt x="32" y="107"/>
                  </a:cubicBezTo>
                  <a:cubicBezTo>
                    <a:pt x="27" y="104"/>
                    <a:pt x="25" y="109"/>
                    <a:pt x="28" y="109"/>
                  </a:cubicBezTo>
                  <a:cubicBezTo>
                    <a:pt x="31" y="109"/>
                    <a:pt x="34" y="112"/>
                    <a:pt x="34" y="114"/>
                  </a:cubicBezTo>
                  <a:cubicBezTo>
                    <a:pt x="34" y="116"/>
                    <a:pt x="34" y="121"/>
                    <a:pt x="36" y="120"/>
                  </a:cubicBezTo>
                  <a:cubicBezTo>
                    <a:pt x="38" y="119"/>
                    <a:pt x="38" y="122"/>
                    <a:pt x="42" y="122"/>
                  </a:cubicBezTo>
                  <a:cubicBezTo>
                    <a:pt x="45" y="122"/>
                    <a:pt x="48" y="123"/>
                    <a:pt x="45" y="126"/>
                  </a:cubicBezTo>
                  <a:cubicBezTo>
                    <a:pt x="43" y="129"/>
                    <a:pt x="47" y="137"/>
                    <a:pt x="48" y="135"/>
                  </a:cubicBezTo>
                  <a:cubicBezTo>
                    <a:pt x="48" y="134"/>
                    <a:pt x="48" y="132"/>
                    <a:pt x="48" y="131"/>
                  </a:cubicBezTo>
                  <a:cubicBezTo>
                    <a:pt x="47" y="126"/>
                    <a:pt x="54" y="126"/>
                    <a:pt x="56" y="126"/>
                  </a:cubicBezTo>
                  <a:cubicBezTo>
                    <a:pt x="59" y="126"/>
                    <a:pt x="62" y="130"/>
                    <a:pt x="65" y="134"/>
                  </a:cubicBezTo>
                  <a:cubicBezTo>
                    <a:pt x="68" y="137"/>
                    <a:pt x="71" y="134"/>
                    <a:pt x="71" y="134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3" y="92"/>
                    <a:pt x="97" y="95"/>
                    <a:pt x="97" y="96"/>
                  </a:cubicBezTo>
                  <a:cubicBezTo>
                    <a:pt x="98" y="97"/>
                    <a:pt x="98" y="92"/>
                    <a:pt x="100" y="92"/>
                  </a:cubicBezTo>
                  <a:cubicBezTo>
                    <a:pt x="103" y="92"/>
                    <a:pt x="100" y="97"/>
                    <a:pt x="102" y="97"/>
                  </a:cubicBezTo>
                  <a:cubicBezTo>
                    <a:pt x="104" y="97"/>
                    <a:pt x="108" y="102"/>
                    <a:pt x="107" y="106"/>
                  </a:cubicBezTo>
                  <a:cubicBezTo>
                    <a:pt x="109" y="109"/>
                    <a:pt x="115" y="114"/>
                    <a:pt x="115" y="116"/>
                  </a:cubicBezTo>
                  <a:cubicBezTo>
                    <a:pt x="116" y="118"/>
                    <a:pt x="123" y="114"/>
                    <a:pt x="125" y="115"/>
                  </a:cubicBezTo>
                  <a:cubicBezTo>
                    <a:pt x="126" y="116"/>
                    <a:pt x="138" y="116"/>
                    <a:pt x="140" y="116"/>
                  </a:cubicBezTo>
                  <a:cubicBezTo>
                    <a:pt x="142" y="116"/>
                    <a:pt x="144" y="120"/>
                    <a:pt x="145" y="120"/>
                  </a:cubicBezTo>
                  <a:cubicBezTo>
                    <a:pt x="148" y="121"/>
                    <a:pt x="147" y="124"/>
                    <a:pt x="147" y="127"/>
                  </a:cubicBezTo>
                  <a:cubicBezTo>
                    <a:pt x="147" y="130"/>
                    <a:pt x="151" y="133"/>
                    <a:pt x="151" y="134"/>
                  </a:cubicBezTo>
                  <a:cubicBezTo>
                    <a:pt x="152" y="137"/>
                    <a:pt x="156" y="136"/>
                    <a:pt x="157" y="136"/>
                  </a:cubicBezTo>
                  <a:cubicBezTo>
                    <a:pt x="160" y="137"/>
                    <a:pt x="164" y="138"/>
                    <a:pt x="164" y="140"/>
                  </a:cubicBezTo>
                  <a:cubicBezTo>
                    <a:pt x="164" y="143"/>
                    <a:pt x="168" y="141"/>
                    <a:pt x="168" y="139"/>
                  </a:cubicBezTo>
                  <a:cubicBezTo>
                    <a:pt x="168" y="137"/>
                    <a:pt x="170" y="135"/>
                    <a:pt x="175" y="134"/>
                  </a:cubicBezTo>
                  <a:cubicBezTo>
                    <a:pt x="177" y="133"/>
                    <a:pt x="179" y="133"/>
                    <a:pt x="180" y="133"/>
                  </a:cubicBezTo>
                  <a:cubicBezTo>
                    <a:pt x="181" y="131"/>
                    <a:pt x="181" y="129"/>
                    <a:pt x="181" y="129"/>
                  </a:cubicBezTo>
                  <a:cubicBezTo>
                    <a:pt x="183" y="128"/>
                    <a:pt x="186" y="126"/>
                    <a:pt x="186" y="123"/>
                  </a:cubicBezTo>
                  <a:cubicBezTo>
                    <a:pt x="186" y="122"/>
                    <a:pt x="193" y="122"/>
                    <a:pt x="196" y="123"/>
                  </a:cubicBezTo>
                  <a:cubicBezTo>
                    <a:pt x="200" y="125"/>
                    <a:pt x="203" y="125"/>
                    <a:pt x="203" y="122"/>
                  </a:cubicBezTo>
                  <a:cubicBezTo>
                    <a:pt x="204" y="120"/>
                    <a:pt x="209" y="119"/>
                    <a:pt x="211" y="120"/>
                  </a:cubicBezTo>
                  <a:cubicBezTo>
                    <a:pt x="213" y="121"/>
                    <a:pt x="217" y="123"/>
                    <a:pt x="220" y="122"/>
                  </a:cubicBezTo>
                  <a:cubicBezTo>
                    <a:pt x="223" y="122"/>
                    <a:pt x="236" y="122"/>
                    <a:pt x="240" y="123"/>
                  </a:cubicBezTo>
                  <a:cubicBezTo>
                    <a:pt x="243" y="124"/>
                    <a:pt x="244" y="122"/>
                    <a:pt x="247" y="125"/>
                  </a:cubicBezTo>
                  <a:cubicBezTo>
                    <a:pt x="249" y="128"/>
                    <a:pt x="250" y="125"/>
                    <a:pt x="253" y="128"/>
                  </a:cubicBezTo>
                  <a:cubicBezTo>
                    <a:pt x="253" y="127"/>
                    <a:pt x="253" y="126"/>
                    <a:pt x="253" y="124"/>
                  </a:cubicBezTo>
                  <a:cubicBezTo>
                    <a:pt x="253" y="122"/>
                    <a:pt x="256" y="121"/>
                    <a:pt x="256" y="119"/>
                  </a:cubicBezTo>
                  <a:cubicBezTo>
                    <a:pt x="257" y="118"/>
                    <a:pt x="253" y="112"/>
                    <a:pt x="253" y="110"/>
                  </a:cubicBezTo>
                  <a:cubicBezTo>
                    <a:pt x="253" y="109"/>
                    <a:pt x="253" y="105"/>
                    <a:pt x="252" y="104"/>
                  </a:cubicBezTo>
                  <a:cubicBezTo>
                    <a:pt x="251" y="104"/>
                    <a:pt x="255" y="101"/>
                    <a:pt x="256" y="101"/>
                  </a:cubicBezTo>
                  <a:cubicBezTo>
                    <a:pt x="259" y="101"/>
                    <a:pt x="262" y="99"/>
                    <a:pt x="264" y="100"/>
                  </a:cubicBezTo>
                  <a:cubicBezTo>
                    <a:pt x="265" y="101"/>
                    <a:pt x="266" y="101"/>
                    <a:pt x="268" y="101"/>
                  </a:cubicBezTo>
                  <a:cubicBezTo>
                    <a:pt x="271" y="101"/>
                    <a:pt x="270" y="99"/>
                    <a:pt x="268" y="98"/>
                  </a:cubicBezTo>
                  <a:cubicBezTo>
                    <a:pt x="267" y="97"/>
                    <a:pt x="273" y="87"/>
                    <a:pt x="273" y="84"/>
                  </a:cubicBezTo>
                  <a:cubicBezTo>
                    <a:pt x="274" y="80"/>
                    <a:pt x="276" y="84"/>
                    <a:pt x="278" y="84"/>
                  </a:cubicBezTo>
                  <a:cubicBezTo>
                    <a:pt x="280" y="84"/>
                    <a:pt x="284" y="84"/>
                    <a:pt x="285" y="84"/>
                  </a:cubicBezTo>
                  <a:cubicBezTo>
                    <a:pt x="287" y="85"/>
                    <a:pt x="291" y="84"/>
                    <a:pt x="292" y="82"/>
                  </a:cubicBezTo>
                  <a:cubicBezTo>
                    <a:pt x="293" y="80"/>
                    <a:pt x="290" y="80"/>
                    <a:pt x="291" y="75"/>
                  </a:cubicBezTo>
                  <a:cubicBezTo>
                    <a:pt x="291" y="72"/>
                    <a:pt x="293" y="70"/>
                    <a:pt x="296" y="70"/>
                  </a:cubicBezTo>
                  <a:cubicBezTo>
                    <a:pt x="298" y="70"/>
                    <a:pt x="299" y="68"/>
                    <a:pt x="299" y="66"/>
                  </a:cubicBezTo>
                  <a:cubicBezTo>
                    <a:pt x="299" y="64"/>
                    <a:pt x="301" y="63"/>
                    <a:pt x="301" y="61"/>
                  </a:cubicBezTo>
                  <a:cubicBezTo>
                    <a:pt x="301" y="60"/>
                    <a:pt x="301" y="60"/>
                    <a:pt x="300" y="59"/>
                  </a:cubicBezTo>
                  <a:close/>
                  <a:moveTo>
                    <a:pt x="112" y="91"/>
                  </a:moveTo>
                  <a:cubicBezTo>
                    <a:pt x="111" y="92"/>
                    <a:pt x="103" y="89"/>
                    <a:pt x="102" y="88"/>
                  </a:cubicBezTo>
                  <a:cubicBezTo>
                    <a:pt x="101" y="86"/>
                    <a:pt x="114" y="88"/>
                    <a:pt x="112" y="91"/>
                  </a:cubicBezTo>
                  <a:close/>
                  <a:moveTo>
                    <a:pt x="237" y="90"/>
                  </a:moveTo>
                  <a:cubicBezTo>
                    <a:pt x="230" y="90"/>
                    <a:pt x="217" y="86"/>
                    <a:pt x="212" y="93"/>
                  </a:cubicBezTo>
                  <a:cubicBezTo>
                    <a:pt x="206" y="98"/>
                    <a:pt x="210" y="102"/>
                    <a:pt x="207" y="102"/>
                  </a:cubicBezTo>
                  <a:cubicBezTo>
                    <a:pt x="205" y="103"/>
                    <a:pt x="204" y="93"/>
                    <a:pt x="206" y="90"/>
                  </a:cubicBezTo>
                  <a:cubicBezTo>
                    <a:pt x="210" y="87"/>
                    <a:pt x="219" y="85"/>
                    <a:pt x="226" y="87"/>
                  </a:cubicBezTo>
                  <a:cubicBezTo>
                    <a:pt x="232" y="89"/>
                    <a:pt x="243" y="85"/>
                    <a:pt x="244" y="86"/>
                  </a:cubicBezTo>
                  <a:cubicBezTo>
                    <a:pt x="246" y="86"/>
                    <a:pt x="243" y="90"/>
                    <a:pt x="237" y="9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076;p79">
              <a:extLst>
                <a:ext uri="{FF2B5EF4-FFF2-40B4-BE49-F238E27FC236}">
                  <a16:creationId xmlns:a16="http://schemas.microsoft.com/office/drawing/2014/main" id="{4D4E4427-849A-03D4-F232-E6C132518630}"/>
                </a:ext>
              </a:extLst>
            </p:cNvPr>
            <p:cNvSpPr/>
            <p:nvPr/>
          </p:nvSpPr>
          <p:spPr>
            <a:xfrm>
              <a:off x="4775180" y="3234200"/>
              <a:ext cx="370653" cy="387424"/>
            </a:xfrm>
            <a:custGeom>
              <a:avLst/>
              <a:gdLst/>
              <a:ahLst/>
              <a:cxnLst/>
              <a:rect l="l" t="t" r="r" b="b"/>
              <a:pathLst>
                <a:path w="136" h="142" extrusionOk="0">
                  <a:moveTo>
                    <a:pt x="124" y="94"/>
                  </a:moveTo>
                  <a:cubicBezTo>
                    <a:pt x="121" y="92"/>
                    <a:pt x="120" y="67"/>
                    <a:pt x="122" y="66"/>
                  </a:cubicBezTo>
                  <a:cubicBezTo>
                    <a:pt x="122" y="66"/>
                    <a:pt x="122" y="66"/>
                    <a:pt x="122" y="67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2"/>
                    <a:pt x="122" y="62"/>
                    <a:pt x="121" y="61"/>
                  </a:cubicBezTo>
                  <a:cubicBezTo>
                    <a:pt x="121" y="61"/>
                    <a:pt x="120" y="61"/>
                    <a:pt x="120" y="59"/>
                  </a:cubicBezTo>
                  <a:cubicBezTo>
                    <a:pt x="120" y="57"/>
                    <a:pt x="122" y="57"/>
                    <a:pt x="122" y="57"/>
                  </a:cubicBezTo>
                  <a:cubicBezTo>
                    <a:pt x="122" y="57"/>
                    <a:pt x="121" y="53"/>
                    <a:pt x="123" y="53"/>
                  </a:cubicBezTo>
                  <a:cubicBezTo>
                    <a:pt x="123" y="53"/>
                    <a:pt x="123" y="52"/>
                    <a:pt x="123" y="52"/>
                  </a:cubicBezTo>
                  <a:cubicBezTo>
                    <a:pt x="124" y="51"/>
                    <a:pt x="124" y="48"/>
                    <a:pt x="124" y="46"/>
                  </a:cubicBezTo>
                  <a:cubicBezTo>
                    <a:pt x="124" y="44"/>
                    <a:pt x="125" y="42"/>
                    <a:pt x="126" y="40"/>
                  </a:cubicBezTo>
                  <a:cubicBezTo>
                    <a:pt x="127" y="38"/>
                    <a:pt x="126" y="35"/>
                    <a:pt x="128" y="34"/>
                  </a:cubicBezTo>
                  <a:cubicBezTo>
                    <a:pt x="129" y="33"/>
                    <a:pt x="129" y="31"/>
                    <a:pt x="131" y="31"/>
                  </a:cubicBezTo>
                  <a:cubicBezTo>
                    <a:pt x="133" y="30"/>
                    <a:pt x="134" y="30"/>
                    <a:pt x="134" y="29"/>
                  </a:cubicBezTo>
                  <a:cubicBezTo>
                    <a:pt x="134" y="28"/>
                    <a:pt x="136" y="26"/>
                    <a:pt x="136" y="25"/>
                  </a:cubicBezTo>
                  <a:cubicBezTo>
                    <a:pt x="136" y="23"/>
                    <a:pt x="134" y="23"/>
                    <a:pt x="134" y="21"/>
                  </a:cubicBezTo>
                  <a:cubicBezTo>
                    <a:pt x="134" y="19"/>
                    <a:pt x="135" y="15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1" y="11"/>
                    <a:pt x="126" y="8"/>
                    <a:pt x="125" y="8"/>
                  </a:cubicBezTo>
                  <a:cubicBezTo>
                    <a:pt x="124" y="7"/>
                    <a:pt x="122" y="8"/>
                    <a:pt x="122" y="8"/>
                  </a:cubicBezTo>
                  <a:cubicBezTo>
                    <a:pt x="122" y="8"/>
                    <a:pt x="120" y="6"/>
                    <a:pt x="118" y="8"/>
                  </a:cubicBezTo>
                  <a:cubicBezTo>
                    <a:pt x="116" y="9"/>
                    <a:pt x="113" y="8"/>
                    <a:pt x="113" y="8"/>
                  </a:cubicBezTo>
                  <a:cubicBezTo>
                    <a:pt x="113" y="8"/>
                    <a:pt x="111" y="7"/>
                    <a:pt x="111" y="4"/>
                  </a:cubicBezTo>
                  <a:cubicBezTo>
                    <a:pt x="110" y="3"/>
                    <a:pt x="109" y="3"/>
                    <a:pt x="108" y="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96" y="0"/>
                    <a:pt x="95" y="3"/>
                  </a:cubicBezTo>
                  <a:cubicBezTo>
                    <a:pt x="93" y="5"/>
                    <a:pt x="92" y="4"/>
                    <a:pt x="88" y="4"/>
                  </a:cubicBezTo>
                  <a:cubicBezTo>
                    <a:pt x="86" y="4"/>
                    <a:pt x="83" y="5"/>
                    <a:pt x="81" y="6"/>
                  </a:cubicBezTo>
                  <a:cubicBezTo>
                    <a:pt x="79" y="7"/>
                    <a:pt x="76" y="5"/>
                    <a:pt x="74" y="6"/>
                  </a:cubicBezTo>
                  <a:cubicBezTo>
                    <a:pt x="74" y="7"/>
                    <a:pt x="73" y="10"/>
                    <a:pt x="73" y="1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6" y="4"/>
                    <a:pt x="52" y="4"/>
                  </a:cubicBezTo>
                  <a:cubicBezTo>
                    <a:pt x="50" y="4"/>
                    <a:pt x="45" y="9"/>
                    <a:pt x="45" y="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8"/>
                    <a:pt x="45" y="20"/>
                    <a:pt x="43" y="22"/>
                  </a:cubicBezTo>
                  <a:cubicBezTo>
                    <a:pt x="42" y="25"/>
                    <a:pt x="40" y="26"/>
                    <a:pt x="40" y="31"/>
                  </a:cubicBezTo>
                  <a:cubicBezTo>
                    <a:pt x="40" y="35"/>
                    <a:pt x="36" y="42"/>
                    <a:pt x="36" y="46"/>
                  </a:cubicBezTo>
                  <a:cubicBezTo>
                    <a:pt x="36" y="50"/>
                    <a:pt x="29" y="52"/>
                    <a:pt x="29" y="54"/>
                  </a:cubicBezTo>
                  <a:cubicBezTo>
                    <a:pt x="29" y="56"/>
                    <a:pt x="28" y="61"/>
                    <a:pt x="28" y="66"/>
                  </a:cubicBezTo>
                  <a:cubicBezTo>
                    <a:pt x="28" y="71"/>
                    <a:pt x="25" y="67"/>
                    <a:pt x="25" y="72"/>
                  </a:cubicBezTo>
                  <a:cubicBezTo>
                    <a:pt x="25" y="76"/>
                    <a:pt x="24" y="74"/>
                    <a:pt x="21" y="76"/>
                  </a:cubicBezTo>
                  <a:cubicBezTo>
                    <a:pt x="19" y="78"/>
                    <a:pt x="18" y="78"/>
                    <a:pt x="18" y="76"/>
                  </a:cubicBezTo>
                  <a:cubicBezTo>
                    <a:pt x="18" y="74"/>
                    <a:pt x="14" y="74"/>
                    <a:pt x="12" y="76"/>
                  </a:cubicBezTo>
                  <a:cubicBezTo>
                    <a:pt x="9" y="78"/>
                    <a:pt x="8" y="76"/>
                    <a:pt x="7" y="76"/>
                  </a:cubicBezTo>
                  <a:cubicBezTo>
                    <a:pt x="6" y="76"/>
                    <a:pt x="2" y="77"/>
                    <a:pt x="0" y="79"/>
                  </a:cubicBezTo>
                  <a:cubicBezTo>
                    <a:pt x="1" y="82"/>
                    <a:pt x="1" y="85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4" y="87"/>
                    <a:pt x="6" y="86"/>
                    <a:pt x="7" y="86"/>
                  </a:cubicBezTo>
                  <a:cubicBezTo>
                    <a:pt x="9" y="86"/>
                    <a:pt x="31" y="86"/>
                    <a:pt x="31" y="86"/>
                  </a:cubicBezTo>
                  <a:cubicBezTo>
                    <a:pt x="31" y="86"/>
                    <a:pt x="33" y="89"/>
                    <a:pt x="32" y="92"/>
                  </a:cubicBezTo>
                  <a:cubicBezTo>
                    <a:pt x="32" y="95"/>
                    <a:pt x="34" y="94"/>
                    <a:pt x="35" y="98"/>
                  </a:cubicBezTo>
                  <a:cubicBezTo>
                    <a:pt x="37" y="101"/>
                    <a:pt x="38" y="103"/>
                    <a:pt x="41" y="102"/>
                  </a:cubicBezTo>
                  <a:cubicBezTo>
                    <a:pt x="45" y="101"/>
                    <a:pt x="49" y="100"/>
                    <a:pt x="50" y="100"/>
                  </a:cubicBezTo>
                  <a:cubicBezTo>
                    <a:pt x="51" y="101"/>
                    <a:pt x="51" y="95"/>
                    <a:pt x="53" y="94"/>
                  </a:cubicBezTo>
                  <a:cubicBezTo>
                    <a:pt x="55" y="93"/>
                    <a:pt x="59" y="94"/>
                    <a:pt x="59" y="94"/>
                  </a:cubicBezTo>
                  <a:cubicBezTo>
                    <a:pt x="59" y="94"/>
                    <a:pt x="59" y="96"/>
                    <a:pt x="62" y="96"/>
                  </a:cubicBezTo>
                  <a:cubicBezTo>
                    <a:pt x="66" y="96"/>
                    <a:pt x="67" y="95"/>
                    <a:pt x="67" y="97"/>
                  </a:cubicBezTo>
                  <a:cubicBezTo>
                    <a:pt x="67" y="99"/>
                    <a:pt x="68" y="102"/>
                    <a:pt x="69" y="103"/>
                  </a:cubicBezTo>
                  <a:cubicBezTo>
                    <a:pt x="70" y="104"/>
                    <a:pt x="66" y="112"/>
                    <a:pt x="68" y="113"/>
                  </a:cubicBezTo>
                  <a:cubicBezTo>
                    <a:pt x="70" y="114"/>
                    <a:pt x="72" y="118"/>
                    <a:pt x="72" y="119"/>
                  </a:cubicBezTo>
                  <a:cubicBezTo>
                    <a:pt x="71" y="121"/>
                    <a:pt x="70" y="124"/>
                    <a:pt x="72" y="125"/>
                  </a:cubicBezTo>
                  <a:cubicBezTo>
                    <a:pt x="73" y="125"/>
                    <a:pt x="73" y="123"/>
                    <a:pt x="75" y="123"/>
                  </a:cubicBezTo>
                  <a:cubicBezTo>
                    <a:pt x="77" y="123"/>
                    <a:pt x="80" y="123"/>
                    <a:pt x="82" y="122"/>
                  </a:cubicBezTo>
                  <a:cubicBezTo>
                    <a:pt x="83" y="122"/>
                    <a:pt x="84" y="122"/>
                    <a:pt x="84" y="122"/>
                  </a:cubicBezTo>
                  <a:cubicBezTo>
                    <a:pt x="86" y="123"/>
                    <a:pt x="86" y="124"/>
                    <a:pt x="86" y="124"/>
                  </a:cubicBezTo>
                  <a:cubicBezTo>
                    <a:pt x="86" y="124"/>
                    <a:pt x="86" y="127"/>
                    <a:pt x="88" y="126"/>
                  </a:cubicBezTo>
                  <a:cubicBezTo>
                    <a:pt x="89" y="125"/>
                    <a:pt x="93" y="124"/>
                    <a:pt x="93" y="126"/>
                  </a:cubicBezTo>
                  <a:cubicBezTo>
                    <a:pt x="92" y="127"/>
                    <a:pt x="94" y="130"/>
                    <a:pt x="95" y="129"/>
                  </a:cubicBezTo>
                  <a:cubicBezTo>
                    <a:pt x="96" y="129"/>
                    <a:pt x="99" y="132"/>
                    <a:pt x="101" y="132"/>
                  </a:cubicBezTo>
                  <a:cubicBezTo>
                    <a:pt x="103" y="132"/>
                    <a:pt x="104" y="132"/>
                    <a:pt x="104" y="131"/>
                  </a:cubicBezTo>
                  <a:cubicBezTo>
                    <a:pt x="104" y="129"/>
                    <a:pt x="106" y="128"/>
                    <a:pt x="107" y="129"/>
                  </a:cubicBezTo>
                  <a:cubicBezTo>
                    <a:pt x="108" y="131"/>
                    <a:pt x="110" y="134"/>
                    <a:pt x="111" y="134"/>
                  </a:cubicBezTo>
                  <a:cubicBezTo>
                    <a:pt x="112" y="134"/>
                    <a:pt x="117" y="134"/>
                    <a:pt x="117" y="134"/>
                  </a:cubicBezTo>
                  <a:cubicBezTo>
                    <a:pt x="117" y="136"/>
                    <a:pt x="118" y="140"/>
                    <a:pt x="120" y="141"/>
                  </a:cubicBezTo>
                  <a:cubicBezTo>
                    <a:pt x="122" y="142"/>
                    <a:pt x="124" y="141"/>
                    <a:pt x="124" y="141"/>
                  </a:cubicBezTo>
                  <a:cubicBezTo>
                    <a:pt x="124" y="141"/>
                    <a:pt x="126" y="140"/>
                    <a:pt x="126" y="137"/>
                  </a:cubicBezTo>
                  <a:cubicBezTo>
                    <a:pt x="126" y="135"/>
                    <a:pt x="126" y="133"/>
                    <a:pt x="125" y="133"/>
                  </a:cubicBezTo>
                  <a:cubicBezTo>
                    <a:pt x="124" y="133"/>
                    <a:pt x="123" y="134"/>
                    <a:pt x="120" y="134"/>
                  </a:cubicBezTo>
                  <a:cubicBezTo>
                    <a:pt x="118" y="134"/>
                    <a:pt x="116" y="129"/>
                    <a:pt x="115" y="128"/>
                  </a:cubicBezTo>
                  <a:cubicBezTo>
                    <a:pt x="114" y="127"/>
                    <a:pt x="117" y="123"/>
                    <a:pt x="117" y="122"/>
                  </a:cubicBezTo>
                  <a:cubicBezTo>
                    <a:pt x="117" y="119"/>
                    <a:pt x="119" y="113"/>
                    <a:pt x="117" y="113"/>
                  </a:cubicBezTo>
                  <a:cubicBezTo>
                    <a:pt x="116" y="112"/>
                    <a:pt x="117" y="111"/>
                    <a:pt x="118" y="109"/>
                  </a:cubicBezTo>
                  <a:cubicBezTo>
                    <a:pt x="120" y="108"/>
                    <a:pt x="118" y="104"/>
                    <a:pt x="120" y="104"/>
                  </a:cubicBezTo>
                  <a:cubicBezTo>
                    <a:pt x="123" y="104"/>
                    <a:pt x="128" y="104"/>
                    <a:pt x="129" y="103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30" y="102"/>
                    <a:pt x="130" y="101"/>
                    <a:pt x="130" y="101"/>
                  </a:cubicBezTo>
                  <a:cubicBezTo>
                    <a:pt x="128" y="99"/>
                    <a:pt x="126" y="95"/>
                    <a:pt x="124" y="94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077;p79">
              <a:extLst>
                <a:ext uri="{FF2B5EF4-FFF2-40B4-BE49-F238E27FC236}">
                  <a16:creationId xmlns:a16="http://schemas.microsoft.com/office/drawing/2014/main" id="{B247529C-886E-3438-CD26-81228CB5C3A7}"/>
                </a:ext>
              </a:extLst>
            </p:cNvPr>
            <p:cNvSpPr/>
            <p:nvPr/>
          </p:nvSpPr>
          <p:spPr>
            <a:xfrm>
              <a:off x="5105581" y="3395206"/>
              <a:ext cx="31866" cy="43607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0" y="8"/>
                  </a:moveTo>
                  <a:cubicBezTo>
                    <a:pt x="1" y="9"/>
                    <a:pt x="2" y="12"/>
                    <a:pt x="2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8" y="13"/>
                    <a:pt x="12" y="5"/>
                    <a:pt x="12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7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078;p79">
              <a:extLst>
                <a:ext uri="{FF2B5EF4-FFF2-40B4-BE49-F238E27FC236}">
                  <a16:creationId xmlns:a16="http://schemas.microsoft.com/office/drawing/2014/main" id="{5551DADF-BF0B-7D6D-1038-FAE5601F3707}"/>
                </a:ext>
              </a:extLst>
            </p:cNvPr>
            <p:cNvSpPr/>
            <p:nvPr/>
          </p:nvSpPr>
          <p:spPr>
            <a:xfrm>
              <a:off x="5127384" y="3564601"/>
              <a:ext cx="211323" cy="343819"/>
            </a:xfrm>
            <a:custGeom>
              <a:avLst/>
              <a:gdLst/>
              <a:ahLst/>
              <a:cxnLst/>
              <a:rect l="l" t="t" r="r" b="b"/>
              <a:pathLst>
                <a:path w="78" h="126" extrusionOk="0">
                  <a:moveTo>
                    <a:pt x="78" y="32"/>
                  </a:moveTo>
                  <a:cubicBezTo>
                    <a:pt x="78" y="31"/>
                    <a:pt x="76" y="21"/>
                    <a:pt x="77" y="18"/>
                  </a:cubicBezTo>
                  <a:cubicBezTo>
                    <a:pt x="77" y="14"/>
                    <a:pt x="76" y="5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1"/>
                    <a:pt x="68" y="3"/>
                    <a:pt x="67" y="4"/>
                  </a:cubicBezTo>
                  <a:cubicBezTo>
                    <a:pt x="67" y="6"/>
                    <a:pt x="64" y="4"/>
                    <a:pt x="63" y="6"/>
                  </a:cubicBezTo>
                  <a:cubicBezTo>
                    <a:pt x="61" y="7"/>
                    <a:pt x="59" y="6"/>
                    <a:pt x="58" y="5"/>
                  </a:cubicBezTo>
                  <a:cubicBezTo>
                    <a:pt x="56" y="5"/>
                    <a:pt x="55" y="7"/>
                    <a:pt x="55" y="8"/>
                  </a:cubicBezTo>
                  <a:cubicBezTo>
                    <a:pt x="55" y="9"/>
                    <a:pt x="53" y="8"/>
                    <a:pt x="51" y="8"/>
                  </a:cubicBezTo>
                  <a:cubicBezTo>
                    <a:pt x="50" y="8"/>
                    <a:pt x="46" y="9"/>
                    <a:pt x="45" y="9"/>
                  </a:cubicBezTo>
                  <a:cubicBezTo>
                    <a:pt x="43" y="9"/>
                    <a:pt x="44" y="8"/>
                    <a:pt x="43" y="7"/>
                  </a:cubicBezTo>
                  <a:cubicBezTo>
                    <a:pt x="41" y="7"/>
                    <a:pt x="39" y="8"/>
                    <a:pt x="38" y="8"/>
                  </a:cubicBezTo>
                  <a:cubicBezTo>
                    <a:pt x="37" y="8"/>
                    <a:pt x="35" y="8"/>
                    <a:pt x="34" y="8"/>
                  </a:cubicBezTo>
                  <a:cubicBezTo>
                    <a:pt x="34" y="8"/>
                    <a:pt x="33" y="9"/>
                    <a:pt x="33" y="10"/>
                  </a:cubicBezTo>
                  <a:cubicBezTo>
                    <a:pt x="32" y="14"/>
                    <a:pt x="36" y="22"/>
                    <a:pt x="37" y="26"/>
                  </a:cubicBezTo>
                  <a:cubicBezTo>
                    <a:pt x="38" y="27"/>
                    <a:pt x="40" y="29"/>
                    <a:pt x="41" y="30"/>
                  </a:cubicBezTo>
                  <a:cubicBezTo>
                    <a:pt x="43" y="32"/>
                    <a:pt x="41" y="32"/>
                    <a:pt x="42" y="38"/>
                  </a:cubicBezTo>
                  <a:cubicBezTo>
                    <a:pt x="42" y="43"/>
                    <a:pt x="39" y="41"/>
                    <a:pt x="37" y="43"/>
                  </a:cubicBezTo>
                  <a:cubicBezTo>
                    <a:pt x="35" y="44"/>
                    <a:pt x="37" y="48"/>
                    <a:pt x="36" y="49"/>
                  </a:cubicBezTo>
                  <a:cubicBezTo>
                    <a:pt x="36" y="50"/>
                    <a:pt x="31" y="42"/>
                    <a:pt x="30" y="40"/>
                  </a:cubicBezTo>
                  <a:cubicBezTo>
                    <a:pt x="30" y="39"/>
                    <a:pt x="31" y="33"/>
                    <a:pt x="31" y="31"/>
                  </a:cubicBezTo>
                  <a:cubicBezTo>
                    <a:pt x="31" y="28"/>
                    <a:pt x="27" y="30"/>
                    <a:pt x="25" y="30"/>
                  </a:cubicBezTo>
                  <a:cubicBezTo>
                    <a:pt x="24" y="30"/>
                    <a:pt x="21" y="26"/>
                    <a:pt x="20" y="26"/>
                  </a:cubicBezTo>
                  <a:cubicBezTo>
                    <a:pt x="20" y="26"/>
                    <a:pt x="0" y="33"/>
                    <a:pt x="0" y="33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8" y="42"/>
                    <a:pt x="11" y="43"/>
                  </a:cubicBezTo>
                  <a:cubicBezTo>
                    <a:pt x="14" y="45"/>
                    <a:pt x="19" y="46"/>
                    <a:pt x="20" y="47"/>
                  </a:cubicBezTo>
                  <a:cubicBezTo>
                    <a:pt x="21" y="47"/>
                    <a:pt x="20" y="55"/>
                    <a:pt x="20" y="58"/>
                  </a:cubicBezTo>
                  <a:cubicBezTo>
                    <a:pt x="20" y="62"/>
                    <a:pt x="17" y="63"/>
                    <a:pt x="19" y="65"/>
                  </a:cubicBezTo>
                  <a:cubicBezTo>
                    <a:pt x="20" y="66"/>
                    <a:pt x="20" y="70"/>
                    <a:pt x="20" y="70"/>
                  </a:cubicBezTo>
                  <a:cubicBezTo>
                    <a:pt x="22" y="71"/>
                    <a:pt x="19" y="75"/>
                    <a:pt x="17" y="76"/>
                  </a:cubicBezTo>
                  <a:cubicBezTo>
                    <a:pt x="15" y="77"/>
                    <a:pt x="17" y="80"/>
                    <a:pt x="15" y="83"/>
                  </a:cubicBezTo>
                  <a:cubicBezTo>
                    <a:pt x="13" y="85"/>
                    <a:pt x="9" y="89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2"/>
                    <a:pt x="10" y="103"/>
                    <a:pt x="12" y="104"/>
                  </a:cubicBezTo>
                  <a:cubicBezTo>
                    <a:pt x="14" y="106"/>
                    <a:pt x="13" y="117"/>
                    <a:pt x="13" y="118"/>
                  </a:cubicBezTo>
                  <a:cubicBezTo>
                    <a:pt x="12" y="119"/>
                    <a:pt x="14" y="126"/>
                    <a:pt x="14" y="126"/>
                  </a:cubicBezTo>
                  <a:cubicBezTo>
                    <a:pt x="14" y="126"/>
                    <a:pt x="17" y="126"/>
                    <a:pt x="20" y="126"/>
                  </a:cubicBezTo>
                  <a:cubicBezTo>
                    <a:pt x="20" y="125"/>
                    <a:pt x="20" y="124"/>
                    <a:pt x="20" y="123"/>
                  </a:cubicBezTo>
                  <a:cubicBezTo>
                    <a:pt x="20" y="119"/>
                    <a:pt x="18" y="122"/>
                    <a:pt x="17" y="120"/>
                  </a:cubicBezTo>
                  <a:cubicBezTo>
                    <a:pt x="16" y="117"/>
                    <a:pt x="22" y="113"/>
                    <a:pt x="28" y="112"/>
                  </a:cubicBezTo>
                  <a:cubicBezTo>
                    <a:pt x="34" y="109"/>
                    <a:pt x="37" y="108"/>
                    <a:pt x="37" y="105"/>
                  </a:cubicBezTo>
                  <a:cubicBezTo>
                    <a:pt x="38" y="103"/>
                    <a:pt x="37" y="97"/>
                    <a:pt x="38" y="95"/>
                  </a:cubicBezTo>
                  <a:cubicBezTo>
                    <a:pt x="39" y="92"/>
                    <a:pt x="38" y="90"/>
                    <a:pt x="37" y="85"/>
                  </a:cubicBezTo>
                  <a:cubicBezTo>
                    <a:pt x="36" y="80"/>
                    <a:pt x="34" y="79"/>
                    <a:pt x="33" y="76"/>
                  </a:cubicBezTo>
                  <a:cubicBezTo>
                    <a:pt x="32" y="73"/>
                    <a:pt x="32" y="70"/>
                    <a:pt x="34" y="70"/>
                  </a:cubicBezTo>
                  <a:cubicBezTo>
                    <a:pt x="36" y="70"/>
                    <a:pt x="36" y="69"/>
                    <a:pt x="38" y="66"/>
                  </a:cubicBezTo>
                  <a:cubicBezTo>
                    <a:pt x="40" y="64"/>
                    <a:pt x="41" y="65"/>
                    <a:pt x="44" y="63"/>
                  </a:cubicBezTo>
                  <a:cubicBezTo>
                    <a:pt x="47" y="60"/>
                    <a:pt x="47" y="57"/>
                    <a:pt x="52" y="54"/>
                  </a:cubicBezTo>
                  <a:cubicBezTo>
                    <a:pt x="56" y="50"/>
                    <a:pt x="62" y="51"/>
                    <a:pt x="66" y="48"/>
                  </a:cubicBezTo>
                  <a:cubicBezTo>
                    <a:pt x="71" y="45"/>
                    <a:pt x="78" y="34"/>
                    <a:pt x="78" y="3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079;p79">
              <a:extLst>
                <a:ext uri="{FF2B5EF4-FFF2-40B4-BE49-F238E27FC236}">
                  <a16:creationId xmlns:a16="http://schemas.microsoft.com/office/drawing/2014/main" id="{26F2F0CE-BF3B-8AF3-D25A-CBCAB8C453E3}"/>
                </a:ext>
              </a:extLst>
            </p:cNvPr>
            <p:cNvSpPr/>
            <p:nvPr/>
          </p:nvSpPr>
          <p:spPr>
            <a:xfrm>
              <a:off x="5110611" y="3365019"/>
              <a:ext cx="223062" cy="224740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76" y="65"/>
                  </a:moveTo>
                  <a:cubicBezTo>
                    <a:pt x="76" y="61"/>
                    <a:pt x="73" y="61"/>
                    <a:pt x="73" y="58"/>
                  </a:cubicBezTo>
                  <a:cubicBezTo>
                    <a:pt x="73" y="55"/>
                    <a:pt x="73" y="52"/>
                    <a:pt x="72" y="52"/>
                  </a:cubicBezTo>
                  <a:cubicBezTo>
                    <a:pt x="71" y="52"/>
                    <a:pt x="72" y="49"/>
                    <a:pt x="74" y="46"/>
                  </a:cubicBezTo>
                  <a:cubicBezTo>
                    <a:pt x="76" y="43"/>
                    <a:pt x="70" y="43"/>
                    <a:pt x="70" y="41"/>
                  </a:cubicBezTo>
                  <a:cubicBezTo>
                    <a:pt x="70" y="39"/>
                    <a:pt x="71" y="34"/>
                    <a:pt x="73" y="29"/>
                  </a:cubicBezTo>
                  <a:cubicBezTo>
                    <a:pt x="67" y="25"/>
                    <a:pt x="60" y="20"/>
                    <a:pt x="60" y="2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4"/>
                    <a:pt x="32" y="7"/>
                    <a:pt x="30" y="8"/>
                  </a:cubicBezTo>
                  <a:cubicBezTo>
                    <a:pt x="27" y="8"/>
                    <a:pt x="33" y="12"/>
                    <a:pt x="30" y="12"/>
                  </a:cubicBezTo>
                  <a:cubicBezTo>
                    <a:pt x="27" y="13"/>
                    <a:pt x="22" y="10"/>
                    <a:pt x="18" y="12"/>
                  </a:cubicBezTo>
                  <a:cubicBezTo>
                    <a:pt x="15" y="13"/>
                    <a:pt x="16" y="7"/>
                    <a:pt x="18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8"/>
                    <a:pt x="11" y="10"/>
                  </a:cubicBezTo>
                  <a:cubicBezTo>
                    <a:pt x="11" y="11"/>
                    <a:pt x="9" y="11"/>
                    <a:pt x="8" y="11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6" y="24"/>
                    <a:pt x="4" y="25"/>
                  </a:cubicBezTo>
                  <a:cubicBezTo>
                    <a:pt x="3" y="25"/>
                    <a:pt x="2" y="26"/>
                    <a:pt x="0" y="27"/>
                  </a:cubicBezTo>
                  <a:cubicBezTo>
                    <a:pt x="2" y="32"/>
                    <a:pt x="3" y="39"/>
                    <a:pt x="5" y="41"/>
                  </a:cubicBezTo>
                  <a:cubicBezTo>
                    <a:pt x="9" y="44"/>
                    <a:pt x="9" y="48"/>
                    <a:pt x="9" y="51"/>
                  </a:cubicBezTo>
                  <a:cubicBezTo>
                    <a:pt x="10" y="52"/>
                    <a:pt x="13" y="55"/>
                    <a:pt x="11" y="56"/>
                  </a:cubicBezTo>
                  <a:cubicBezTo>
                    <a:pt x="10" y="57"/>
                    <a:pt x="8" y="55"/>
                    <a:pt x="7" y="53"/>
                  </a:cubicBezTo>
                  <a:cubicBezTo>
                    <a:pt x="7" y="53"/>
                    <a:pt x="7" y="54"/>
                    <a:pt x="6" y="54"/>
                  </a:cubicBezTo>
                  <a:cubicBezTo>
                    <a:pt x="6" y="54"/>
                    <a:pt x="6" y="54"/>
                    <a:pt x="6" y="55"/>
                  </a:cubicBezTo>
                  <a:cubicBezTo>
                    <a:pt x="8" y="56"/>
                    <a:pt x="11" y="58"/>
                    <a:pt x="12" y="58"/>
                  </a:cubicBezTo>
                  <a:cubicBezTo>
                    <a:pt x="13" y="58"/>
                    <a:pt x="16" y="60"/>
                    <a:pt x="18" y="61"/>
                  </a:cubicBezTo>
                  <a:cubicBezTo>
                    <a:pt x="20" y="61"/>
                    <a:pt x="27" y="63"/>
                    <a:pt x="28" y="64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30" y="65"/>
                    <a:pt x="32" y="65"/>
                    <a:pt x="34" y="65"/>
                  </a:cubicBezTo>
                  <a:cubicBezTo>
                    <a:pt x="34" y="65"/>
                    <a:pt x="34" y="65"/>
                    <a:pt x="35" y="65"/>
                  </a:cubicBezTo>
                  <a:cubicBezTo>
                    <a:pt x="36" y="65"/>
                    <a:pt x="40" y="74"/>
                    <a:pt x="40" y="80"/>
                  </a:cubicBezTo>
                  <a:cubicBezTo>
                    <a:pt x="41" y="80"/>
                    <a:pt x="43" y="80"/>
                    <a:pt x="44" y="80"/>
                  </a:cubicBezTo>
                  <a:cubicBezTo>
                    <a:pt x="45" y="80"/>
                    <a:pt x="47" y="79"/>
                    <a:pt x="48" y="79"/>
                  </a:cubicBezTo>
                  <a:cubicBezTo>
                    <a:pt x="50" y="80"/>
                    <a:pt x="49" y="82"/>
                    <a:pt x="51" y="82"/>
                  </a:cubicBezTo>
                  <a:cubicBezTo>
                    <a:pt x="52" y="82"/>
                    <a:pt x="56" y="81"/>
                    <a:pt x="57" y="81"/>
                  </a:cubicBezTo>
                  <a:cubicBezTo>
                    <a:pt x="59" y="81"/>
                    <a:pt x="61" y="82"/>
                    <a:pt x="61" y="80"/>
                  </a:cubicBezTo>
                  <a:cubicBezTo>
                    <a:pt x="61" y="79"/>
                    <a:pt x="62" y="77"/>
                    <a:pt x="64" y="77"/>
                  </a:cubicBezTo>
                  <a:cubicBezTo>
                    <a:pt x="65" y="78"/>
                    <a:pt x="67" y="79"/>
                    <a:pt x="69" y="78"/>
                  </a:cubicBezTo>
                  <a:cubicBezTo>
                    <a:pt x="70" y="76"/>
                    <a:pt x="73" y="78"/>
                    <a:pt x="73" y="76"/>
                  </a:cubicBezTo>
                  <a:cubicBezTo>
                    <a:pt x="74" y="75"/>
                    <a:pt x="78" y="74"/>
                    <a:pt x="82" y="73"/>
                  </a:cubicBezTo>
                  <a:cubicBezTo>
                    <a:pt x="82" y="68"/>
                    <a:pt x="76" y="70"/>
                    <a:pt x="76" y="6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080;p79">
              <a:extLst>
                <a:ext uri="{FF2B5EF4-FFF2-40B4-BE49-F238E27FC236}">
                  <a16:creationId xmlns:a16="http://schemas.microsoft.com/office/drawing/2014/main" id="{07E87114-1816-7C1B-6F7C-31E9C536D82B}"/>
                </a:ext>
              </a:extLst>
            </p:cNvPr>
            <p:cNvSpPr/>
            <p:nvPr/>
          </p:nvSpPr>
          <p:spPr>
            <a:xfrm>
              <a:off x="5176021" y="3542799"/>
              <a:ext cx="68764" cy="157653"/>
            </a:xfrm>
            <a:custGeom>
              <a:avLst/>
              <a:gdLst/>
              <a:ahLst/>
              <a:cxnLst/>
              <a:rect l="l" t="t" r="r" b="b"/>
              <a:pathLst>
                <a:path w="25" h="58" extrusionOk="0">
                  <a:moveTo>
                    <a:pt x="23" y="38"/>
                  </a:moveTo>
                  <a:cubicBezTo>
                    <a:pt x="22" y="37"/>
                    <a:pt x="20" y="35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6" y="38"/>
                    <a:pt x="11" y="29"/>
                    <a:pt x="11" y="24"/>
                  </a:cubicBezTo>
                  <a:cubicBezTo>
                    <a:pt x="10" y="18"/>
                    <a:pt x="13" y="15"/>
                    <a:pt x="11" y="11"/>
                  </a:cubicBezTo>
                  <a:cubicBezTo>
                    <a:pt x="9" y="6"/>
                    <a:pt x="8" y="1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5" y="2"/>
                    <a:pt x="7" y="7"/>
                    <a:pt x="7" y="8"/>
                  </a:cubicBezTo>
                  <a:cubicBezTo>
                    <a:pt x="7" y="10"/>
                    <a:pt x="5" y="8"/>
                    <a:pt x="4" y="10"/>
                  </a:cubicBezTo>
                  <a:cubicBezTo>
                    <a:pt x="4" y="12"/>
                    <a:pt x="3" y="20"/>
                    <a:pt x="5" y="22"/>
                  </a:cubicBezTo>
                  <a:cubicBezTo>
                    <a:pt x="7" y="23"/>
                    <a:pt x="2" y="22"/>
                    <a:pt x="2" y="24"/>
                  </a:cubicBezTo>
                  <a:cubicBezTo>
                    <a:pt x="2" y="25"/>
                    <a:pt x="1" y="30"/>
                    <a:pt x="0" y="31"/>
                  </a:cubicBezTo>
                  <a:cubicBezTo>
                    <a:pt x="0" y="31"/>
                    <a:pt x="1" y="32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6" y="38"/>
                    <a:pt x="7" y="38"/>
                  </a:cubicBezTo>
                  <a:cubicBezTo>
                    <a:pt x="9" y="38"/>
                    <a:pt x="12" y="36"/>
                    <a:pt x="13" y="39"/>
                  </a:cubicBezTo>
                  <a:cubicBezTo>
                    <a:pt x="13" y="41"/>
                    <a:pt x="12" y="47"/>
                    <a:pt x="12" y="48"/>
                  </a:cubicBezTo>
                  <a:cubicBezTo>
                    <a:pt x="12" y="50"/>
                    <a:pt x="18" y="58"/>
                    <a:pt x="18" y="57"/>
                  </a:cubicBezTo>
                  <a:cubicBezTo>
                    <a:pt x="19" y="56"/>
                    <a:pt x="17" y="52"/>
                    <a:pt x="19" y="51"/>
                  </a:cubicBezTo>
                  <a:cubicBezTo>
                    <a:pt x="21" y="49"/>
                    <a:pt x="24" y="51"/>
                    <a:pt x="24" y="46"/>
                  </a:cubicBezTo>
                  <a:cubicBezTo>
                    <a:pt x="23" y="40"/>
                    <a:pt x="25" y="40"/>
                    <a:pt x="23" y="38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081;p79">
              <a:extLst>
                <a:ext uri="{FF2B5EF4-FFF2-40B4-BE49-F238E27FC236}">
                  <a16:creationId xmlns:a16="http://schemas.microsoft.com/office/drawing/2014/main" id="{349B3073-47E1-273D-83C7-05910F8238E9}"/>
                </a:ext>
              </a:extLst>
            </p:cNvPr>
            <p:cNvSpPr/>
            <p:nvPr/>
          </p:nvSpPr>
          <p:spPr>
            <a:xfrm>
              <a:off x="7836000" y="3772569"/>
              <a:ext cx="65410" cy="51993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0" y="2"/>
                  </a:moveTo>
                  <a:cubicBezTo>
                    <a:pt x="0" y="0"/>
                    <a:pt x="24" y="15"/>
                    <a:pt x="22" y="17"/>
                  </a:cubicBezTo>
                  <a:cubicBezTo>
                    <a:pt x="19" y="19"/>
                    <a:pt x="0" y="5"/>
                    <a:pt x="0" y="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082;p79">
              <a:extLst>
                <a:ext uri="{FF2B5EF4-FFF2-40B4-BE49-F238E27FC236}">
                  <a16:creationId xmlns:a16="http://schemas.microsoft.com/office/drawing/2014/main" id="{DA81F84E-9D0F-33E7-3CBA-4142D8F4FE06}"/>
                </a:ext>
              </a:extLst>
            </p:cNvPr>
            <p:cNvSpPr/>
            <p:nvPr/>
          </p:nvSpPr>
          <p:spPr>
            <a:xfrm>
              <a:off x="5895521" y="2461029"/>
              <a:ext cx="155977" cy="107339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6" y="31"/>
                  </a:moveTo>
                  <a:cubicBezTo>
                    <a:pt x="48" y="32"/>
                    <a:pt x="47" y="33"/>
                    <a:pt x="49" y="33"/>
                  </a:cubicBezTo>
                  <a:cubicBezTo>
                    <a:pt x="50" y="33"/>
                    <a:pt x="53" y="33"/>
                    <a:pt x="55" y="35"/>
                  </a:cubicBezTo>
                  <a:cubicBezTo>
                    <a:pt x="56" y="34"/>
                    <a:pt x="57" y="34"/>
                    <a:pt x="57" y="34"/>
                  </a:cubicBezTo>
                  <a:cubicBezTo>
                    <a:pt x="57" y="34"/>
                    <a:pt x="56" y="27"/>
                    <a:pt x="56" y="24"/>
                  </a:cubicBezTo>
                  <a:cubicBezTo>
                    <a:pt x="55" y="22"/>
                    <a:pt x="48" y="19"/>
                    <a:pt x="48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39" y="15"/>
                    <a:pt x="37" y="14"/>
                  </a:cubicBezTo>
                  <a:cubicBezTo>
                    <a:pt x="35" y="13"/>
                    <a:pt x="33" y="15"/>
                    <a:pt x="31" y="13"/>
                  </a:cubicBezTo>
                  <a:cubicBezTo>
                    <a:pt x="30" y="11"/>
                    <a:pt x="27" y="14"/>
                    <a:pt x="24" y="12"/>
                  </a:cubicBezTo>
                  <a:cubicBezTo>
                    <a:pt x="22" y="11"/>
                    <a:pt x="14" y="13"/>
                    <a:pt x="14" y="12"/>
                  </a:cubicBezTo>
                  <a:cubicBezTo>
                    <a:pt x="13" y="10"/>
                    <a:pt x="17" y="6"/>
                    <a:pt x="19" y="7"/>
                  </a:cubicBezTo>
                  <a:cubicBezTo>
                    <a:pt x="20" y="7"/>
                    <a:pt x="21" y="7"/>
                    <a:pt x="22" y="7"/>
                  </a:cubicBezTo>
                  <a:cubicBezTo>
                    <a:pt x="23" y="6"/>
                    <a:pt x="24" y="2"/>
                    <a:pt x="24" y="1"/>
                  </a:cubicBezTo>
                  <a:cubicBezTo>
                    <a:pt x="23" y="0"/>
                    <a:pt x="21" y="1"/>
                    <a:pt x="19" y="2"/>
                  </a:cubicBezTo>
                  <a:cubicBezTo>
                    <a:pt x="17" y="4"/>
                    <a:pt x="14" y="2"/>
                    <a:pt x="13" y="4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8" y="7"/>
                    <a:pt x="10" y="11"/>
                    <a:pt x="8" y="12"/>
                  </a:cubicBezTo>
                  <a:cubicBezTo>
                    <a:pt x="5" y="13"/>
                    <a:pt x="1" y="12"/>
                    <a:pt x="0" y="14"/>
                  </a:cubicBezTo>
                  <a:cubicBezTo>
                    <a:pt x="0" y="17"/>
                    <a:pt x="5" y="18"/>
                    <a:pt x="5" y="20"/>
                  </a:cubicBezTo>
                  <a:cubicBezTo>
                    <a:pt x="5" y="22"/>
                    <a:pt x="8" y="25"/>
                    <a:pt x="6" y="27"/>
                  </a:cubicBezTo>
                  <a:cubicBezTo>
                    <a:pt x="4" y="28"/>
                    <a:pt x="3" y="31"/>
                    <a:pt x="3" y="34"/>
                  </a:cubicBezTo>
                  <a:cubicBezTo>
                    <a:pt x="4" y="35"/>
                    <a:pt x="6" y="36"/>
                    <a:pt x="6" y="35"/>
                  </a:cubicBezTo>
                  <a:cubicBezTo>
                    <a:pt x="8" y="32"/>
                    <a:pt x="14" y="35"/>
                    <a:pt x="14" y="32"/>
                  </a:cubicBezTo>
                  <a:cubicBezTo>
                    <a:pt x="14" y="31"/>
                    <a:pt x="21" y="31"/>
                    <a:pt x="21" y="30"/>
                  </a:cubicBezTo>
                  <a:cubicBezTo>
                    <a:pt x="21" y="27"/>
                    <a:pt x="25" y="22"/>
                    <a:pt x="28" y="23"/>
                  </a:cubicBezTo>
                  <a:cubicBezTo>
                    <a:pt x="30" y="23"/>
                    <a:pt x="27" y="28"/>
                    <a:pt x="31" y="29"/>
                  </a:cubicBezTo>
                  <a:cubicBezTo>
                    <a:pt x="34" y="31"/>
                    <a:pt x="29" y="36"/>
                    <a:pt x="31" y="38"/>
                  </a:cubicBezTo>
                  <a:cubicBezTo>
                    <a:pt x="32" y="39"/>
                    <a:pt x="33" y="38"/>
                    <a:pt x="35" y="38"/>
                  </a:cubicBezTo>
                  <a:cubicBezTo>
                    <a:pt x="35" y="38"/>
                    <a:pt x="37" y="37"/>
                    <a:pt x="38" y="37"/>
                  </a:cubicBezTo>
                  <a:cubicBezTo>
                    <a:pt x="41" y="34"/>
                    <a:pt x="46" y="31"/>
                    <a:pt x="46" y="3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083;p79">
              <a:extLst>
                <a:ext uri="{FF2B5EF4-FFF2-40B4-BE49-F238E27FC236}">
                  <a16:creationId xmlns:a16="http://schemas.microsoft.com/office/drawing/2014/main" id="{91B5F419-857F-11E4-3AAC-4428F356D654}"/>
                </a:ext>
              </a:extLst>
            </p:cNvPr>
            <p:cNvSpPr/>
            <p:nvPr/>
          </p:nvSpPr>
          <p:spPr>
            <a:xfrm>
              <a:off x="2928624" y="2818265"/>
              <a:ext cx="18449" cy="36898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6" y="12"/>
                  </a:moveTo>
                  <a:cubicBezTo>
                    <a:pt x="6" y="13"/>
                    <a:pt x="3" y="10"/>
                    <a:pt x="3" y="9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1"/>
                    <a:pt x="1" y="0"/>
                    <a:pt x="3" y="2"/>
                  </a:cubicBezTo>
                  <a:cubicBezTo>
                    <a:pt x="5" y="5"/>
                    <a:pt x="4" y="7"/>
                    <a:pt x="4" y="8"/>
                  </a:cubicBezTo>
                  <a:cubicBezTo>
                    <a:pt x="4" y="9"/>
                    <a:pt x="7" y="10"/>
                    <a:pt x="6" y="1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084;p79">
              <a:extLst>
                <a:ext uri="{FF2B5EF4-FFF2-40B4-BE49-F238E27FC236}">
                  <a16:creationId xmlns:a16="http://schemas.microsoft.com/office/drawing/2014/main" id="{3124085E-507A-BA5E-0ECE-95C8758E6DAF}"/>
                </a:ext>
              </a:extLst>
            </p:cNvPr>
            <p:cNvSpPr/>
            <p:nvPr/>
          </p:nvSpPr>
          <p:spPr>
            <a:xfrm>
              <a:off x="3264057" y="3125185"/>
              <a:ext cx="21803" cy="21803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2" y="7"/>
                  </a:moveTo>
                  <a:cubicBezTo>
                    <a:pt x="0" y="6"/>
                    <a:pt x="3" y="4"/>
                    <a:pt x="1" y="3"/>
                  </a:cubicBezTo>
                  <a:cubicBezTo>
                    <a:pt x="0" y="2"/>
                    <a:pt x="5" y="0"/>
                    <a:pt x="7" y="1"/>
                  </a:cubicBezTo>
                  <a:cubicBezTo>
                    <a:pt x="8" y="3"/>
                    <a:pt x="8" y="5"/>
                    <a:pt x="7" y="6"/>
                  </a:cubicBezTo>
                  <a:cubicBezTo>
                    <a:pt x="6" y="7"/>
                    <a:pt x="2" y="8"/>
                    <a:pt x="2" y="7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085;p79">
              <a:extLst>
                <a:ext uri="{FF2B5EF4-FFF2-40B4-BE49-F238E27FC236}">
                  <a16:creationId xmlns:a16="http://schemas.microsoft.com/office/drawing/2014/main" id="{7DD62777-BF0A-C36E-700B-BF1E60C25359}"/>
                </a:ext>
              </a:extLst>
            </p:cNvPr>
            <p:cNvSpPr/>
            <p:nvPr/>
          </p:nvSpPr>
          <p:spPr>
            <a:xfrm>
              <a:off x="5399083" y="2452643"/>
              <a:ext cx="68764" cy="55347"/>
            </a:xfrm>
            <a:custGeom>
              <a:avLst/>
              <a:gdLst/>
              <a:ahLst/>
              <a:cxnLst/>
              <a:rect l="l" t="t" r="r" b="b"/>
              <a:pathLst>
                <a:path w="25" h="20" extrusionOk="0">
                  <a:moveTo>
                    <a:pt x="23" y="16"/>
                  </a:moveTo>
                  <a:cubicBezTo>
                    <a:pt x="23" y="14"/>
                    <a:pt x="18" y="12"/>
                    <a:pt x="18" y="10"/>
                  </a:cubicBezTo>
                  <a:cubicBezTo>
                    <a:pt x="18" y="9"/>
                    <a:pt x="15" y="6"/>
                    <a:pt x="15" y="4"/>
                  </a:cubicBezTo>
                  <a:cubicBezTo>
                    <a:pt x="15" y="3"/>
                    <a:pt x="14" y="1"/>
                    <a:pt x="13" y="1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0" y="3"/>
                    <a:pt x="0" y="4"/>
                    <a:pt x="0" y="7"/>
                  </a:cubicBezTo>
                  <a:cubicBezTo>
                    <a:pt x="2" y="10"/>
                    <a:pt x="5" y="9"/>
                    <a:pt x="7" y="9"/>
                  </a:cubicBezTo>
                  <a:cubicBezTo>
                    <a:pt x="7" y="9"/>
                    <a:pt x="8" y="10"/>
                    <a:pt x="8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4"/>
                    <a:pt x="13" y="15"/>
                    <a:pt x="14" y="15"/>
                  </a:cubicBezTo>
                  <a:cubicBezTo>
                    <a:pt x="15" y="16"/>
                    <a:pt x="16" y="14"/>
                    <a:pt x="18" y="17"/>
                  </a:cubicBezTo>
                  <a:cubicBezTo>
                    <a:pt x="19" y="18"/>
                    <a:pt x="20" y="18"/>
                    <a:pt x="19" y="20"/>
                  </a:cubicBezTo>
                  <a:cubicBezTo>
                    <a:pt x="21" y="20"/>
                    <a:pt x="23" y="20"/>
                    <a:pt x="25" y="19"/>
                  </a:cubicBezTo>
                  <a:cubicBezTo>
                    <a:pt x="24" y="18"/>
                    <a:pt x="23" y="17"/>
                    <a:pt x="23" y="1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086;p79">
              <a:extLst>
                <a:ext uri="{FF2B5EF4-FFF2-40B4-BE49-F238E27FC236}">
                  <a16:creationId xmlns:a16="http://schemas.microsoft.com/office/drawing/2014/main" id="{C5748816-9B8C-2C21-1561-B40D7E4A7178}"/>
                </a:ext>
              </a:extLst>
            </p:cNvPr>
            <p:cNvSpPr/>
            <p:nvPr/>
          </p:nvSpPr>
          <p:spPr>
            <a:xfrm>
              <a:off x="5429270" y="2439228"/>
              <a:ext cx="100629" cy="82182"/>
            </a:xfrm>
            <a:custGeom>
              <a:avLst/>
              <a:gdLst/>
              <a:ahLst/>
              <a:cxnLst/>
              <a:rect l="l" t="t" r="r" b="b"/>
              <a:pathLst>
                <a:path w="37" h="30" extrusionOk="0">
                  <a:moveTo>
                    <a:pt x="35" y="9"/>
                  </a:moveTo>
                  <a:cubicBezTo>
                    <a:pt x="34" y="8"/>
                    <a:pt x="31" y="4"/>
                    <a:pt x="27" y="1"/>
                  </a:cubicBezTo>
                  <a:cubicBezTo>
                    <a:pt x="26" y="4"/>
                    <a:pt x="24" y="3"/>
                    <a:pt x="23" y="4"/>
                  </a:cubicBezTo>
                  <a:cubicBezTo>
                    <a:pt x="23" y="6"/>
                    <a:pt x="21" y="4"/>
                    <a:pt x="20" y="4"/>
                  </a:cubicBezTo>
                  <a:cubicBezTo>
                    <a:pt x="19" y="4"/>
                    <a:pt x="16" y="1"/>
                    <a:pt x="14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1" y="1"/>
                    <a:pt x="10" y="2"/>
                    <a:pt x="10" y="3"/>
                  </a:cubicBezTo>
                  <a:cubicBezTo>
                    <a:pt x="11" y="4"/>
                    <a:pt x="13" y="4"/>
                    <a:pt x="13" y="5"/>
                  </a:cubicBezTo>
                  <a:cubicBezTo>
                    <a:pt x="12" y="6"/>
                    <a:pt x="8" y="6"/>
                    <a:pt x="7" y="5"/>
                  </a:cubicBezTo>
                  <a:cubicBezTo>
                    <a:pt x="6" y="4"/>
                    <a:pt x="2" y="3"/>
                    <a:pt x="1" y="4"/>
                  </a:cubicBezTo>
                  <a:cubicBezTo>
                    <a:pt x="1" y="4"/>
                    <a:pt x="5" y="8"/>
                    <a:pt x="4" y="9"/>
                  </a:cubicBezTo>
                  <a:cubicBezTo>
                    <a:pt x="4" y="11"/>
                    <a:pt x="7" y="14"/>
                    <a:pt x="7" y="16"/>
                  </a:cubicBezTo>
                  <a:cubicBezTo>
                    <a:pt x="7" y="17"/>
                    <a:pt x="12" y="19"/>
                    <a:pt x="12" y="21"/>
                  </a:cubicBezTo>
                  <a:cubicBezTo>
                    <a:pt x="12" y="22"/>
                    <a:pt x="13" y="23"/>
                    <a:pt x="13" y="25"/>
                  </a:cubicBezTo>
                  <a:cubicBezTo>
                    <a:pt x="16" y="23"/>
                    <a:pt x="20" y="20"/>
                    <a:pt x="22" y="19"/>
                  </a:cubicBezTo>
                  <a:cubicBezTo>
                    <a:pt x="25" y="17"/>
                    <a:pt x="24" y="25"/>
                    <a:pt x="24" y="26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28" y="29"/>
                    <a:pt x="29" y="27"/>
                    <a:pt x="30" y="26"/>
                  </a:cubicBezTo>
                  <a:cubicBezTo>
                    <a:pt x="34" y="21"/>
                    <a:pt x="37" y="14"/>
                    <a:pt x="35" y="9"/>
                  </a:cubicBezTo>
                  <a:close/>
                  <a:moveTo>
                    <a:pt x="3" y="20"/>
                  </a:moveTo>
                  <a:cubicBezTo>
                    <a:pt x="2" y="20"/>
                    <a:pt x="1" y="19"/>
                    <a:pt x="0" y="18"/>
                  </a:cubicBezTo>
                  <a:cubicBezTo>
                    <a:pt x="0" y="20"/>
                    <a:pt x="0" y="22"/>
                    <a:pt x="2" y="23"/>
                  </a:cubicBezTo>
                  <a:cubicBezTo>
                    <a:pt x="5" y="24"/>
                    <a:pt x="1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8" y="24"/>
                    <a:pt x="7" y="22"/>
                  </a:cubicBezTo>
                  <a:cubicBezTo>
                    <a:pt x="5" y="19"/>
                    <a:pt x="4" y="21"/>
                    <a:pt x="3" y="2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087;p79">
              <a:extLst>
                <a:ext uri="{FF2B5EF4-FFF2-40B4-BE49-F238E27FC236}">
                  <a16:creationId xmlns:a16="http://schemas.microsoft.com/office/drawing/2014/main" id="{2AD40B78-F390-032A-DEDB-BC0B7C28D3D5}"/>
                </a:ext>
              </a:extLst>
            </p:cNvPr>
            <p:cNvSpPr/>
            <p:nvPr/>
          </p:nvSpPr>
          <p:spPr>
            <a:xfrm>
              <a:off x="5751284" y="2523085"/>
              <a:ext cx="288472" cy="207968"/>
            </a:xfrm>
            <a:custGeom>
              <a:avLst/>
              <a:gdLst/>
              <a:ahLst/>
              <a:cxnLst/>
              <a:rect l="l" t="t" r="r" b="b"/>
              <a:pathLst>
                <a:path w="106" h="76" extrusionOk="0">
                  <a:moveTo>
                    <a:pt x="103" y="11"/>
                  </a:moveTo>
                  <a:cubicBezTo>
                    <a:pt x="101" y="11"/>
                    <a:pt x="102" y="10"/>
                    <a:pt x="100" y="9"/>
                  </a:cubicBezTo>
                  <a:cubicBezTo>
                    <a:pt x="99" y="8"/>
                    <a:pt x="94" y="11"/>
                    <a:pt x="91" y="14"/>
                  </a:cubicBezTo>
                  <a:cubicBezTo>
                    <a:pt x="91" y="14"/>
                    <a:pt x="89" y="15"/>
                    <a:pt x="88" y="15"/>
                  </a:cubicBezTo>
                  <a:cubicBezTo>
                    <a:pt x="86" y="15"/>
                    <a:pt x="85" y="16"/>
                    <a:pt x="84" y="15"/>
                  </a:cubicBezTo>
                  <a:cubicBezTo>
                    <a:pt x="82" y="13"/>
                    <a:pt x="87" y="8"/>
                    <a:pt x="84" y="6"/>
                  </a:cubicBezTo>
                  <a:cubicBezTo>
                    <a:pt x="80" y="5"/>
                    <a:pt x="83" y="0"/>
                    <a:pt x="81" y="0"/>
                  </a:cubicBezTo>
                  <a:cubicBezTo>
                    <a:pt x="79" y="0"/>
                    <a:pt x="74" y="4"/>
                    <a:pt x="74" y="7"/>
                  </a:cubicBezTo>
                  <a:cubicBezTo>
                    <a:pt x="74" y="9"/>
                    <a:pt x="67" y="8"/>
                    <a:pt x="67" y="10"/>
                  </a:cubicBezTo>
                  <a:cubicBezTo>
                    <a:pt x="67" y="12"/>
                    <a:pt x="61" y="10"/>
                    <a:pt x="59" y="12"/>
                  </a:cubicBezTo>
                  <a:cubicBezTo>
                    <a:pt x="58" y="14"/>
                    <a:pt x="56" y="11"/>
                    <a:pt x="53" y="11"/>
                  </a:cubicBezTo>
                  <a:cubicBezTo>
                    <a:pt x="51" y="11"/>
                    <a:pt x="50" y="8"/>
                    <a:pt x="47" y="8"/>
                  </a:cubicBezTo>
                  <a:cubicBezTo>
                    <a:pt x="44" y="9"/>
                    <a:pt x="43" y="8"/>
                    <a:pt x="41" y="7"/>
                  </a:cubicBezTo>
                  <a:cubicBezTo>
                    <a:pt x="39" y="7"/>
                    <a:pt x="37" y="11"/>
                    <a:pt x="35" y="11"/>
                  </a:cubicBezTo>
                  <a:cubicBezTo>
                    <a:pt x="32" y="10"/>
                    <a:pt x="32" y="15"/>
                    <a:pt x="31" y="18"/>
                  </a:cubicBezTo>
                  <a:cubicBezTo>
                    <a:pt x="30" y="21"/>
                    <a:pt x="20" y="21"/>
                    <a:pt x="20" y="24"/>
                  </a:cubicBezTo>
                  <a:cubicBezTo>
                    <a:pt x="20" y="27"/>
                    <a:pt x="14" y="28"/>
                    <a:pt x="14" y="26"/>
                  </a:cubicBezTo>
                  <a:cubicBezTo>
                    <a:pt x="13" y="24"/>
                    <a:pt x="9" y="25"/>
                    <a:pt x="8" y="25"/>
                  </a:cubicBezTo>
                  <a:cubicBezTo>
                    <a:pt x="8" y="24"/>
                    <a:pt x="5" y="25"/>
                    <a:pt x="5" y="28"/>
                  </a:cubicBezTo>
                  <a:cubicBezTo>
                    <a:pt x="6" y="32"/>
                    <a:pt x="3" y="33"/>
                    <a:pt x="2" y="34"/>
                  </a:cubicBezTo>
                  <a:cubicBezTo>
                    <a:pt x="2" y="35"/>
                    <a:pt x="0" y="39"/>
                    <a:pt x="1" y="41"/>
                  </a:cubicBezTo>
                  <a:cubicBezTo>
                    <a:pt x="3" y="43"/>
                    <a:pt x="0" y="46"/>
                    <a:pt x="1" y="48"/>
                  </a:cubicBezTo>
                  <a:cubicBezTo>
                    <a:pt x="3" y="52"/>
                    <a:pt x="2" y="56"/>
                    <a:pt x="3" y="57"/>
                  </a:cubicBezTo>
                  <a:cubicBezTo>
                    <a:pt x="3" y="58"/>
                    <a:pt x="8" y="57"/>
                    <a:pt x="9" y="61"/>
                  </a:cubicBezTo>
                  <a:cubicBezTo>
                    <a:pt x="11" y="64"/>
                    <a:pt x="3" y="69"/>
                    <a:pt x="2" y="71"/>
                  </a:cubicBezTo>
                  <a:cubicBezTo>
                    <a:pt x="2" y="72"/>
                    <a:pt x="3" y="73"/>
                    <a:pt x="4" y="74"/>
                  </a:cubicBezTo>
                  <a:cubicBezTo>
                    <a:pt x="7" y="74"/>
                    <a:pt x="11" y="74"/>
                    <a:pt x="15" y="75"/>
                  </a:cubicBezTo>
                  <a:cubicBezTo>
                    <a:pt x="20" y="76"/>
                    <a:pt x="44" y="72"/>
                    <a:pt x="45" y="71"/>
                  </a:cubicBezTo>
                  <a:cubicBezTo>
                    <a:pt x="45" y="70"/>
                    <a:pt x="44" y="65"/>
                    <a:pt x="44" y="64"/>
                  </a:cubicBezTo>
                  <a:cubicBezTo>
                    <a:pt x="44" y="63"/>
                    <a:pt x="47" y="60"/>
                    <a:pt x="50" y="60"/>
                  </a:cubicBezTo>
                  <a:cubicBezTo>
                    <a:pt x="53" y="60"/>
                    <a:pt x="56" y="61"/>
                    <a:pt x="56" y="59"/>
                  </a:cubicBezTo>
                  <a:cubicBezTo>
                    <a:pt x="56" y="57"/>
                    <a:pt x="63" y="55"/>
                    <a:pt x="63" y="57"/>
                  </a:cubicBezTo>
                  <a:cubicBezTo>
                    <a:pt x="64" y="58"/>
                    <a:pt x="67" y="57"/>
                    <a:pt x="67" y="53"/>
                  </a:cubicBezTo>
                  <a:cubicBezTo>
                    <a:pt x="67" y="49"/>
                    <a:pt x="67" y="46"/>
                    <a:pt x="69" y="46"/>
                  </a:cubicBezTo>
                  <a:cubicBezTo>
                    <a:pt x="72" y="46"/>
                    <a:pt x="74" y="44"/>
                    <a:pt x="74" y="42"/>
                  </a:cubicBezTo>
                  <a:cubicBezTo>
                    <a:pt x="74" y="41"/>
                    <a:pt x="71" y="38"/>
                    <a:pt x="72" y="37"/>
                  </a:cubicBezTo>
                  <a:cubicBezTo>
                    <a:pt x="72" y="36"/>
                    <a:pt x="79" y="40"/>
                    <a:pt x="80" y="37"/>
                  </a:cubicBezTo>
                  <a:cubicBezTo>
                    <a:pt x="81" y="35"/>
                    <a:pt x="79" y="34"/>
                    <a:pt x="80" y="32"/>
                  </a:cubicBezTo>
                  <a:cubicBezTo>
                    <a:pt x="81" y="30"/>
                    <a:pt x="84" y="28"/>
                    <a:pt x="84" y="26"/>
                  </a:cubicBezTo>
                  <a:cubicBezTo>
                    <a:pt x="84" y="24"/>
                    <a:pt x="84" y="23"/>
                    <a:pt x="83" y="23"/>
                  </a:cubicBezTo>
                  <a:cubicBezTo>
                    <a:pt x="81" y="21"/>
                    <a:pt x="82" y="19"/>
                    <a:pt x="84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7" y="18"/>
                    <a:pt x="88" y="17"/>
                    <a:pt x="89" y="17"/>
                  </a:cubicBezTo>
                  <a:cubicBezTo>
                    <a:pt x="91" y="14"/>
                    <a:pt x="97" y="13"/>
                    <a:pt x="99" y="13"/>
                  </a:cubicBezTo>
                  <a:cubicBezTo>
                    <a:pt x="101" y="14"/>
                    <a:pt x="104" y="13"/>
                    <a:pt x="106" y="11"/>
                  </a:cubicBezTo>
                  <a:cubicBezTo>
                    <a:pt x="105" y="11"/>
                    <a:pt x="103" y="11"/>
                    <a:pt x="103" y="1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088;p79">
              <a:extLst>
                <a:ext uri="{FF2B5EF4-FFF2-40B4-BE49-F238E27FC236}">
                  <a16:creationId xmlns:a16="http://schemas.microsoft.com/office/drawing/2014/main" id="{FC5B5547-12E3-47B8-1FBB-5F9CDF04105D}"/>
                </a:ext>
              </a:extLst>
            </p:cNvPr>
            <p:cNvSpPr/>
            <p:nvPr/>
          </p:nvSpPr>
          <p:spPr>
            <a:xfrm>
              <a:off x="5763027" y="2556628"/>
              <a:ext cx="332078" cy="300212"/>
            </a:xfrm>
            <a:custGeom>
              <a:avLst/>
              <a:gdLst/>
              <a:ahLst/>
              <a:cxnLst/>
              <a:rect l="l" t="t" r="r" b="b"/>
              <a:pathLst>
                <a:path w="122" h="110" extrusionOk="0">
                  <a:moveTo>
                    <a:pt x="117" y="11"/>
                  </a:moveTo>
                  <a:cubicBezTo>
                    <a:pt x="113" y="10"/>
                    <a:pt x="112" y="6"/>
                    <a:pt x="112" y="5"/>
                  </a:cubicBezTo>
                  <a:cubicBezTo>
                    <a:pt x="112" y="4"/>
                    <a:pt x="109" y="2"/>
                    <a:pt x="106" y="0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103" y="0"/>
                    <a:pt x="103" y="0"/>
                    <a:pt x="102" y="0"/>
                  </a:cubicBezTo>
                  <a:cubicBezTo>
                    <a:pt x="100" y="1"/>
                    <a:pt x="97" y="2"/>
                    <a:pt x="95" y="1"/>
                  </a:cubicBezTo>
                  <a:cubicBezTo>
                    <a:pt x="93" y="1"/>
                    <a:pt x="87" y="2"/>
                    <a:pt x="85" y="5"/>
                  </a:cubicBezTo>
                  <a:cubicBezTo>
                    <a:pt x="84" y="5"/>
                    <a:pt x="83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7"/>
                    <a:pt x="77" y="9"/>
                    <a:pt x="79" y="11"/>
                  </a:cubicBezTo>
                  <a:cubicBezTo>
                    <a:pt x="80" y="11"/>
                    <a:pt x="80" y="12"/>
                    <a:pt x="80" y="14"/>
                  </a:cubicBezTo>
                  <a:cubicBezTo>
                    <a:pt x="80" y="16"/>
                    <a:pt x="77" y="18"/>
                    <a:pt x="76" y="20"/>
                  </a:cubicBezTo>
                  <a:cubicBezTo>
                    <a:pt x="75" y="22"/>
                    <a:pt x="77" y="23"/>
                    <a:pt x="76" y="25"/>
                  </a:cubicBezTo>
                  <a:cubicBezTo>
                    <a:pt x="75" y="28"/>
                    <a:pt x="68" y="24"/>
                    <a:pt x="68" y="25"/>
                  </a:cubicBezTo>
                  <a:cubicBezTo>
                    <a:pt x="67" y="26"/>
                    <a:pt x="70" y="29"/>
                    <a:pt x="70" y="30"/>
                  </a:cubicBezTo>
                  <a:cubicBezTo>
                    <a:pt x="70" y="32"/>
                    <a:pt x="68" y="34"/>
                    <a:pt x="65" y="34"/>
                  </a:cubicBezTo>
                  <a:cubicBezTo>
                    <a:pt x="62" y="34"/>
                    <a:pt x="62" y="37"/>
                    <a:pt x="62" y="41"/>
                  </a:cubicBezTo>
                  <a:cubicBezTo>
                    <a:pt x="62" y="46"/>
                    <a:pt x="60" y="46"/>
                    <a:pt x="59" y="45"/>
                  </a:cubicBezTo>
                  <a:cubicBezTo>
                    <a:pt x="59" y="43"/>
                    <a:pt x="51" y="46"/>
                    <a:pt x="51" y="47"/>
                  </a:cubicBezTo>
                  <a:cubicBezTo>
                    <a:pt x="51" y="49"/>
                    <a:pt x="48" y="48"/>
                    <a:pt x="46" y="48"/>
                  </a:cubicBezTo>
                  <a:cubicBezTo>
                    <a:pt x="43" y="48"/>
                    <a:pt x="40" y="51"/>
                    <a:pt x="40" y="52"/>
                  </a:cubicBezTo>
                  <a:cubicBezTo>
                    <a:pt x="40" y="53"/>
                    <a:pt x="41" y="58"/>
                    <a:pt x="41" y="59"/>
                  </a:cubicBezTo>
                  <a:cubicBezTo>
                    <a:pt x="40" y="60"/>
                    <a:pt x="15" y="64"/>
                    <a:pt x="11" y="63"/>
                  </a:cubicBezTo>
                  <a:cubicBezTo>
                    <a:pt x="7" y="62"/>
                    <a:pt x="2" y="62"/>
                    <a:pt x="0" y="62"/>
                  </a:cubicBezTo>
                  <a:cubicBezTo>
                    <a:pt x="0" y="63"/>
                    <a:pt x="2" y="65"/>
                    <a:pt x="3" y="66"/>
                  </a:cubicBezTo>
                  <a:cubicBezTo>
                    <a:pt x="4" y="69"/>
                    <a:pt x="7" y="70"/>
                    <a:pt x="11" y="72"/>
                  </a:cubicBezTo>
                  <a:cubicBezTo>
                    <a:pt x="14" y="74"/>
                    <a:pt x="12" y="80"/>
                    <a:pt x="14" y="80"/>
                  </a:cubicBezTo>
                  <a:cubicBezTo>
                    <a:pt x="16" y="81"/>
                    <a:pt x="18" y="86"/>
                    <a:pt x="16" y="86"/>
                  </a:cubicBezTo>
                  <a:cubicBezTo>
                    <a:pt x="13" y="86"/>
                    <a:pt x="12" y="87"/>
                    <a:pt x="9" y="88"/>
                  </a:cubicBezTo>
                  <a:cubicBezTo>
                    <a:pt x="7" y="89"/>
                    <a:pt x="4" y="92"/>
                    <a:pt x="4" y="95"/>
                  </a:cubicBezTo>
                  <a:cubicBezTo>
                    <a:pt x="4" y="96"/>
                    <a:pt x="4" y="97"/>
                    <a:pt x="4" y="97"/>
                  </a:cubicBezTo>
                  <a:cubicBezTo>
                    <a:pt x="11" y="98"/>
                    <a:pt x="18" y="97"/>
                    <a:pt x="18" y="96"/>
                  </a:cubicBezTo>
                  <a:cubicBezTo>
                    <a:pt x="20" y="95"/>
                    <a:pt x="23" y="94"/>
                    <a:pt x="24" y="95"/>
                  </a:cubicBezTo>
                  <a:cubicBezTo>
                    <a:pt x="25" y="97"/>
                    <a:pt x="33" y="97"/>
                    <a:pt x="36" y="95"/>
                  </a:cubicBezTo>
                  <a:cubicBezTo>
                    <a:pt x="39" y="93"/>
                    <a:pt x="42" y="95"/>
                    <a:pt x="42" y="97"/>
                  </a:cubicBezTo>
                  <a:cubicBezTo>
                    <a:pt x="42" y="99"/>
                    <a:pt x="44" y="100"/>
                    <a:pt x="46" y="102"/>
                  </a:cubicBezTo>
                  <a:cubicBezTo>
                    <a:pt x="47" y="103"/>
                    <a:pt x="46" y="104"/>
                    <a:pt x="47" y="106"/>
                  </a:cubicBezTo>
                  <a:cubicBezTo>
                    <a:pt x="48" y="108"/>
                    <a:pt x="50" y="108"/>
                    <a:pt x="53" y="109"/>
                  </a:cubicBezTo>
                  <a:cubicBezTo>
                    <a:pt x="54" y="109"/>
                    <a:pt x="54" y="110"/>
                    <a:pt x="55" y="110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7" y="107"/>
                    <a:pt x="57" y="104"/>
                    <a:pt x="61" y="104"/>
                  </a:cubicBezTo>
                  <a:cubicBezTo>
                    <a:pt x="66" y="105"/>
                    <a:pt x="66" y="104"/>
                    <a:pt x="69" y="104"/>
                  </a:cubicBezTo>
                  <a:cubicBezTo>
                    <a:pt x="72" y="105"/>
                    <a:pt x="73" y="104"/>
                    <a:pt x="74" y="103"/>
                  </a:cubicBezTo>
                  <a:cubicBezTo>
                    <a:pt x="75" y="101"/>
                    <a:pt x="73" y="98"/>
                    <a:pt x="72" y="96"/>
                  </a:cubicBezTo>
                  <a:cubicBezTo>
                    <a:pt x="71" y="94"/>
                    <a:pt x="68" y="92"/>
                    <a:pt x="69" y="89"/>
                  </a:cubicBezTo>
                  <a:cubicBezTo>
                    <a:pt x="69" y="86"/>
                    <a:pt x="64" y="86"/>
                    <a:pt x="64" y="83"/>
                  </a:cubicBezTo>
                  <a:cubicBezTo>
                    <a:pt x="64" y="81"/>
                    <a:pt x="69" y="77"/>
                    <a:pt x="70" y="76"/>
                  </a:cubicBezTo>
                  <a:cubicBezTo>
                    <a:pt x="71" y="76"/>
                    <a:pt x="74" y="79"/>
                    <a:pt x="75" y="77"/>
                  </a:cubicBezTo>
                  <a:cubicBezTo>
                    <a:pt x="76" y="75"/>
                    <a:pt x="79" y="76"/>
                    <a:pt x="80" y="77"/>
                  </a:cubicBezTo>
                  <a:cubicBezTo>
                    <a:pt x="82" y="77"/>
                    <a:pt x="84" y="74"/>
                    <a:pt x="85" y="71"/>
                  </a:cubicBezTo>
                  <a:cubicBezTo>
                    <a:pt x="85" y="69"/>
                    <a:pt x="89" y="69"/>
                    <a:pt x="90" y="68"/>
                  </a:cubicBezTo>
                  <a:cubicBezTo>
                    <a:pt x="91" y="67"/>
                    <a:pt x="93" y="60"/>
                    <a:pt x="93" y="59"/>
                  </a:cubicBezTo>
                  <a:cubicBezTo>
                    <a:pt x="94" y="58"/>
                    <a:pt x="97" y="59"/>
                    <a:pt x="97" y="56"/>
                  </a:cubicBezTo>
                  <a:cubicBezTo>
                    <a:pt x="97" y="53"/>
                    <a:pt x="99" y="52"/>
                    <a:pt x="101" y="52"/>
                  </a:cubicBezTo>
                  <a:cubicBezTo>
                    <a:pt x="103" y="51"/>
                    <a:pt x="102" y="48"/>
                    <a:pt x="103" y="46"/>
                  </a:cubicBezTo>
                  <a:cubicBezTo>
                    <a:pt x="103" y="44"/>
                    <a:pt x="104" y="41"/>
                    <a:pt x="107" y="41"/>
                  </a:cubicBezTo>
                  <a:cubicBezTo>
                    <a:pt x="109" y="40"/>
                    <a:pt x="106" y="37"/>
                    <a:pt x="103" y="37"/>
                  </a:cubicBezTo>
                  <a:cubicBezTo>
                    <a:pt x="100" y="38"/>
                    <a:pt x="98" y="31"/>
                    <a:pt x="98" y="31"/>
                  </a:cubicBezTo>
                  <a:cubicBezTo>
                    <a:pt x="98" y="31"/>
                    <a:pt x="98" y="24"/>
                    <a:pt x="97" y="23"/>
                  </a:cubicBezTo>
                  <a:cubicBezTo>
                    <a:pt x="96" y="23"/>
                    <a:pt x="97" y="20"/>
                    <a:pt x="101" y="20"/>
                  </a:cubicBezTo>
                  <a:cubicBezTo>
                    <a:pt x="104" y="20"/>
                    <a:pt x="110" y="23"/>
                    <a:pt x="112" y="22"/>
                  </a:cubicBezTo>
                  <a:cubicBezTo>
                    <a:pt x="114" y="20"/>
                    <a:pt x="119" y="19"/>
                    <a:pt x="120" y="19"/>
                  </a:cubicBezTo>
                  <a:cubicBezTo>
                    <a:pt x="121" y="18"/>
                    <a:pt x="121" y="15"/>
                    <a:pt x="122" y="14"/>
                  </a:cubicBezTo>
                  <a:cubicBezTo>
                    <a:pt x="121" y="13"/>
                    <a:pt x="119" y="11"/>
                    <a:pt x="117" y="11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089;p79">
              <a:extLst>
                <a:ext uri="{FF2B5EF4-FFF2-40B4-BE49-F238E27FC236}">
                  <a16:creationId xmlns:a16="http://schemas.microsoft.com/office/drawing/2014/main" id="{726B4AAA-A654-B1AB-8B87-1B5353B9C062}"/>
                </a:ext>
              </a:extLst>
            </p:cNvPr>
            <p:cNvSpPr/>
            <p:nvPr/>
          </p:nvSpPr>
          <p:spPr>
            <a:xfrm>
              <a:off x="6430537" y="3230845"/>
              <a:ext cx="932501" cy="338787"/>
            </a:xfrm>
            <a:custGeom>
              <a:avLst/>
              <a:gdLst/>
              <a:ahLst/>
              <a:cxnLst/>
              <a:rect l="l" t="t" r="r" b="b"/>
              <a:pathLst>
                <a:path w="342" h="124" extrusionOk="0">
                  <a:moveTo>
                    <a:pt x="25" y="52"/>
                  </a:moveTo>
                  <a:cubicBezTo>
                    <a:pt x="25" y="53"/>
                    <a:pt x="27" y="58"/>
                    <a:pt x="29" y="56"/>
                  </a:cubicBezTo>
                  <a:cubicBezTo>
                    <a:pt x="31" y="55"/>
                    <a:pt x="27" y="49"/>
                    <a:pt x="25" y="52"/>
                  </a:cubicBezTo>
                  <a:close/>
                  <a:moveTo>
                    <a:pt x="97" y="65"/>
                  </a:moveTo>
                  <a:cubicBezTo>
                    <a:pt x="97" y="64"/>
                    <a:pt x="92" y="64"/>
                    <a:pt x="93" y="67"/>
                  </a:cubicBezTo>
                  <a:cubicBezTo>
                    <a:pt x="95" y="70"/>
                    <a:pt x="97" y="67"/>
                    <a:pt x="97" y="65"/>
                  </a:cubicBezTo>
                  <a:close/>
                  <a:moveTo>
                    <a:pt x="15" y="33"/>
                  </a:moveTo>
                  <a:cubicBezTo>
                    <a:pt x="14" y="36"/>
                    <a:pt x="17" y="42"/>
                    <a:pt x="20" y="39"/>
                  </a:cubicBezTo>
                  <a:cubicBezTo>
                    <a:pt x="21" y="37"/>
                    <a:pt x="15" y="31"/>
                    <a:pt x="15" y="33"/>
                  </a:cubicBezTo>
                  <a:close/>
                  <a:moveTo>
                    <a:pt x="180" y="71"/>
                  </a:moveTo>
                  <a:cubicBezTo>
                    <a:pt x="184" y="71"/>
                    <a:pt x="183" y="76"/>
                    <a:pt x="183" y="78"/>
                  </a:cubicBezTo>
                  <a:cubicBezTo>
                    <a:pt x="182" y="82"/>
                    <a:pt x="180" y="88"/>
                    <a:pt x="183" y="88"/>
                  </a:cubicBezTo>
                  <a:cubicBezTo>
                    <a:pt x="187" y="86"/>
                    <a:pt x="189" y="82"/>
                    <a:pt x="188" y="80"/>
                  </a:cubicBezTo>
                  <a:cubicBezTo>
                    <a:pt x="185" y="78"/>
                    <a:pt x="186" y="69"/>
                    <a:pt x="187" y="66"/>
                  </a:cubicBezTo>
                  <a:cubicBezTo>
                    <a:pt x="188" y="64"/>
                    <a:pt x="193" y="65"/>
                    <a:pt x="191" y="70"/>
                  </a:cubicBezTo>
                  <a:cubicBezTo>
                    <a:pt x="189" y="74"/>
                    <a:pt x="195" y="73"/>
                    <a:pt x="195" y="77"/>
                  </a:cubicBezTo>
                  <a:cubicBezTo>
                    <a:pt x="195" y="81"/>
                    <a:pt x="198" y="79"/>
                    <a:pt x="201" y="78"/>
                  </a:cubicBezTo>
                  <a:cubicBezTo>
                    <a:pt x="205" y="76"/>
                    <a:pt x="204" y="75"/>
                    <a:pt x="202" y="72"/>
                  </a:cubicBezTo>
                  <a:cubicBezTo>
                    <a:pt x="200" y="70"/>
                    <a:pt x="204" y="65"/>
                    <a:pt x="200" y="64"/>
                  </a:cubicBezTo>
                  <a:cubicBezTo>
                    <a:pt x="197" y="62"/>
                    <a:pt x="195" y="58"/>
                    <a:pt x="198" y="57"/>
                  </a:cubicBezTo>
                  <a:cubicBezTo>
                    <a:pt x="201" y="57"/>
                    <a:pt x="211" y="51"/>
                    <a:pt x="210" y="50"/>
                  </a:cubicBezTo>
                  <a:cubicBezTo>
                    <a:pt x="208" y="47"/>
                    <a:pt x="195" y="50"/>
                    <a:pt x="194" y="53"/>
                  </a:cubicBezTo>
                  <a:cubicBezTo>
                    <a:pt x="193" y="58"/>
                    <a:pt x="184" y="53"/>
                    <a:pt x="185" y="47"/>
                  </a:cubicBezTo>
                  <a:cubicBezTo>
                    <a:pt x="186" y="39"/>
                    <a:pt x="204" y="39"/>
                    <a:pt x="210" y="41"/>
                  </a:cubicBezTo>
                  <a:cubicBezTo>
                    <a:pt x="214" y="43"/>
                    <a:pt x="221" y="37"/>
                    <a:pt x="223" y="33"/>
                  </a:cubicBezTo>
                  <a:cubicBezTo>
                    <a:pt x="224" y="29"/>
                    <a:pt x="218" y="34"/>
                    <a:pt x="214" y="37"/>
                  </a:cubicBezTo>
                  <a:cubicBezTo>
                    <a:pt x="211" y="39"/>
                    <a:pt x="200" y="36"/>
                    <a:pt x="196" y="34"/>
                  </a:cubicBezTo>
                  <a:cubicBezTo>
                    <a:pt x="191" y="33"/>
                    <a:pt x="191" y="38"/>
                    <a:pt x="187" y="38"/>
                  </a:cubicBezTo>
                  <a:cubicBezTo>
                    <a:pt x="183" y="39"/>
                    <a:pt x="184" y="48"/>
                    <a:pt x="182" y="49"/>
                  </a:cubicBezTo>
                  <a:cubicBezTo>
                    <a:pt x="179" y="51"/>
                    <a:pt x="179" y="57"/>
                    <a:pt x="176" y="64"/>
                  </a:cubicBezTo>
                  <a:cubicBezTo>
                    <a:pt x="172" y="70"/>
                    <a:pt x="177" y="71"/>
                    <a:pt x="180" y="71"/>
                  </a:cubicBezTo>
                  <a:close/>
                  <a:moveTo>
                    <a:pt x="80" y="76"/>
                  </a:moveTo>
                  <a:cubicBezTo>
                    <a:pt x="80" y="74"/>
                    <a:pt x="81" y="70"/>
                    <a:pt x="81" y="69"/>
                  </a:cubicBezTo>
                  <a:cubicBezTo>
                    <a:pt x="81" y="67"/>
                    <a:pt x="82" y="66"/>
                    <a:pt x="84" y="67"/>
                  </a:cubicBezTo>
                  <a:cubicBezTo>
                    <a:pt x="86" y="67"/>
                    <a:pt x="86" y="63"/>
                    <a:pt x="84" y="63"/>
                  </a:cubicBezTo>
                  <a:cubicBezTo>
                    <a:pt x="83" y="62"/>
                    <a:pt x="82" y="56"/>
                    <a:pt x="79" y="56"/>
                  </a:cubicBezTo>
                  <a:cubicBezTo>
                    <a:pt x="75" y="56"/>
                    <a:pt x="75" y="60"/>
                    <a:pt x="78" y="60"/>
                  </a:cubicBezTo>
                  <a:cubicBezTo>
                    <a:pt x="80" y="60"/>
                    <a:pt x="81" y="62"/>
                    <a:pt x="81" y="64"/>
                  </a:cubicBezTo>
                  <a:cubicBezTo>
                    <a:pt x="80" y="65"/>
                    <a:pt x="79" y="62"/>
                    <a:pt x="76" y="62"/>
                  </a:cubicBezTo>
                  <a:cubicBezTo>
                    <a:pt x="72" y="63"/>
                    <a:pt x="75" y="58"/>
                    <a:pt x="71" y="58"/>
                  </a:cubicBezTo>
                  <a:cubicBezTo>
                    <a:pt x="68" y="58"/>
                    <a:pt x="69" y="51"/>
                    <a:pt x="65" y="51"/>
                  </a:cubicBezTo>
                  <a:cubicBezTo>
                    <a:pt x="61" y="51"/>
                    <a:pt x="60" y="49"/>
                    <a:pt x="63" y="46"/>
                  </a:cubicBezTo>
                  <a:cubicBezTo>
                    <a:pt x="66" y="44"/>
                    <a:pt x="59" y="42"/>
                    <a:pt x="59" y="39"/>
                  </a:cubicBezTo>
                  <a:cubicBezTo>
                    <a:pt x="59" y="37"/>
                    <a:pt x="56" y="39"/>
                    <a:pt x="56" y="36"/>
                  </a:cubicBezTo>
                  <a:cubicBezTo>
                    <a:pt x="56" y="34"/>
                    <a:pt x="54" y="35"/>
                    <a:pt x="52" y="32"/>
                  </a:cubicBezTo>
                  <a:cubicBezTo>
                    <a:pt x="49" y="29"/>
                    <a:pt x="48" y="32"/>
                    <a:pt x="47" y="30"/>
                  </a:cubicBezTo>
                  <a:cubicBezTo>
                    <a:pt x="45" y="28"/>
                    <a:pt x="43" y="27"/>
                    <a:pt x="41" y="27"/>
                  </a:cubicBezTo>
                  <a:cubicBezTo>
                    <a:pt x="40" y="28"/>
                    <a:pt x="36" y="25"/>
                    <a:pt x="34" y="21"/>
                  </a:cubicBezTo>
                  <a:cubicBezTo>
                    <a:pt x="33" y="18"/>
                    <a:pt x="23" y="14"/>
                    <a:pt x="22" y="10"/>
                  </a:cubicBezTo>
                  <a:cubicBezTo>
                    <a:pt x="21" y="6"/>
                    <a:pt x="18" y="5"/>
                    <a:pt x="11" y="5"/>
                  </a:cubicBezTo>
                  <a:cubicBezTo>
                    <a:pt x="6" y="5"/>
                    <a:pt x="3" y="0"/>
                    <a:pt x="2" y="3"/>
                  </a:cubicBezTo>
                  <a:cubicBezTo>
                    <a:pt x="0" y="6"/>
                    <a:pt x="9" y="15"/>
                    <a:pt x="12" y="16"/>
                  </a:cubicBezTo>
                  <a:cubicBezTo>
                    <a:pt x="16" y="19"/>
                    <a:pt x="18" y="27"/>
                    <a:pt x="22" y="27"/>
                  </a:cubicBezTo>
                  <a:cubicBezTo>
                    <a:pt x="26" y="27"/>
                    <a:pt x="27" y="41"/>
                    <a:pt x="30" y="42"/>
                  </a:cubicBezTo>
                  <a:cubicBezTo>
                    <a:pt x="33" y="42"/>
                    <a:pt x="41" y="53"/>
                    <a:pt x="42" y="59"/>
                  </a:cubicBezTo>
                  <a:cubicBezTo>
                    <a:pt x="43" y="65"/>
                    <a:pt x="50" y="68"/>
                    <a:pt x="53" y="72"/>
                  </a:cubicBezTo>
                  <a:cubicBezTo>
                    <a:pt x="55" y="76"/>
                    <a:pt x="65" y="82"/>
                    <a:pt x="66" y="84"/>
                  </a:cubicBezTo>
                  <a:cubicBezTo>
                    <a:pt x="67" y="86"/>
                    <a:pt x="69" y="89"/>
                    <a:pt x="69" y="88"/>
                  </a:cubicBezTo>
                  <a:cubicBezTo>
                    <a:pt x="70" y="86"/>
                    <a:pt x="75" y="88"/>
                    <a:pt x="78" y="88"/>
                  </a:cubicBezTo>
                  <a:cubicBezTo>
                    <a:pt x="80" y="88"/>
                    <a:pt x="81" y="79"/>
                    <a:pt x="80" y="76"/>
                  </a:cubicBezTo>
                  <a:close/>
                  <a:moveTo>
                    <a:pt x="247" y="41"/>
                  </a:moveTo>
                  <a:cubicBezTo>
                    <a:pt x="252" y="42"/>
                    <a:pt x="250" y="39"/>
                    <a:pt x="250" y="36"/>
                  </a:cubicBezTo>
                  <a:cubicBezTo>
                    <a:pt x="250" y="33"/>
                    <a:pt x="246" y="36"/>
                    <a:pt x="246" y="34"/>
                  </a:cubicBezTo>
                  <a:cubicBezTo>
                    <a:pt x="246" y="32"/>
                    <a:pt x="245" y="27"/>
                    <a:pt x="241" y="31"/>
                  </a:cubicBezTo>
                  <a:cubicBezTo>
                    <a:pt x="237" y="36"/>
                    <a:pt x="242" y="48"/>
                    <a:pt x="245" y="47"/>
                  </a:cubicBezTo>
                  <a:cubicBezTo>
                    <a:pt x="247" y="47"/>
                    <a:pt x="243" y="41"/>
                    <a:pt x="247" y="41"/>
                  </a:cubicBezTo>
                  <a:close/>
                  <a:moveTo>
                    <a:pt x="230" y="69"/>
                  </a:moveTo>
                  <a:cubicBezTo>
                    <a:pt x="231" y="73"/>
                    <a:pt x="236" y="75"/>
                    <a:pt x="238" y="71"/>
                  </a:cubicBezTo>
                  <a:cubicBezTo>
                    <a:pt x="240" y="68"/>
                    <a:pt x="229" y="64"/>
                    <a:pt x="230" y="69"/>
                  </a:cubicBezTo>
                  <a:close/>
                  <a:moveTo>
                    <a:pt x="212" y="106"/>
                  </a:moveTo>
                  <a:cubicBezTo>
                    <a:pt x="206" y="105"/>
                    <a:pt x="202" y="110"/>
                    <a:pt x="197" y="107"/>
                  </a:cubicBezTo>
                  <a:cubicBezTo>
                    <a:pt x="190" y="105"/>
                    <a:pt x="182" y="107"/>
                    <a:pt x="183" y="110"/>
                  </a:cubicBezTo>
                  <a:cubicBezTo>
                    <a:pt x="184" y="111"/>
                    <a:pt x="188" y="112"/>
                    <a:pt x="195" y="112"/>
                  </a:cubicBezTo>
                  <a:cubicBezTo>
                    <a:pt x="200" y="112"/>
                    <a:pt x="206" y="109"/>
                    <a:pt x="210" y="108"/>
                  </a:cubicBezTo>
                  <a:cubicBezTo>
                    <a:pt x="214" y="108"/>
                    <a:pt x="218" y="107"/>
                    <a:pt x="212" y="106"/>
                  </a:cubicBezTo>
                  <a:close/>
                  <a:moveTo>
                    <a:pt x="259" y="65"/>
                  </a:moveTo>
                  <a:cubicBezTo>
                    <a:pt x="254" y="64"/>
                    <a:pt x="244" y="65"/>
                    <a:pt x="245" y="68"/>
                  </a:cubicBezTo>
                  <a:cubicBezTo>
                    <a:pt x="246" y="71"/>
                    <a:pt x="250" y="70"/>
                    <a:pt x="255" y="70"/>
                  </a:cubicBezTo>
                  <a:cubicBezTo>
                    <a:pt x="259" y="70"/>
                    <a:pt x="262" y="74"/>
                    <a:pt x="264" y="74"/>
                  </a:cubicBezTo>
                  <a:cubicBezTo>
                    <a:pt x="267" y="74"/>
                    <a:pt x="265" y="67"/>
                    <a:pt x="259" y="65"/>
                  </a:cubicBezTo>
                  <a:close/>
                  <a:moveTo>
                    <a:pt x="143" y="103"/>
                  </a:moveTo>
                  <a:cubicBezTo>
                    <a:pt x="143" y="101"/>
                    <a:pt x="135" y="103"/>
                    <a:pt x="130" y="101"/>
                  </a:cubicBezTo>
                  <a:cubicBezTo>
                    <a:pt x="127" y="100"/>
                    <a:pt x="135" y="99"/>
                    <a:pt x="138" y="97"/>
                  </a:cubicBezTo>
                  <a:cubicBezTo>
                    <a:pt x="141" y="95"/>
                    <a:pt x="137" y="94"/>
                    <a:pt x="129" y="97"/>
                  </a:cubicBezTo>
                  <a:cubicBezTo>
                    <a:pt x="122" y="99"/>
                    <a:pt x="115" y="91"/>
                    <a:pt x="114" y="95"/>
                  </a:cubicBezTo>
                  <a:cubicBezTo>
                    <a:pt x="114" y="98"/>
                    <a:pt x="102" y="93"/>
                    <a:pt x="98" y="91"/>
                  </a:cubicBezTo>
                  <a:cubicBezTo>
                    <a:pt x="95" y="88"/>
                    <a:pt x="83" y="86"/>
                    <a:pt x="81" y="90"/>
                  </a:cubicBezTo>
                  <a:cubicBezTo>
                    <a:pt x="79" y="94"/>
                    <a:pt x="77" y="90"/>
                    <a:pt x="78" y="95"/>
                  </a:cubicBezTo>
                  <a:cubicBezTo>
                    <a:pt x="78" y="97"/>
                    <a:pt x="81" y="96"/>
                    <a:pt x="83" y="96"/>
                  </a:cubicBezTo>
                  <a:cubicBezTo>
                    <a:pt x="85" y="96"/>
                    <a:pt x="84" y="100"/>
                    <a:pt x="87" y="100"/>
                  </a:cubicBezTo>
                  <a:cubicBezTo>
                    <a:pt x="90" y="100"/>
                    <a:pt x="99" y="103"/>
                    <a:pt x="100" y="101"/>
                  </a:cubicBezTo>
                  <a:cubicBezTo>
                    <a:pt x="101" y="99"/>
                    <a:pt x="110" y="101"/>
                    <a:pt x="114" y="104"/>
                  </a:cubicBezTo>
                  <a:cubicBezTo>
                    <a:pt x="118" y="108"/>
                    <a:pt x="128" y="108"/>
                    <a:pt x="132" y="108"/>
                  </a:cubicBezTo>
                  <a:cubicBezTo>
                    <a:pt x="137" y="107"/>
                    <a:pt x="140" y="110"/>
                    <a:pt x="142" y="108"/>
                  </a:cubicBezTo>
                  <a:cubicBezTo>
                    <a:pt x="144" y="106"/>
                    <a:pt x="147" y="112"/>
                    <a:pt x="152" y="108"/>
                  </a:cubicBezTo>
                  <a:cubicBezTo>
                    <a:pt x="155" y="105"/>
                    <a:pt x="144" y="106"/>
                    <a:pt x="143" y="103"/>
                  </a:cubicBezTo>
                  <a:close/>
                  <a:moveTo>
                    <a:pt x="317" y="56"/>
                  </a:moveTo>
                  <a:cubicBezTo>
                    <a:pt x="313" y="56"/>
                    <a:pt x="313" y="62"/>
                    <a:pt x="309" y="62"/>
                  </a:cubicBezTo>
                  <a:cubicBezTo>
                    <a:pt x="307" y="62"/>
                    <a:pt x="303" y="67"/>
                    <a:pt x="297" y="69"/>
                  </a:cubicBezTo>
                  <a:cubicBezTo>
                    <a:pt x="293" y="71"/>
                    <a:pt x="292" y="54"/>
                    <a:pt x="290" y="51"/>
                  </a:cubicBezTo>
                  <a:cubicBezTo>
                    <a:pt x="287" y="48"/>
                    <a:pt x="274" y="45"/>
                    <a:pt x="272" y="49"/>
                  </a:cubicBezTo>
                  <a:cubicBezTo>
                    <a:pt x="271" y="52"/>
                    <a:pt x="267" y="51"/>
                    <a:pt x="267" y="53"/>
                  </a:cubicBezTo>
                  <a:cubicBezTo>
                    <a:pt x="266" y="56"/>
                    <a:pt x="268" y="55"/>
                    <a:pt x="271" y="55"/>
                  </a:cubicBezTo>
                  <a:cubicBezTo>
                    <a:pt x="273" y="55"/>
                    <a:pt x="273" y="58"/>
                    <a:pt x="274" y="61"/>
                  </a:cubicBezTo>
                  <a:cubicBezTo>
                    <a:pt x="276" y="64"/>
                    <a:pt x="283" y="62"/>
                    <a:pt x="286" y="61"/>
                  </a:cubicBezTo>
                  <a:cubicBezTo>
                    <a:pt x="289" y="61"/>
                    <a:pt x="290" y="64"/>
                    <a:pt x="286" y="64"/>
                  </a:cubicBezTo>
                  <a:cubicBezTo>
                    <a:pt x="282" y="62"/>
                    <a:pt x="282" y="65"/>
                    <a:pt x="280" y="64"/>
                  </a:cubicBezTo>
                  <a:cubicBezTo>
                    <a:pt x="277" y="64"/>
                    <a:pt x="273" y="64"/>
                    <a:pt x="275" y="65"/>
                  </a:cubicBezTo>
                  <a:cubicBezTo>
                    <a:pt x="277" y="67"/>
                    <a:pt x="280" y="69"/>
                    <a:pt x="280" y="72"/>
                  </a:cubicBezTo>
                  <a:cubicBezTo>
                    <a:pt x="280" y="76"/>
                    <a:pt x="284" y="75"/>
                    <a:pt x="284" y="72"/>
                  </a:cubicBezTo>
                  <a:cubicBezTo>
                    <a:pt x="284" y="69"/>
                    <a:pt x="287" y="73"/>
                    <a:pt x="293" y="75"/>
                  </a:cubicBezTo>
                  <a:cubicBezTo>
                    <a:pt x="297" y="76"/>
                    <a:pt x="294" y="77"/>
                    <a:pt x="299" y="78"/>
                  </a:cubicBezTo>
                  <a:cubicBezTo>
                    <a:pt x="304" y="78"/>
                    <a:pt x="316" y="82"/>
                    <a:pt x="319" y="85"/>
                  </a:cubicBezTo>
                  <a:cubicBezTo>
                    <a:pt x="324" y="88"/>
                    <a:pt x="321" y="90"/>
                    <a:pt x="324" y="94"/>
                  </a:cubicBezTo>
                  <a:cubicBezTo>
                    <a:pt x="327" y="97"/>
                    <a:pt x="328" y="100"/>
                    <a:pt x="324" y="100"/>
                  </a:cubicBezTo>
                  <a:cubicBezTo>
                    <a:pt x="319" y="100"/>
                    <a:pt x="316" y="104"/>
                    <a:pt x="317" y="106"/>
                  </a:cubicBezTo>
                  <a:cubicBezTo>
                    <a:pt x="318" y="108"/>
                    <a:pt x="330" y="105"/>
                    <a:pt x="334" y="105"/>
                  </a:cubicBezTo>
                  <a:cubicBezTo>
                    <a:pt x="336" y="105"/>
                    <a:pt x="338" y="109"/>
                    <a:pt x="342" y="112"/>
                  </a:cubicBezTo>
                  <a:cubicBezTo>
                    <a:pt x="342" y="64"/>
                    <a:pt x="342" y="64"/>
                    <a:pt x="342" y="64"/>
                  </a:cubicBezTo>
                  <a:cubicBezTo>
                    <a:pt x="332" y="62"/>
                    <a:pt x="319" y="55"/>
                    <a:pt x="317" y="56"/>
                  </a:cubicBezTo>
                  <a:close/>
                  <a:moveTo>
                    <a:pt x="222" y="112"/>
                  </a:moveTo>
                  <a:cubicBezTo>
                    <a:pt x="221" y="112"/>
                    <a:pt x="220" y="112"/>
                    <a:pt x="219" y="112"/>
                  </a:cubicBezTo>
                  <a:cubicBezTo>
                    <a:pt x="219" y="113"/>
                    <a:pt x="218" y="114"/>
                    <a:pt x="218" y="114"/>
                  </a:cubicBezTo>
                  <a:cubicBezTo>
                    <a:pt x="217" y="115"/>
                    <a:pt x="216" y="114"/>
                    <a:pt x="215" y="113"/>
                  </a:cubicBezTo>
                  <a:cubicBezTo>
                    <a:pt x="212" y="115"/>
                    <a:pt x="209" y="120"/>
                    <a:pt x="212" y="122"/>
                  </a:cubicBezTo>
                  <a:cubicBezTo>
                    <a:pt x="214" y="123"/>
                    <a:pt x="219" y="119"/>
                    <a:pt x="221" y="116"/>
                  </a:cubicBezTo>
                  <a:cubicBezTo>
                    <a:pt x="222" y="116"/>
                    <a:pt x="222" y="115"/>
                    <a:pt x="223" y="115"/>
                  </a:cubicBezTo>
                  <a:cubicBezTo>
                    <a:pt x="223" y="114"/>
                    <a:pt x="223" y="114"/>
                    <a:pt x="223" y="114"/>
                  </a:cubicBezTo>
                  <a:cubicBezTo>
                    <a:pt x="223" y="114"/>
                    <a:pt x="223" y="114"/>
                    <a:pt x="223" y="113"/>
                  </a:cubicBezTo>
                  <a:cubicBezTo>
                    <a:pt x="223" y="112"/>
                    <a:pt x="222" y="112"/>
                    <a:pt x="222" y="112"/>
                  </a:cubicBezTo>
                  <a:close/>
                  <a:moveTo>
                    <a:pt x="161" y="55"/>
                  </a:moveTo>
                  <a:cubicBezTo>
                    <a:pt x="164" y="52"/>
                    <a:pt x="165" y="48"/>
                    <a:pt x="164" y="43"/>
                  </a:cubicBezTo>
                  <a:cubicBezTo>
                    <a:pt x="164" y="39"/>
                    <a:pt x="175" y="39"/>
                    <a:pt x="176" y="37"/>
                  </a:cubicBezTo>
                  <a:cubicBezTo>
                    <a:pt x="177" y="35"/>
                    <a:pt x="174" y="32"/>
                    <a:pt x="171" y="31"/>
                  </a:cubicBezTo>
                  <a:cubicBezTo>
                    <a:pt x="168" y="29"/>
                    <a:pt x="170" y="27"/>
                    <a:pt x="168" y="25"/>
                  </a:cubicBezTo>
                  <a:cubicBezTo>
                    <a:pt x="166" y="24"/>
                    <a:pt x="164" y="19"/>
                    <a:pt x="166" y="18"/>
                  </a:cubicBezTo>
                  <a:cubicBezTo>
                    <a:pt x="169" y="18"/>
                    <a:pt x="164" y="15"/>
                    <a:pt x="166" y="13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6" y="12"/>
                    <a:pt x="164" y="11"/>
                    <a:pt x="164" y="11"/>
                  </a:cubicBezTo>
                  <a:cubicBezTo>
                    <a:pt x="161" y="11"/>
                    <a:pt x="152" y="11"/>
                    <a:pt x="152" y="16"/>
                  </a:cubicBezTo>
                  <a:cubicBezTo>
                    <a:pt x="153" y="22"/>
                    <a:pt x="148" y="20"/>
                    <a:pt x="148" y="23"/>
                  </a:cubicBezTo>
                  <a:cubicBezTo>
                    <a:pt x="149" y="26"/>
                    <a:pt x="146" y="26"/>
                    <a:pt x="146" y="29"/>
                  </a:cubicBezTo>
                  <a:cubicBezTo>
                    <a:pt x="147" y="34"/>
                    <a:pt x="144" y="32"/>
                    <a:pt x="140" y="34"/>
                  </a:cubicBezTo>
                  <a:cubicBezTo>
                    <a:pt x="135" y="37"/>
                    <a:pt x="137" y="33"/>
                    <a:pt x="132" y="33"/>
                  </a:cubicBezTo>
                  <a:cubicBezTo>
                    <a:pt x="128" y="33"/>
                    <a:pt x="128" y="35"/>
                    <a:pt x="125" y="36"/>
                  </a:cubicBezTo>
                  <a:cubicBezTo>
                    <a:pt x="122" y="37"/>
                    <a:pt x="117" y="36"/>
                    <a:pt x="116" y="37"/>
                  </a:cubicBezTo>
                  <a:cubicBezTo>
                    <a:pt x="114" y="38"/>
                    <a:pt x="111" y="34"/>
                    <a:pt x="109" y="34"/>
                  </a:cubicBezTo>
                  <a:cubicBezTo>
                    <a:pt x="108" y="34"/>
                    <a:pt x="107" y="31"/>
                    <a:pt x="107" y="29"/>
                  </a:cubicBezTo>
                  <a:cubicBezTo>
                    <a:pt x="106" y="29"/>
                    <a:pt x="106" y="28"/>
                    <a:pt x="106" y="29"/>
                  </a:cubicBezTo>
                  <a:cubicBezTo>
                    <a:pt x="104" y="29"/>
                    <a:pt x="99" y="37"/>
                    <a:pt x="102" y="39"/>
                  </a:cubicBezTo>
                  <a:cubicBezTo>
                    <a:pt x="105" y="42"/>
                    <a:pt x="104" y="47"/>
                    <a:pt x="105" y="50"/>
                  </a:cubicBezTo>
                  <a:cubicBezTo>
                    <a:pt x="106" y="51"/>
                    <a:pt x="112" y="52"/>
                    <a:pt x="112" y="57"/>
                  </a:cubicBezTo>
                  <a:cubicBezTo>
                    <a:pt x="112" y="62"/>
                    <a:pt x="116" y="69"/>
                    <a:pt x="118" y="67"/>
                  </a:cubicBezTo>
                  <a:cubicBezTo>
                    <a:pt x="121" y="65"/>
                    <a:pt x="124" y="68"/>
                    <a:pt x="125" y="70"/>
                  </a:cubicBezTo>
                  <a:cubicBezTo>
                    <a:pt x="126" y="72"/>
                    <a:pt x="132" y="68"/>
                    <a:pt x="134" y="69"/>
                  </a:cubicBezTo>
                  <a:cubicBezTo>
                    <a:pt x="137" y="69"/>
                    <a:pt x="143" y="70"/>
                    <a:pt x="144" y="73"/>
                  </a:cubicBezTo>
                  <a:cubicBezTo>
                    <a:pt x="144" y="76"/>
                    <a:pt x="151" y="73"/>
                    <a:pt x="154" y="71"/>
                  </a:cubicBezTo>
                  <a:cubicBezTo>
                    <a:pt x="159" y="70"/>
                    <a:pt x="156" y="57"/>
                    <a:pt x="161" y="55"/>
                  </a:cubicBezTo>
                  <a:close/>
                  <a:moveTo>
                    <a:pt x="176" y="116"/>
                  </a:moveTo>
                  <a:cubicBezTo>
                    <a:pt x="178" y="118"/>
                    <a:pt x="182" y="118"/>
                    <a:pt x="183" y="120"/>
                  </a:cubicBezTo>
                  <a:cubicBezTo>
                    <a:pt x="185" y="121"/>
                    <a:pt x="190" y="124"/>
                    <a:pt x="190" y="120"/>
                  </a:cubicBezTo>
                  <a:cubicBezTo>
                    <a:pt x="190" y="116"/>
                    <a:pt x="176" y="114"/>
                    <a:pt x="176" y="116"/>
                  </a:cubicBezTo>
                  <a:close/>
                  <a:moveTo>
                    <a:pt x="165" y="106"/>
                  </a:moveTo>
                  <a:cubicBezTo>
                    <a:pt x="164" y="108"/>
                    <a:pt x="161" y="108"/>
                    <a:pt x="159" y="106"/>
                  </a:cubicBezTo>
                  <a:cubicBezTo>
                    <a:pt x="157" y="105"/>
                    <a:pt x="154" y="109"/>
                    <a:pt x="155" y="111"/>
                  </a:cubicBezTo>
                  <a:cubicBezTo>
                    <a:pt x="156" y="112"/>
                    <a:pt x="161" y="114"/>
                    <a:pt x="166" y="112"/>
                  </a:cubicBezTo>
                  <a:cubicBezTo>
                    <a:pt x="172" y="110"/>
                    <a:pt x="176" y="112"/>
                    <a:pt x="176" y="109"/>
                  </a:cubicBezTo>
                  <a:cubicBezTo>
                    <a:pt x="178" y="106"/>
                    <a:pt x="166" y="103"/>
                    <a:pt x="165" y="106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090;p79">
              <a:extLst>
                <a:ext uri="{FF2B5EF4-FFF2-40B4-BE49-F238E27FC236}">
                  <a16:creationId xmlns:a16="http://schemas.microsoft.com/office/drawing/2014/main" id="{103E97EC-1773-D6B0-BAFC-EBDEC8C5B2AD}"/>
                </a:ext>
              </a:extLst>
            </p:cNvPr>
            <p:cNvSpPr/>
            <p:nvPr/>
          </p:nvSpPr>
          <p:spPr>
            <a:xfrm>
              <a:off x="7017542" y="3517644"/>
              <a:ext cx="67087" cy="28512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3" y="8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3" y="2"/>
                  </a:moveTo>
                  <a:cubicBezTo>
                    <a:pt x="10" y="2"/>
                    <a:pt x="10" y="4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3" y="7"/>
                    <a:pt x="23" y="3"/>
                    <a:pt x="24" y="2"/>
                  </a:cubicBezTo>
                  <a:cubicBezTo>
                    <a:pt x="25" y="0"/>
                    <a:pt x="18" y="2"/>
                    <a:pt x="13" y="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091;p79">
              <a:extLst>
                <a:ext uri="{FF2B5EF4-FFF2-40B4-BE49-F238E27FC236}">
                  <a16:creationId xmlns:a16="http://schemas.microsoft.com/office/drawing/2014/main" id="{BAD26CA9-67A0-1AC0-C88E-3A6780D39B68}"/>
                </a:ext>
              </a:extLst>
            </p:cNvPr>
            <p:cNvSpPr/>
            <p:nvPr/>
          </p:nvSpPr>
          <p:spPr>
            <a:xfrm>
              <a:off x="4662806" y="2305056"/>
              <a:ext cx="234802" cy="254929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60" y="81"/>
                  </a:moveTo>
                  <a:cubicBezTo>
                    <a:pt x="56" y="82"/>
                    <a:pt x="54" y="82"/>
                    <a:pt x="51" y="81"/>
                  </a:cubicBezTo>
                  <a:cubicBezTo>
                    <a:pt x="48" y="79"/>
                    <a:pt x="44" y="82"/>
                    <a:pt x="45" y="84"/>
                  </a:cubicBezTo>
                  <a:cubicBezTo>
                    <a:pt x="46" y="85"/>
                    <a:pt x="46" y="87"/>
                    <a:pt x="52" y="88"/>
                  </a:cubicBezTo>
                  <a:cubicBezTo>
                    <a:pt x="58" y="89"/>
                    <a:pt x="58" y="93"/>
                    <a:pt x="61" y="93"/>
                  </a:cubicBezTo>
                  <a:cubicBezTo>
                    <a:pt x="63" y="93"/>
                    <a:pt x="63" y="91"/>
                    <a:pt x="63" y="88"/>
                  </a:cubicBezTo>
                  <a:cubicBezTo>
                    <a:pt x="62" y="86"/>
                    <a:pt x="66" y="82"/>
                    <a:pt x="66" y="81"/>
                  </a:cubicBezTo>
                  <a:cubicBezTo>
                    <a:pt x="66" y="81"/>
                    <a:pt x="64" y="80"/>
                    <a:pt x="60" y="81"/>
                  </a:cubicBezTo>
                  <a:close/>
                  <a:moveTo>
                    <a:pt x="18" y="56"/>
                  </a:moveTo>
                  <a:cubicBezTo>
                    <a:pt x="15" y="58"/>
                    <a:pt x="13" y="55"/>
                    <a:pt x="12" y="57"/>
                  </a:cubicBezTo>
                  <a:cubicBezTo>
                    <a:pt x="10" y="60"/>
                    <a:pt x="16" y="63"/>
                    <a:pt x="15" y="67"/>
                  </a:cubicBezTo>
                  <a:cubicBezTo>
                    <a:pt x="14" y="71"/>
                    <a:pt x="15" y="76"/>
                    <a:pt x="18" y="74"/>
                  </a:cubicBezTo>
                  <a:cubicBezTo>
                    <a:pt x="21" y="72"/>
                    <a:pt x="22" y="73"/>
                    <a:pt x="23" y="71"/>
                  </a:cubicBezTo>
                  <a:cubicBezTo>
                    <a:pt x="24" y="69"/>
                    <a:pt x="23" y="62"/>
                    <a:pt x="24" y="59"/>
                  </a:cubicBezTo>
                  <a:cubicBezTo>
                    <a:pt x="25" y="55"/>
                    <a:pt x="20" y="54"/>
                    <a:pt x="18" y="56"/>
                  </a:cubicBezTo>
                  <a:close/>
                  <a:moveTo>
                    <a:pt x="71" y="52"/>
                  </a:moveTo>
                  <a:cubicBezTo>
                    <a:pt x="69" y="51"/>
                    <a:pt x="70" y="48"/>
                    <a:pt x="66" y="48"/>
                  </a:cubicBezTo>
                  <a:cubicBezTo>
                    <a:pt x="61" y="49"/>
                    <a:pt x="56" y="42"/>
                    <a:pt x="54" y="36"/>
                  </a:cubicBezTo>
                  <a:cubicBezTo>
                    <a:pt x="53" y="29"/>
                    <a:pt x="46" y="29"/>
                    <a:pt x="44" y="26"/>
                  </a:cubicBezTo>
                  <a:cubicBezTo>
                    <a:pt x="42" y="22"/>
                    <a:pt x="46" y="21"/>
                    <a:pt x="44" y="18"/>
                  </a:cubicBezTo>
                  <a:cubicBezTo>
                    <a:pt x="43" y="16"/>
                    <a:pt x="45" y="15"/>
                    <a:pt x="47" y="14"/>
                  </a:cubicBezTo>
                  <a:cubicBezTo>
                    <a:pt x="47" y="10"/>
                    <a:pt x="47" y="6"/>
                    <a:pt x="47" y="4"/>
                  </a:cubicBezTo>
                  <a:cubicBezTo>
                    <a:pt x="46" y="4"/>
                    <a:pt x="45" y="4"/>
                    <a:pt x="44" y="4"/>
                  </a:cubicBezTo>
                  <a:cubicBezTo>
                    <a:pt x="43" y="3"/>
                    <a:pt x="43" y="0"/>
                    <a:pt x="43" y="0"/>
                  </a:cubicBezTo>
                  <a:cubicBezTo>
                    <a:pt x="42" y="0"/>
                    <a:pt x="37" y="0"/>
                    <a:pt x="36" y="1"/>
                  </a:cubicBezTo>
                  <a:cubicBezTo>
                    <a:pt x="35" y="2"/>
                    <a:pt x="34" y="4"/>
                    <a:pt x="32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9" y="5"/>
                    <a:pt x="28" y="5"/>
                  </a:cubicBezTo>
                  <a:cubicBezTo>
                    <a:pt x="27" y="5"/>
                    <a:pt x="26" y="4"/>
                    <a:pt x="26" y="6"/>
                  </a:cubicBezTo>
                  <a:cubicBezTo>
                    <a:pt x="26" y="7"/>
                    <a:pt x="23" y="7"/>
                    <a:pt x="22" y="7"/>
                  </a:cubicBezTo>
                  <a:cubicBezTo>
                    <a:pt x="22" y="6"/>
                    <a:pt x="20" y="7"/>
                    <a:pt x="20" y="8"/>
                  </a:cubicBezTo>
                  <a:cubicBezTo>
                    <a:pt x="20" y="10"/>
                    <a:pt x="20" y="13"/>
                    <a:pt x="18" y="11"/>
                  </a:cubicBezTo>
                  <a:cubicBezTo>
                    <a:pt x="16" y="9"/>
                    <a:pt x="14" y="5"/>
                    <a:pt x="14" y="6"/>
                  </a:cubicBezTo>
                  <a:cubicBezTo>
                    <a:pt x="13" y="6"/>
                    <a:pt x="11" y="11"/>
                    <a:pt x="10" y="11"/>
                  </a:cubicBezTo>
                  <a:cubicBezTo>
                    <a:pt x="10" y="11"/>
                    <a:pt x="6" y="12"/>
                    <a:pt x="4" y="12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4" y="17"/>
                    <a:pt x="3" y="18"/>
                  </a:cubicBezTo>
                  <a:cubicBezTo>
                    <a:pt x="2" y="18"/>
                    <a:pt x="0" y="18"/>
                    <a:pt x="1" y="20"/>
                  </a:cubicBezTo>
                  <a:cubicBezTo>
                    <a:pt x="3" y="22"/>
                    <a:pt x="5" y="22"/>
                    <a:pt x="4" y="24"/>
                  </a:cubicBezTo>
                  <a:cubicBezTo>
                    <a:pt x="3" y="26"/>
                    <a:pt x="4" y="28"/>
                    <a:pt x="6" y="28"/>
                  </a:cubicBezTo>
                  <a:cubicBezTo>
                    <a:pt x="7" y="28"/>
                    <a:pt x="10" y="28"/>
                    <a:pt x="9" y="28"/>
                  </a:cubicBezTo>
                  <a:cubicBezTo>
                    <a:pt x="9" y="29"/>
                    <a:pt x="9" y="30"/>
                    <a:pt x="8" y="31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4" y="28"/>
                    <a:pt x="13" y="27"/>
                    <a:pt x="17" y="26"/>
                  </a:cubicBezTo>
                  <a:cubicBezTo>
                    <a:pt x="21" y="25"/>
                    <a:pt x="26" y="28"/>
                    <a:pt x="27" y="30"/>
                  </a:cubicBezTo>
                  <a:cubicBezTo>
                    <a:pt x="29" y="32"/>
                    <a:pt x="29" y="32"/>
                    <a:pt x="30" y="34"/>
                  </a:cubicBezTo>
                  <a:cubicBezTo>
                    <a:pt x="30" y="36"/>
                    <a:pt x="32" y="40"/>
                    <a:pt x="36" y="43"/>
                  </a:cubicBezTo>
                  <a:cubicBezTo>
                    <a:pt x="42" y="47"/>
                    <a:pt x="44" y="51"/>
                    <a:pt x="46" y="52"/>
                  </a:cubicBezTo>
                  <a:cubicBezTo>
                    <a:pt x="49" y="53"/>
                    <a:pt x="52" y="53"/>
                    <a:pt x="54" y="55"/>
                  </a:cubicBezTo>
                  <a:cubicBezTo>
                    <a:pt x="56" y="57"/>
                    <a:pt x="58" y="58"/>
                    <a:pt x="60" y="60"/>
                  </a:cubicBezTo>
                  <a:cubicBezTo>
                    <a:pt x="63" y="61"/>
                    <a:pt x="63" y="63"/>
                    <a:pt x="66" y="63"/>
                  </a:cubicBezTo>
                  <a:cubicBezTo>
                    <a:pt x="68" y="64"/>
                    <a:pt x="67" y="66"/>
                    <a:pt x="68" y="68"/>
                  </a:cubicBezTo>
                  <a:cubicBezTo>
                    <a:pt x="70" y="70"/>
                    <a:pt x="70" y="74"/>
                    <a:pt x="69" y="76"/>
                  </a:cubicBezTo>
                  <a:cubicBezTo>
                    <a:pt x="67" y="78"/>
                    <a:pt x="68" y="82"/>
                    <a:pt x="69" y="82"/>
                  </a:cubicBezTo>
                  <a:cubicBezTo>
                    <a:pt x="70" y="82"/>
                    <a:pt x="72" y="78"/>
                    <a:pt x="72" y="75"/>
                  </a:cubicBezTo>
                  <a:cubicBezTo>
                    <a:pt x="72" y="74"/>
                    <a:pt x="75" y="74"/>
                    <a:pt x="77" y="72"/>
                  </a:cubicBezTo>
                  <a:cubicBezTo>
                    <a:pt x="79" y="69"/>
                    <a:pt x="74" y="69"/>
                    <a:pt x="73" y="65"/>
                  </a:cubicBezTo>
                  <a:cubicBezTo>
                    <a:pt x="72" y="63"/>
                    <a:pt x="77" y="60"/>
                    <a:pt x="81" y="63"/>
                  </a:cubicBezTo>
                  <a:cubicBezTo>
                    <a:pt x="84" y="65"/>
                    <a:pt x="86" y="66"/>
                    <a:pt x="86" y="63"/>
                  </a:cubicBezTo>
                  <a:cubicBezTo>
                    <a:pt x="86" y="59"/>
                    <a:pt x="74" y="54"/>
                    <a:pt x="71" y="52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092;p79">
              <a:extLst>
                <a:ext uri="{FF2B5EF4-FFF2-40B4-BE49-F238E27FC236}">
                  <a16:creationId xmlns:a16="http://schemas.microsoft.com/office/drawing/2014/main" id="{93E4AB89-D2D5-CDD3-A487-8A84E74575EF}"/>
                </a:ext>
              </a:extLst>
            </p:cNvPr>
            <p:cNvSpPr/>
            <p:nvPr/>
          </p:nvSpPr>
          <p:spPr>
            <a:xfrm>
              <a:off x="4897606" y="2398973"/>
              <a:ext cx="25158" cy="31866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3" y="0"/>
                  </a:moveTo>
                  <a:cubicBezTo>
                    <a:pt x="2" y="3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2" y="10"/>
                    <a:pt x="4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0"/>
                    <a:pt x="7" y="7"/>
                    <a:pt x="9" y="7"/>
                  </a:cubicBezTo>
                  <a:cubicBezTo>
                    <a:pt x="7" y="5"/>
                    <a:pt x="5" y="2"/>
                    <a:pt x="3" y="0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093;p79">
              <a:extLst>
                <a:ext uri="{FF2B5EF4-FFF2-40B4-BE49-F238E27FC236}">
                  <a16:creationId xmlns:a16="http://schemas.microsoft.com/office/drawing/2014/main" id="{68352F09-F2FB-BDD0-C151-478E81244E67}"/>
                </a:ext>
              </a:extLst>
            </p:cNvPr>
            <p:cNvSpPr/>
            <p:nvPr/>
          </p:nvSpPr>
          <p:spPr>
            <a:xfrm>
              <a:off x="4902652" y="2326852"/>
              <a:ext cx="85535" cy="100629"/>
            </a:xfrm>
            <a:custGeom>
              <a:avLst/>
              <a:gdLst/>
              <a:ahLst/>
              <a:cxnLst/>
              <a:rect l="l" t="t" r="r" b="b"/>
              <a:pathLst>
                <a:path w="31" h="37" extrusionOk="0">
                  <a:moveTo>
                    <a:pt x="28" y="25"/>
                  </a:moveTo>
                  <a:cubicBezTo>
                    <a:pt x="26" y="23"/>
                    <a:pt x="26" y="20"/>
                    <a:pt x="28" y="19"/>
                  </a:cubicBezTo>
                  <a:cubicBezTo>
                    <a:pt x="29" y="18"/>
                    <a:pt x="28" y="17"/>
                    <a:pt x="28" y="16"/>
                  </a:cubicBezTo>
                  <a:cubicBezTo>
                    <a:pt x="28" y="14"/>
                    <a:pt x="20" y="13"/>
                    <a:pt x="19" y="13"/>
                  </a:cubicBezTo>
                  <a:cubicBezTo>
                    <a:pt x="18" y="13"/>
                    <a:pt x="20" y="8"/>
                    <a:pt x="18" y="8"/>
                  </a:cubicBezTo>
                  <a:cubicBezTo>
                    <a:pt x="17" y="8"/>
                    <a:pt x="16" y="7"/>
                    <a:pt x="16" y="6"/>
                  </a:cubicBezTo>
                  <a:cubicBezTo>
                    <a:pt x="16" y="5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8" y="0"/>
                    <a:pt x="4" y="1"/>
                    <a:pt x="0" y="2"/>
                  </a:cubicBezTo>
                  <a:cubicBezTo>
                    <a:pt x="1" y="4"/>
                    <a:pt x="1" y="6"/>
                    <a:pt x="2" y="6"/>
                  </a:cubicBezTo>
                  <a:cubicBezTo>
                    <a:pt x="5" y="7"/>
                    <a:pt x="4" y="10"/>
                    <a:pt x="5" y="12"/>
                  </a:cubicBezTo>
                  <a:cubicBezTo>
                    <a:pt x="6" y="14"/>
                    <a:pt x="6" y="23"/>
                    <a:pt x="4" y="23"/>
                  </a:cubicBezTo>
                  <a:cubicBezTo>
                    <a:pt x="4" y="23"/>
                    <a:pt x="3" y="25"/>
                    <a:pt x="1" y="26"/>
                  </a:cubicBezTo>
                  <a:cubicBezTo>
                    <a:pt x="3" y="28"/>
                    <a:pt x="6" y="31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3"/>
                    <a:pt x="14" y="37"/>
                    <a:pt x="14" y="37"/>
                  </a:cubicBezTo>
                  <a:cubicBezTo>
                    <a:pt x="14" y="37"/>
                    <a:pt x="22" y="35"/>
                    <a:pt x="27" y="34"/>
                  </a:cubicBezTo>
                  <a:cubicBezTo>
                    <a:pt x="27" y="33"/>
                    <a:pt x="27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31" y="30"/>
                    <a:pt x="29" y="26"/>
                    <a:pt x="28" y="25"/>
                  </a:cubicBezTo>
                  <a:close/>
                </a:path>
              </a:pathLst>
            </a:custGeom>
            <a:grpFill/>
            <a:ln w="3175" cap="flat" cmpd="sng">
              <a:solidFill>
                <a:srgbClr val="0D51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>
                <a:buClr>
                  <a:schemeClr val="dk1"/>
                </a:buClr>
                <a:buSzPts val="1200"/>
              </a:pPr>
              <a:endParaRPr sz="1200" b="1">
                <a:solidFill>
                  <a:srgbClr val="096FA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AF7BD6C-BAFC-C0E2-847F-72EC1DE11994}"/>
              </a:ext>
            </a:extLst>
          </p:cNvPr>
          <p:cNvGrpSpPr/>
          <p:nvPr/>
        </p:nvGrpSpPr>
        <p:grpSpPr>
          <a:xfrm>
            <a:off x="4042811" y="2286369"/>
            <a:ext cx="1213660" cy="1263118"/>
            <a:chOff x="5100055" y="2914502"/>
            <a:chExt cx="1529085" cy="1591397"/>
          </a:xfrm>
          <a:solidFill>
            <a:schemeClr val="bg1"/>
          </a:solidFill>
        </p:grpSpPr>
        <p:sp>
          <p:nvSpPr>
            <p:cNvPr id="41" name="Google Shape;1116;p79">
              <a:extLst>
                <a:ext uri="{FF2B5EF4-FFF2-40B4-BE49-F238E27FC236}">
                  <a16:creationId xmlns:a16="http://schemas.microsoft.com/office/drawing/2014/main" id="{230E9E38-2A52-7540-320A-6627075C13C4}"/>
                </a:ext>
              </a:extLst>
            </p:cNvPr>
            <p:cNvSpPr/>
            <p:nvPr/>
          </p:nvSpPr>
          <p:spPr>
            <a:xfrm>
              <a:off x="5640477" y="3360895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2" name="Google Shape;1117;p79">
              <a:extLst>
                <a:ext uri="{FF2B5EF4-FFF2-40B4-BE49-F238E27FC236}">
                  <a16:creationId xmlns:a16="http://schemas.microsoft.com/office/drawing/2014/main" id="{866E6066-3E01-0093-A967-71F1B3DBBA1A}"/>
                </a:ext>
              </a:extLst>
            </p:cNvPr>
            <p:cNvSpPr/>
            <p:nvPr/>
          </p:nvSpPr>
          <p:spPr>
            <a:xfrm>
              <a:off x="5840427" y="3351706"/>
              <a:ext cx="73152" cy="73152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3" name="Google Shape;1126;p79">
              <a:extLst>
                <a:ext uri="{FF2B5EF4-FFF2-40B4-BE49-F238E27FC236}">
                  <a16:creationId xmlns:a16="http://schemas.microsoft.com/office/drawing/2014/main" id="{EB1804C1-B6E5-BF6F-F90F-201B810C2430}"/>
                </a:ext>
              </a:extLst>
            </p:cNvPr>
            <p:cNvSpPr/>
            <p:nvPr/>
          </p:nvSpPr>
          <p:spPr>
            <a:xfrm>
              <a:off x="5100055" y="3326761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1127;p79">
              <a:extLst>
                <a:ext uri="{FF2B5EF4-FFF2-40B4-BE49-F238E27FC236}">
                  <a16:creationId xmlns:a16="http://schemas.microsoft.com/office/drawing/2014/main" id="{14E15091-80A2-8A8A-A9DF-E03D69ED14A7}"/>
                </a:ext>
              </a:extLst>
            </p:cNvPr>
            <p:cNvSpPr/>
            <p:nvPr/>
          </p:nvSpPr>
          <p:spPr>
            <a:xfrm>
              <a:off x="5219173" y="3285205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5" name="Google Shape;1128;p79">
              <a:extLst>
                <a:ext uri="{FF2B5EF4-FFF2-40B4-BE49-F238E27FC236}">
                  <a16:creationId xmlns:a16="http://schemas.microsoft.com/office/drawing/2014/main" id="{CA6B206C-8A71-02B3-C342-80ACB963151B}"/>
                </a:ext>
              </a:extLst>
            </p:cNvPr>
            <p:cNvSpPr/>
            <p:nvPr/>
          </p:nvSpPr>
          <p:spPr>
            <a:xfrm>
              <a:off x="5439178" y="3190405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6" name="Google Shape;1130;p79">
              <a:extLst>
                <a:ext uri="{FF2B5EF4-FFF2-40B4-BE49-F238E27FC236}">
                  <a16:creationId xmlns:a16="http://schemas.microsoft.com/office/drawing/2014/main" id="{63941A46-03AE-7745-8197-4000640EC061}"/>
                </a:ext>
              </a:extLst>
            </p:cNvPr>
            <p:cNvSpPr/>
            <p:nvPr/>
          </p:nvSpPr>
          <p:spPr>
            <a:xfrm>
              <a:off x="5342744" y="3267051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9" name="Google Shape;1109;p79">
              <a:extLst>
                <a:ext uri="{FF2B5EF4-FFF2-40B4-BE49-F238E27FC236}">
                  <a16:creationId xmlns:a16="http://schemas.microsoft.com/office/drawing/2014/main" id="{79BBD9AB-F2C6-C35B-BDAA-A059F1AAB05B}"/>
                </a:ext>
              </a:extLst>
            </p:cNvPr>
            <p:cNvSpPr/>
            <p:nvPr/>
          </p:nvSpPr>
          <p:spPr>
            <a:xfrm>
              <a:off x="5567842" y="2987322"/>
              <a:ext cx="73152" cy="7315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0" name="Google Shape;1110;p79">
              <a:extLst>
                <a:ext uri="{FF2B5EF4-FFF2-40B4-BE49-F238E27FC236}">
                  <a16:creationId xmlns:a16="http://schemas.microsoft.com/office/drawing/2014/main" id="{1D4AE3BA-71BC-F33F-D603-A691DD85FD2E}"/>
                </a:ext>
              </a:extLst>
            </p:cNvPr>
            <p:cNvSpPr/>
            <p:nvPr/>
          </p:nvSpPr>
          <p:spPr>
            <a:xfrm>
              <a:off x="5557198" y="2914502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1" name="Google Shape;1111;p79">
              <a:extLst>
                <a:ext uri="{FF2B5EF4-FFF2-40B4-BE49-F238E27FC236}">
                  <a16:creationId xmlns:a16="http://schemas.microsoft.com/office/drawing/2014/main" id="{C81E1A0A-AFFE-274C-334D-1AF4BBA89BE0}"/>
                </a:ext>
              </a:extLst>
            </p:cNvPr>
            <p:cNvSpPr/>
            <p:nvPr/>
          </p:nvSpPr>
          <p:spPr>
            <a:xfrm>
              <a:off x="5510760" y="3001060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2" name="Google Shape;1112;p79">
              <a:extLst>
                <a:ext uri="{FF2B5EF4-FFF2-40B4-BE49-F238E27FC236}">
                  <a16:creationId xmlns:a16="http://schemas.microsoft.com/office/drawing/2014/main" id="{38686A32-277D-9A4E-8350-BC2DE408DA61}"/>
                </a:ext>
              </a:extLst>
            </p:cNvPr>
            <p:cNvSpPr/>
            <p:nvPr/>
          </p:nvSpPr>
          <p:spPr>
            <a:xfrm>
              <a:off x="5561750" y="3088868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3" name="Google Shape;1113;p79">
              <a:extLst>
                <a:ext uri="{FF2B5EF4-FFF2-40B4-BE49-F238E27FC236}">
                  <a16:creationId xmlns:a16="http://schemas.microsoft.com/office/drawing/2014/main" id="{1B12B722-145D-715B-0F4F-92A5F9616276}"/>
                </a:ext>
              </a:extLst>
            </p:cNvPr>
            <p:cNvSpPr/>
            <p:nvPr/>
          </p:nvSpPr>
          <p:spPr>
            <a:xfrm>
              <a:off x="5636515" y="2933233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4" name="Google Shape;1132;p79">
              <a:extLst>
                <a:ext uri="{FF2B5EF4-FFF2-40B4-BE49-F238E27FC236}">
                  <a16:creationId xmlns:a16="http://schemas.microsoft.com/office/drawing/2014/main" id="{C9FE3D30-66FD-FDA8-E4BE-0D894E5E1B34}"/>
                </a:ext>
              </a:extLst>
            </p:cNvPr>
            <p:cNvSpPr/>
            <p:nvPr/>
          </p:nvSpPr>
          <p:spPr>
            <a:xfrm>
              <a:off x="5515694" y="2967260"/>
              <a:ext cx="73152" cy="73152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" name="Google Shape;1109;p79">
              <a:extLst>
                <a:ext uri="{FF2B5EF4-FFF2-40B4-BE49-F238E27FC236}">
                  <a16:creationId xmlns:a16="http://schemas.microsoft.com/office/drawing/2014/main" id="{24EE027B-ABF8-2395-ABCA-97AC325D4381}"/>
                </a:ext>
              </a:extLst>
            </p:cNvPr>
            <p:cNvSpPr/>
            <p:nvPr/>
          </p:nvSpPr>
          <p:spPr>
            <a:xfrm>
              <a:off x="5632351" y="2981087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7" name="Google Shape;1118;p79">
              <a:extLst>
                <a:ext uri="{FF2B5EF4-FFF2-40B4-BE49-F238E27FC236}">
                  <a16:creationId xmlns:a16="http://schemas.microsoft.com/office/drawing/2014/main" id="{64141FD2-18DA-624E-3B6C-8AD0D16F2CAF}"/>
                </a:ext>
              </a:extLst>
            </p:cNvPr>
            <p:cNvSpPr/>
            <p:nvPr/>
          </p:nvSpPr>
          <p:spPr>
            <a:xfrm>
              <a:off x="5968509" y="3280742"/>
              <a:ext cx="61704" cy="61704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8" name="Google Shape;1133;p79">
              <a:extLst>
                <a:ext uri="{FF2B5EF4-FFF2-40B4-BE49-F238E27FC236}">
                  <a16:creationId xmlns:a16="http://schemas.microsoft.com/office/drawing/2014/main" id="{306F7CF2-19B2-F33E-BD99-3FA282C5CA6B}"/>
                </a:ext>
              </a:extLst>
            </p:cNvPr>
            <p:cNvSpPr/>
            <p:nvPr/>
          </p:nvSpPr>
          <p:spPr>
            <a:xfrm>
              <a:off x="6567436" y="3707862"/>
              <a:ext cx="61704" cy="61704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5" name="Google Shape;1133;p79">
              <a:extLst>
                <a:ext uri="{FF2B5EF4-FFF2-40B4-BE49-F238E27FC236}">
                  <a16:creationId xmlns:a16="http://schemas.microsoft.com/office/drawing/2014/main" id="{B85448F8-E131-1148-F661-CA6AA962AB99}"/>
                </a:ext>
              </a:extLst>
            </p:cNvPr>
            <p:cNvSpPr/>
            <p:nvPr/>
          </p:nvSpPr>
          <p:spPr>
            <a:xfrm>
              <a:off x="6150136" y="3567985"/>
              <a:ext cx="73152" cy="73152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6" name="Google Shape;1133;p79">
              <a:extLst>
                <a:ext uri="{FF2B5EF4-FFF2-40B4-BE49-F238E27FC236}">
                  <a16:creationId xmlns:a16="http://schemas.microsoft.com/office/drawing/2014/main" id="{C29CC852-E824-1CD4-A523-174DC650FCF9}"/>
                </a:ext>
              </a:extLst>
            </p:cNvPr>
            <p:cNvSpPr/>
            <p:nvPr/>
          </p:nvSpPr>
          <p:spPr>
            <a:xfrm>
              <a:off x="6355281" y="3500301"/>
              <a:ext cx="73152" cy="73152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" name="Google Shape;1133;p79">
              <a:extLst>
                <a:ext uri="{FF2B5EF4-FFF2-40B4-BE49-F238E27FC236}">
                  <a16:creationId xmlns:a16="http://schemas.microsoft.com/office/drawing/2014/main" id="{89C6B19C-54D2-8D26-C0AE-0F70B7CE960A}"/>
                </a:ext>
              </a:extLst>
            </p:cNvPr>
            <p:cNvSpPr/>
            <p:nvPr/>
          </p:nvSpPr>
          <p:spPr>
            <a:xfrm>
              <a:off x="5658120" y="4432747"/>
              <a:ext cx="73152" cy="73152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" name="Google Shape;1133;p79">
              <a:extLst>
                <a:ext uri="{FF2B5EF4-FFF2-40B4-BE49-F238E27FC236}">
                  <a16:creationId xmlns:a16="http://schemas.microsoft.com/office/drawing/2014/main" id="{54415A83-A6E6-87FA-E44E-7325913655EB}"/>
                </a:ext>
              </a:extLst>
            </p:cNvPr>
            <p:cNvSpPr/>
            <p:nvPr/>
          </p:nvSpPr>
          <p:spPr>
            <a:xfrm>
              <a:off x="5464026" y="4163860"/>
              <a:ext cx="73152" cy="73152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242" name="Google Shape;1138;p79">
            <a:extLst>
              <a:ext uri="{FF2B5EF4-FFF2-40B4-BE49-F238E27FC236}">
                <a16:creationId xmlns:a16="http://schemas.microsoft.com/office/drawing/2014/main" id="{72E82B48-3073-DAEB-5C7F-72BB4E9639E6}"/>
              </a:ext>
            </a:extLst>
          </p:cNvPr>
          <p:cNvSpPr txBox="1"/>
          <p:nvPr/>
        </p:nvSpPr>
        <p:spPr>
          <a:xfrm>
            <a:off x="7269275" y="2647144"/>
            <a:ext cx="1750497" cy="504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C00000"/>
              </a:buClr>
              <a:buSzPts val="1100"/>
            </a:pPr>
            <a:r>
              <a:rPr lang="en" sz="127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Asia Pacific (x15)</a:t>
            </a:r>
            <a:endParaRPr sz="127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1">
              <a:buClr>
                <a:srgbClr val="1C3F4D"/>
              </a:buClr>
              <a:buSzPts val="900"/>
            </a:pPr>
            <a:r>
              <a:rPr lang="en" sz="794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Bengaluru, Brunei, Chennai, Delhi, Hyderabad, Karachi*, Kuala Lumpur, Kolkata, Jakarta, Johor Bahru, Manila, Mumbai, Singapore, Osaka*, Tokyo*</a:t>
            </a:r>
            <a:endParaRPr sz="794" dirty="0">
              <a:solidFill>
                <a:schemeClr val="bg1"/>
              </a:solidFill>
            </a:endParaRPr>
          </a:p>
        </p:txBody>
      </p:sp>
      <p:sp>
        <p:nvSpPr>
          <p:cNvPr id="243" name="Google Shape;1145;p79">
            <a:extLst>
              <a:ext uri="{FF2B5EF4-FFF2-40B4-BE49-F238E27FC236}">
                <a16:creationId xmlns:a16="http://schemas.microsoft.com/office/drawing/2014/main" id="{65C7E8D3-8A49-927C-1F26-988D1BAA4445}"/>
              </a:ext>
            </a:extLst>
          </p:cNvPr>
          <p:cNvSpPr txBox="1"/>
          <p:nvPr/>
        </p:nvSpPr>
        <p:spPr>
          <a:xfrm>
            <a:off x="469895" y="3079145"/>
            <a:ext cx="1976445" cy="78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3998" tIns="0" rIns="0" bIns="0" anchor="t" anchorCtr="0">
            <a:noAutofit/>
          </a:bodyPr>
          <a:lstStyle/>
          <a:p>
            <a:pPr fontAlgn="base" hangingPunct="1">
              <a:buClr>
                <a:srgbClr val="C00000"/>
              </a:buClr>
              <a:buSzPts val="1100"/>
              <a:defRPr/>
            </a:pPr>
            <a:r>
              <a:rPr lang="en-US" sz="1270" b="1" kern="1200" dirty="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North America (x11)</a:t>
            </a:r>
            <a:endParaRPr lang="en-US" sz="1587" kern="1200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  <a:p>
            <a:pPr lvl="1" fontAlgn="base" hangingPunct="1">
              <a:buClr>
                <a:srgbClr val="1C3F4D"/>
              </a:buClr>
              <a:buSzPts val="900"/>
              <a:defRPr/>
            </a:pPr>
            <a:r>
              <a:rPr lang="en-US" sz="794" kern="1200" dirty="0">
                <a:solidFill>
                  <a:prstClr val="white"/>
                </a:solidFill>
                <a:latin typeface="Arial"/>
                <a:ea typeface="Calibri"/>
                <a:cs typeface="Arial"/>
                <a:sym typeface="Calibri"/>
              </a:rPr>
              <a:t>Chicago, Dallas, New York, </a:t>
            </a:r>
            <a:br>
              <a:rPr lang="en-US" sz="794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794" kern="1200" dirty="0">
                <a:solidFill>
                  <a:prstClr val="white"/>
                </a:solidFill>
                <a:latin typeface="Arial"/>
                <a:ea typeface="Calibri"/>
                <a:cs typeface="Arial"/>
                <a:sym typeface="Calibri"/>
              </a:rPr>
              <a:t>Phoenix, Richmond, Seattle,</a:t>
            </a:r>
            <a:br>
              <a:rPr lang="en-US" sz="794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sz="794" dirty="0">
                <a:solidFill>
                  <a:prstClr val="white"/>
                </a:solidFill>
                <a:latin typeface="Arial"/>
                <a:ea typeface="Calibri"/>
                <a:cs typeface="Arial"/>
                <a:sym typeface="Calibri"/>
              </a:rPr>
              <a:t>Queretaro</a:t>
            </a:r>
            <a:r>
              <a:rPr lang="en-US" sz="794" kern="1200" dirty="0">
                <a:solidFill>
                  <a:prstClr val="white"/>
                </a:solidFill>
                <a:latin typeface="Arial"/>
                <a:ea typeface="Calibri"/>
                <a:cs typeface="Arial"/>
                <a:sym typeface="Calibri"/>
              </a:rPr>
              <a:t>, Mexico City, Dublin*, Baton Rouge*, Columbia*</a:t>
            </a:r>
            <a:endParaRPr lang="en-US" sz="794" kern="1200" dirty="0">
              <a:solidFill>
                <a:prstClr val="white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0" name="Google Shape;1139;p79">
            <a:extLst>
              <a:ext uri="{FF2B5EF4-FFF2-40B4-BE49-F238E27FC236}">
                <a16:creationId xmlns:a16="http://schemas.microsoft.com/office/drawing/2014/main" id="{C5EA3F23-91B1-E3E3-3B6D-74A635DA972B}"/>
              </a:ext>
            </a:extLst>
          </p:cNvPr>
          <p:cNvSpPr txBox="1"/>
          <p:nvPr/>
        </p:nvSpPr>
        <p:spPr>
          <a:xfrm>
            <a:off x="3707569" y="3865851"/>
            <a:ext cx="3865595" cy="86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C00000"/>
              </a:buClr>
              <a:buSzPts val="1100"/>
            </a:pPr>
            <a:r>
              <a:rPr lang="en" sz="1587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EMEA (x32)</a:t>
            </a:r>
            <a:endParaRPr sz="1587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1">
              <a:buClr>
                <a:srgbClr val="1C3F4D"/>
              </a:buClr>
              <a:buSzPts val="900"/>
            </a:pPr>
            <a:r>
              <a:rPr lang="en" sz="873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Amsterdam*, Aqaba, Athens, </a:t>
            </a:r>
            <a:r>
              <a:rPr lang="en-US" sz="873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Baghdad*, </a:t>
            </a:r>
            <a:r>
              <a:rPr lang="en" sz="873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Barcelona, Berlin, Bucharest, Copenhagen, Dubai, Dusseldorf,  </a:t>
            </a:r>
            <a:r>
              <a:rPr lang="en-US" sz="873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Esbjerg, </a:t>
            </a:r>
            <a:r>
              <a:rPr lang="en" sz="873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Frankfurt, Hamburg, Helsinki, Istanbul, Kinshasa, </a:t>
            </a:r>
            <a:r>
              <a:rPr lang="en-US" sz="873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Kristiansand, Lagos, Leipzig, </a:t>
            </a:r>
            <a:r>
              <a:rPr lang="en" sz="873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Lisbon, Madrid, Marseille, Munich, Oslo, Palermo, Prague, Riyadh*, Ruhr region, Sofia, Stockholm*, Warsaw  </a:t>
            </a:r>
            <a:r>
              <a:rPr lang="en" sz="1111" b="1" i="1" dirty="0">
                <a:solidFill>
                  <a:schemeClr val="accent4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53592" y="2065437"/>
            <a:ext cx="376507" cy="273422"/>
            <a:chOff x="5485073" y="2602185"/>
            <a:chExt cx="474359" cy="344483"/>
          </a:xfrm>
          <a:solidFill>
            <a:schemeClr val="bg1"/>
          </a:solidFill>
        </p:grpSpPr>
        <p:sp>
          <p:nvSpPr>
            <p:cNvPr id="24" name="Google Shape;1134;p79">
              <a:extLst>
                <a:ext uri="{FF2B5EF4-FFF2-40B4-BE49-F238E27FC236}">
                  <a16:creationId xmlns:a16="http://schemas.microsoft.com/office/drawing/2014/main" id="{2883EE2C-44AF-5FA4-19D9-36D02EFFC896}"/>
                </a:ext>
              </a:extLst>
            </p:cNvPr>
            <p:cNvSpPr/>
            <p:nvPr/>
          </p:nvSpPr>
          <p:spPr>
            <a:xfrm>
              <a:off x="5620334" y="2773971"/>
              <a:ext cx="80152" cy="80150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1" name="Google Shape;1135;p79">
              <a:extLst>
                <a:ext uri="{FF2B5EF4-FFF2-40B4-BE49-F238E27FC236}">
                  <a16:creationId xmlns:a16="http://schemas.microsoft.com/office/drawing/2014/main" id="{0CE48009-89D8-360B-7A0B-558AFE5B41B5}"/>
                </a:ext>
              </a:extLst>
            </p:cNvPr>
            <p:cNvSpPr/>
            <p:nvPr/>
          </p:nvSpPr>
          <p:spPr>
            <a:xfrm>
              <a:off x="5554998" y="2647064"/>
              <a:ext cx="80152" cy="80150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2" name="Google Shape;1136;p79">
              <a:extLst>
                <a:ext uri="{FF2B5EF4-FFF2-40B4-BE49-F238E27FC236}">
                  <a16:creationId xmlns:a16="http://schemas.microsoft.com/office/drawing/2014/main" id="{A25933FB-C975-3BB8-9E36-B56B51B704C7}"/>
                </a:ext>
              </a:extLst>
            </p:cNvPr>
            <p:cNvSpPr/>
            <p:nvPr/>
          </p:nvSpPr>
          <p:spPr>
            <a:xfrm>
              <a:off x="5879280" y="2602185"/>
              <a:ext cx="80152" cy="80150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3" name="Google Shape;1135;p79">
              <a:extLst>
                <a:ext uri="{FF2B5EF4-FFF2-40B4-BE49-F238E27FC236}">
                  <a16:creationId xmlns:a16="http://schemas.microsoft.com/office/drawing/2014/main" id="{F55E31DF-5056-5D3B-C6FD-4347FADEFB8C}"/>
                </a:ext>
              </a:extLst>
            </p:cNvPr>
            <p:cNvSpPr/>
            <p:nvPr/>
          </p:nvSpPr>
          <p:spPr>
            <a:xfrm>
              <a:off x="5485073" y="2668274"/>
              <a:ext cx="80152" cy="80150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4" name="Google Shape;1135;p79">
              <a:extLst>
                <a:ext uri="{FF2B5EF4-FFF2-40B4-BE49-F238E27FC236}">
                  <a16:creationId xmlns:a16="http://schemas.microsoft.com/office/drawing/2014/main" id="{904400C5-8D23-A645-37CF-423EACD92539}"/>
                </a:ext>
              </a:extLst>
            </p:cNvPr>
            <p:cNvSpPr/>
            <p:nvPr/>
          </p:nvSpPr>
          <p:spPr>
            <a:xfrm>
              <a:off x="5506338" y="2791227"/>
              <a:ext cx="80152" cy="80150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5" name="Google Shape;1136;p79">
              <a:extLst>
                <a:ext uri="{FF2B5EF4-FFF2-40B4-BE49-F238E27FC236}">
                  <a16:creationId xmlns:a16="http://schemas.microsoft.com/office/drawing/2014/main" id="{FA8EBEA4-2B35-0422-404C-86CCCA81C119}"/>
                </a:ext>
              </a:extLst>
            </p:cNvPr>
            <p:cNvSpPr/>
            <p:nvPr/>
          </p:nvSpPr>
          <p:spPr>
            <a:xfrm>
              <a:off x="5504952" y="2885906"/>
              <a:ext cx="60762" cy="6076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227" name="Google Shape;1138;p79">
            <a:extLst>
              <a:ext uri="{FF2B5EF4-FFF2-40B4-BE49-F238E27FC236}">
                <a16:creationId xmlns:a16="http://schemas.microsoft.com/office/drawing/2014/main" id="{B9C6C164-6320-FD85-D0CB-7B42102EF761}"/>
              </a:ext>
            </a:extLst>
          </p:cNvPr>
          <p:cNvSpPr txBox="1"/>
          <p:nvPr/>
        </p:nvSpPr>
        <p:spPr>
          <a:xfrm>
            <a:off x="8017187" y="4620471"/>
            <a:ext cx="875125" cy="16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C00000"/>
              </a:buClr>
              <a:buSzPts val="1100"/>
            </a:pPr>
            <a:r>
              <a:rPr lang="en" sz="794" b="1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* </a:t>
            </a:r>
            <a:r>
              <a:rPr lang="en-US" sz="794" b="1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</a:t>
            </a:r>
            <a:r>
              <a:rPr lang="en" sz="794" b="1" i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oming soon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FB9BC00-21F4-C309-C869-C80121798523}"/>
              </a:ext>
            </a:extLst>
          </p:cNvPr>
          <p:cNvGrpSpPr>
            <a:grpSpLocks/>
          </p:cNvGrpSpPr>
          <p:nvPr/>
        </p:nvGrpSpPr>
        <p:grpSpPr>
          <a:xfrm>
            <a:off x="277661" y="4527121"/>
            <a:ext cx="423430" cy="387084"/>
            <a:chOff x="3462337" y="1557433"/>
            <a:chExt cx="2217610" cy="2032062"/>
          </a:xfrm>
          <a:solidFill>
            <a:schemeClr val="bg1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4A8846E-A92F-7A40-35E3-60E02839EE6A}"/>
                </a:ext>
              </a:extLst>
            </p:cNvPr>
            <p:cNvSpPr/>
            <p:nvPr/>
          </p:nvSpPr>
          <p:spPr>
            <a:xfrm>
              <a:off x="3909345" y="1557433"/>
              <a:ext cx="904043" cy="980121"/>
            </a:xfrm>
            <a:custGeom>
              <a:avLst/>
              <a:gdLst>
                <a:gd name="connsiteX0" fmla="*/ 179451 w 904043"/>
                <a:gd name="connsiteY0" fmla="*/ 980121 h 980121"/>
                <a:gd name="connsiteX1" fmla="*/ 664750 w 904043"/>
                <a:gd name="connsiteY1" fmla="*/ 824197 h 980121"/>
                <a:gd name="connsiteX2" fmla="*/ 664750 w 904043"/>
                <a:gd name="connsiteY2" fmla="*/ 822482 h 980121"/>
                <a:gd name="connsiteX3" fmla="*/ 503015 w 904043"/>
                <a:gd name="connsiteY3" fmla="*/ 664748 h 980121"/>
                <a:gd name="connsiteX4" fmla="*/ 518160 w 904043"/>
                <a:gd name="connsiteY4" fmla="*/ 598359 h 980121"/>
                <a:gd name="connsiteX5" fmla="*/ 747522 w 904043"/>
                <a:gd name="connsiteY5" fmla="*/ 305560 h 980121"/>
                <a:gd name="connsiteX6" fmla="*/ 849249 w 904043"/>
                <a:gd name="connsiteY6" fmla="*/ 13524 h 980121"/>
                <a:gd name="connsiteX7" fmla="*/ 150019 w 904043"/>
                <a:gd name="connsiteY7" fmla="*/ 397763 h 980121"/>
                <a:gd name="connsiteX8" fmla="*/ 0 w 904043"/>
                <a:gd name="connsiteY8" fmla="*/ 803337 h 980121"/>
                <a:gd name="connsiteX9" fmla="*/ 179451 w 904043"/>
                <a:gd name="connsiteY9" fmla="*/ 980121 h 98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043" h="980121">
                  <a:moveTo>
                    <a:pt x="179451" y="980121"/>
                  </a:moveTo>
                  <a:cubicBezTo>
                    <a:pt x="341186" y="980121"/>
                    <a:pt x="664750" y="824197"/>
                    <a:pt x="664750" y="824197"/>
                  </a:cubicBezTo>
                  <a:lnTo>
                    <a:pt x="664750" y="822482"/>
                  </a:lnTo>
                  <a:cubicBezTo>
                    <a:pt x="575405" y="822482"/>
                    <a:pt x="503015" y="751807"/>
                    <a:pt x="503015" y="664748"/>
                  </a:cubicBezTo>
                  <a:cubicBezTo>
                    <a:pt x="503015" y="641031"/>
                    <a:pt x="508540" y="618552"/>
                    <a:pt x="518160" y="598359"/>
                  </a:cubicBezTo>
                  <a:cubicBezTo>
                    <a:pt x="550640" y="524064"/>
                    <a:pt x="633413" y="441673"/>
                    <a:pt x="747522" y="305560"/>
                  </a:cubicBezTo>
                  <a:cubicBezTo>
                    <a:pt x="856012" y="176020"/>
                    <a:pt x="976789" y="53624"/>
                    <a:pt x="849249" y="13524"/>
                  </a:cubicBezTo>
                  <a:cubicBezTo>
                    <a:pt x="649129" y="-49246"/>
                    <a:pt x="349758" y="111155"/>
                    <a:pt x="150019" y="397763"/>
                  </a:cubicBezTo>
                  <a:cubicBezTo>
                    <a:pt x="32099" y="566927"/>
                    <a:pt x="0" y="701420"/>
                    <a:pt x="0" y="803337"/>
                  </a:cubicBezTo>
                  <a:cubicBezTo>
                    <a:pt x="0" y="873727"/>
                    <a:pt x="32861" y="980121"/>
                    <a:pt x="179451" y="98012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32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D503AE27-FAB4-2BF8-F8E5-3F10AC99B512}"/>
                </a:ext>
              </a:extLst>
            </p:cNvPr>
            <p:cNvSpPr/>
            <p:nvPr/>
          </p:nvSpPr>
          <p:spPr>
            <a:xfrm>
              <a:off x="3462337" y="1906714"/>
              <a:ext cx="2217610" cy="1682781"/>
            </a:xfrm>
            <a:custGeom>
              <a:avLst/>
              <a:gdLst>
                <a:gd name="connsiteX0" fmla="*/ 1676591 w 2217610"/>
                <a:gd name="connsiteY0" fmla="*/ 1170527 h 1682781"/>
                <a:gd name="connsiteX1" fmla="*/ 1564386 w 2217610"/>
                <a:gd name="connsiteY1" fmla="*/ 1170527 h 1682781"/>
                <a:gd name="connsiteX2" fmla="*/ 1564386 w 2217610"/>
                <a:gd name="connsiteY2" fmla="*/ 1682782 h 1682781"/>
                <a:gd name="connsiteX3" fmla="*/ 1676591 w 2217610"/>
                <a:gd name="connsiteY3" fmla="*/ 1682782 h 1682781"/>
                <a:gd name="connsiteX4" fmla="*/ 1676591 w 2217610"/>
                <a:gd name="connsiteY4" fmla="*/ 1170527 h 1682781"/>
                <a:gd name="connsiteX5" fmla="*/ 1148525 w 2217610"/>
                <a:gd name="connsiteY5" fmla="*/ 1378839 h 1682781"/>
                <a:gd name="connsiteX6" fmla="*/ 1148525 w 2217610"/>
                <a:gd name="connsiteY6" fmla="*/ 1474470 h 1682781"/>
                <a:gd name="connsiteX7" fmla="*/ 1086803 w 2217610"/>
                <a:gd name="connsiteY7" fmla="*/ 1474470 h 1682781"/>
                <a:gd name="connsiteX8" fmla="*/ 1103757 w 2217610"/>
                <a:gd name="connsiteY8" fmla="*/ 1553242 h 1682781"/>
                <a:gd name="connsiteX9" fmla="*/ 1163384 w 2217610"/>
                <a:gd name="connsiteY9" fmla="*/ 1638491 h 1682781"/>
                <a:gd name="connsiteX10" fmla="*/ 1239012 w 2217610"/>
                <a:gd name="connsiteY10" fmla="*/ 1674876 h 1682781"/>
                <a:gd name="connsiteX11" fmla="*/ 1322451 w 2217610"/>
                <a:gd name="connsiteY11" fmla="*/ 1682687 h 1682781"/>
                <a:gd name="connsiteX12" fmla="*/ 1479995 w 2217610"/>
                <a:gd name="connsiteY12" fmla="*/ 1682687 h 1682781"/>
                <a:gd name="connsiteX13" fmla="*/ 1479995 w 2217610"/>
                <a:gd name="connsiteY13" fmla="*/ 1594961 h 1682781"/>
                <a:gd name="connsiteX14" fmla="*/ 1320927 w 2217610"/>
                <a:gd name="connsiteY14" fmla="*/ 1594961 h 1682781"/>
                <a:gd name="connsiteX15" fmla="*/ 1307783 w 2217610"/>
                <a:gd name="connsiteY15" fmla="*/ 1593914 h 1682781"/>
                <a:gd name="connsiteX16" fmla="*/ 1227201 w 2217610"/>
                <a:gd name="connsiteY16" fmla="*/ 1543622 h 1682781"/>
                <a:gd name="connsiteX17" fmla="*/ 1202341 w 2217610"/>
                <a:gd name="connsiteY17" fmla="*/ 1426655 h 1682781"/>
                <a:gd name="connsiteX18" fmla="*/ 1227201 w 2217610"/>
                <a:gd name="connsiteY18" fmla="*/ 1309687 h 1682781"/>
                <a:gd name="connsiteX19" fmla="*/ 1307783 w 2217610"/>
                <a:gd name="connsiteY19" fmla="*/ 1259396 h 1682781"/>
                <a:gd name="connsiteX20" fmla="*/ 1320927 w 2217610"/>
                <a:gd name="connsiteY20" fmla="*/ 1258348 h 1682781"/>
                <a:gd name="connsiteX21" fmla="*/ 1479995 w 2217610"/>
                <a:gd name="connsiteY21" fmla="*/ 1258348 h 1682781"/>
                <a:gd name="connsiteX22" fmla="*/ 1479995 w 2217610"/>
                <a:gd name="connsiteY22" fmla="*/ 1170623 h 1682781"/>
                <a:gd name="connsiteX23" fmla="*/ 1322451 w 2217610"/>
                <a:gd name="connsiteY23" fmla="*/ 1170623 h 1682781"/>
                <a:gd name="connsiteX24" fmla="*/ 1239012 w 2217610"/>
                <a:gd name="connsiteY24" fmla="*/ 1178433 h 1682781"/>
                <a:gd name="connsiteX25" fmla="*/ 1163384 w 2217610"/>
                <a:gd name="connsiteY25" fmla="*/ 1214819 h 1682781"/>
                <a:gd name="connsiteX26" fmla="*/ 1103757 w 2217610"/>
                <a:gd name="connsiteY26" fmla="*/ 1300067 h 1682781"/>
                <a:gd name="connsiteX27" fmla="*/ 1086803 w 2217610"/>
                <a:gd name="connsiteY27" fmla="*/ 1378839 h 1682781"/>
                <a:gd name="connsiteX28" fmla="*/ 1148525 w 2217610"/>
                <a:gd name="connsiteY28" fmla="*/ 1378839 h 1682781"/>
                <a:gd name="connsiteX29" fmla="*/ 333566 w 2217610"/>
                <a:gd name="connsiteY29" fmla="*/ 1426940 h 1682781"/>
                <a:gd name="connsiteX30" fmla="*/ 324136 w 2217610"/>
                <a:gd name="connsiteY30" fmla="*/ 1502188 h 1682781"/>
                <a:gd name="connsiteX31" fmla="*/ 298514 w 2217610"/>
                <a:gd name="connsiteY31" fmla="*/ 1557528 h 1682781"/>
                <a:gd name="connsiteX32" fmla="*/ 259175 w 2217610"/>
                <a:gd name="connsiteY32" fmla="*/ 1582960 h 1682781"/>
                <a:gd name="connsiteX33" fmla="*/ 197644 w 2217610"/>
                <a:gd name="connsiteY33" fmla="*/ 1591437 h 1682781"/>
                <a:gd name="connsiteX34" fmla="*/ 108585 w 2217610"/>
                <a:gd name="connsiteY34" fmla="*/ 1591437 h 1682781"/>
                <a:gd name="connsiteX35" fmla="*/ 108585 w 2217610"/>
                <a:gd name="connsiteY35" fmla="*/ 1261777 h 1682781"/>
                <a:gd name="connsiteX36" fmla="*/ 197644 w 2217610"/>
                <a:gd name="connsiteY36" fmla="*/ 1261777 h 1682781"/>
                <a:gd name="connsiteX37" fmla="*/ 251174 w 2217610"/>
                <a:gd name="connsiteY37" fmla="*/ 1267206 h 1682781"/>
                <a:gd name="connsiteX38" fmla="*/ 287084 w 2217610"/>
                <a:gd name="connsiteY38" fmla="*/ 1285685 h 1682781"/>
                <a:gd name="connsiteX39" fmla="*/ 321183 w 2217610"/>
                <a:gd name="connsiteY39" fmla="*/ 1341787 h 1682781"/>
                <a:gd name="connsiteX40" fmla="*/ 333566 w 2217610"/>
                <a:gd name="connsiteY40" fmla="*/ 1426940 h 1682781"/>
                <a:gd name="connsiteX41" fmla="*/ 447199 w 2217610"/>
                <a:gd name="connsiteY41" fmla="*/ 1498378 h 1682781"/>
                <a:gd name="connsiteX42" fmla="*/ 452914 w 2217610"/>
                <a:gd name="connsiteY42" fmla="*/ 1427607 h 1682781"/>
                <a:gd name="connsiteX43" fmla="*/ 449485 w 2217610"/>
                <a:gd name="connsiteY43" fmla="*/ 1371981 h 1682781"/>
                <a:gd name="connsiteX44" fmla="*/ 439198 w 2217610"/>
                <a:gd name="connsiteY44" fmla="*/ 1320070 h 1682781"/>
                <a:gd name="connsiteX45" fmla="*/ 423100 w 2217610"/>
                <a:gd name="connsiteY45" fmla="*/ 1275112 h 1682781"/>
                <a:gd name="connsiteX46" fmla="*/ 402431 w 2217610"/>
                <a:gd name="connsiteY46" fmla="*/ 1240917 h 1682781"/>
                <a:gd name="connsiteX47" fmla="*/ 324422 w 2217610"/>
                <a:gd name="connsiteY47" fmla="*/ 1186815 h 1682781"/>
                <a:gd name="connsiteX48" fmla="*/ 197453 w 2217610"/>
                <a:gd name="connsiteY48" fmla="*/ 1170337 h 1682781"/>
                <a:gd name="connsiteX49" fmla="*/ 0 w 2217610"/>
                <a:gd name="connsiteY49" fmla="*/ 1170337 h 1682781"/>
                <a:gd name="connsiteX50" fmla="*/ 0 w 2217610"/>
                <a:gd name="connsiteY50" fmla="*/ 1682687 h 1682781"/>
                <a:gd name="connsiteX51" fmla="*/ 197549 w 2217610"/>
                <a:gd name="connsiteY51" fmla="*/ 1682687 h 1682781"/>
                <a:gd name="connsiteX52" fmla="*/ 241935 w 2217610"/>
                <a:gd name="connsiteY52" fmla="*/ 1682306 h 1682781"/>
                <a:gd name="connsiteX53" fmla="*/ 275082 w 2217610"/>
                <a:gd name="connsiteY53" fmla="*/ 1680401 h 1682781"/>
                <a:gd name="connsiteX54" fmla="*/ 300704 w 2217610"/>
                <a:gd name="connsiteY54" fmla="*/ 1676972 h 1682781"/>
                <a:gd name="connsiteX55" fmla="*/ 322898 w 2217610"/>
                <a:gd name="connsiteY55" fmla="*/ 1671257 h 1682781"/>
                <a:gd name="connsiteX56" fmla="*/ 390525 w 2217610"/>
                <a:gd name="connsiteY56" fmla="*/ 1632395 h 1682781"/>
                <a:gd name="connsiteX57" fmla="*/ 431387 w 2217610"/>
                <a:gd name="connsiteY57" fmla="*/ 1563624 h 1682781"/>
                <a:gd name="connsiteX58" fmla="*/ 447199 w 2217610"/>
                <a:gd name="connsiteY58" fmla="*/ 1498378 h 1682781"/>
                <a:gd name="connsiteX59" fmla="*/ 898588 w 2217610"/>
                <a:gd name="connsiteY59" fmla="*/ 1170527 h 1682781"/>
                <a:gd name="connsiteX60" fmla="*/ 754571 w 2217610"/>
                <a:gd name="connsiteY60" fmla="*/ 1170527 h 1682781"/>
                <a:gd name="connsiteX61" fmla="*/ 609886 w 2217610"/>
                <a:gd name="connsiteY61" fmla="*/ 1204151 h 1682781"/>
                <a:gd name="connsiteX62" fmla="*/ 531305 w 2217610"/>
                <a:gd name="connsiteY62" fmla="*/ 1314641 h 1682781"/>
                <a:gd name="connsiteX63" fmla="*/ 517398 w 2217610"/>
                <a:gd name="connsiteY63" fmla="*/ 1403128 h 1682781"/>
                <a:gd name="connsiteX64" fmla="*/ 517112 w 2217610"/>
                <a:gd name="connsiteY64" fmla="*/ 1426655 h 1682781"/>
                <a:gd name="connsiteX65" fmla="*/ 517398 w 2217610"/>
                <a:gd name="connsiteY65" fmla="*/ 1450181 h 1682781"/>
                <a:gd name="connsiteX66" fmla="*/ 555403 w 2217610"/>
                <a:gd name="connsiteY66" fmla="*/ 1594009 h 1682781"/>
                <a:gd name="connsiteX67" fmla="*/ 666083 w 2217610"/>
                <a:gd name="connsiteY67" fmla="*/ 1673828 h 1682781"/>
                <a:gd name="connsiteX68" fmla="*/ 754475 w 2217610"/>
                <a:gd name="connsiteY68" fmla="*/ 1682687 h 1682781"/>
                <a:gd name="connsiteX69" fmla="*/ 898493 w 2217610"/>
                <a:gd name="connsiteY69" fmla="*/ 1682687 h 1682781"/>
                <a:gd name="connsiteX70" fmla="*/ 898493 w 2217610"/>
                <a:gd name="connsiteY70" fmla="*/ 1593533 h 1682781"/>
                <a:gd name="connsiteX71" fmla="*/ 759428 w 2217610"/>
                <a:gd name="connsiteY71" fmla="*/ 1593533 h 1682781"/>
                <a:gd name="connsiteX72" fmla="*/ 673037 w 2217610"/>
                <a:gd name="connsiteY72" fmla="*/ 1563434 h 1682781"/>
                <a:gd name="connsiteX73" fmla="*/ 638747 w 2217610"/>
                <a:gd name="connsiteY73" fmla="*/ 1473613 h 1682781"/>
                <a:gd name="connsiteX74" fmla="*/ 856298 w 2217610"/>
                <a:gd name="connsiteY74" fmla="*/ 1473613 h 1682781"/>
                <a:gd name="connsiteX75" fmla="*/ 856298 w 2217610"/>
                <a:gd name="connsiteY75" fmla="*/ 1379411 h 1682781"/>
                <a:gd name="connsiteX76" fmla="*/ 638842 w 2217610"/>
                <a:gd name="connsiteY76" fmla="*/ 1379411 h 1682781"/>
                <a:gd name="connsiteX77" fmla="*/ 673132 w 2217610"/>
                <a:gd name="connsiteY77" fmla="*/ 1289590 h 1682781"/>
                <a:gd name="connsiteX78" fmla="*/ 759524 w 2217610"/>
                <a:gd name="connsiteY78" fmla="*/ 1259491 h 1682781"/>
                <a:gd name="connsiteX79" fmla="*/ 898588 w 2217610"/>
                <a:gd name="connsiteY79" fmla="*/ 1259491 h 1682781"/>
                <a:gd name="connsiteX80" fmla="*/ 898588 w 2217610"/>
                <a:gd name="connsiteY80" fmla="*/ 1170527 h 1682781"/>
                <a:gd name="connsiteX81" fmla="*/ 1626394 w 2217610"/>
                <a:gd name="connsiteY81" fmla="*/ 582359 h 1682781"/>
                <a:gd name="connsiteX82" fmla="*/ 1776413 w 2217610"/>
                <a:gd name="connsiteY82" fmla="*/ 176784 h 1682781"/>
                <a:gd name="connsiteX83" fmla="*/ 1596962 w 2217610"/>
                <a:gd name="connsiteY83" fmla="*/ 0 h 1682781"/>
                <a:gd name="connsiteX84" fmla="*/ 1111758 w 2217610"/>
                <a:gd name="connsiteY84" fmla="*/ 155924 h 1682781"/>
                <a:gd name="connsiteX85" fmla="*/ 1111758 w 2217610"/>
                <a:gd name="connsiteY85" fmla="*/ 157734 h 1682781"/>
                <a:gd name="connsiteX86" fmla="*/ 1273493 w 2217610"/>
                <a:gd name="connsiteY86" fmla="*/ 315468 h 1682781"/>
                <a:gd name="connsiteX87" fmla="*/ 1258348 w 2217610"/>
                <a:gd name="connsiteY87" fmla="*/ 381857 h 1682781"/>
                <a:gd name="connsiteX88" fmla="*/ 1028986 w 2217610"/>
                <a:gd name="connsiteY88" fmla="*/ 674656 h 1682781"/>
                <a:gd name="connsiteX89" fmla="*/ 927259 w 2217610"/>
                <a:gd name="connsiteY89" fmla="*/ 966692 h 1682781"/>
                <a:gd name="connsiteX90" fmla="*/ 1626394 w 2217610"/>
                <a:gd name="connsiteY90" fmla="*/ 582359 h 1682781"/>
                <a:gd name="connsiteX91" fmla="*/ 2046351 w 2217610"/>
                <a:gd name="connsiteY91" fmla="*/ 1426655 h 1682781"/>
                <a:gd name="connsiteX92" fmla="*/ 2217611 w 2217610"/>
                <a:gd name="connsiteY92" fmla="*/ 1170527 h 1682781"/>
                <a:gd name="connsiteX93" fmla="*/ 2082070 w 2217610"/>
                <a:gd name="connsiteY93" fmla="*/ 1170527 h 1682781"/>
                <a:gd name="connsiteX94" fmla="*/ 1979867 w 2217610"/>
                <a:gd name="connsiteY94" fmla="*/ 1329214 h 1682781"/>
                <a:gd name="connsiteX95" fmla="*/ 1877568 w 2217610"/>
                <a:gd name="connsiteY95" fmla="*/ 1170527 h 1682781"/>
                <a:gd name="connsiteX96" fmla="*/ 1741932 w 2217610"/>
                <a:gd name="connsiteY96" fmla="*/ 1170527 h 1682781"/>
                <a:gd name="connsiteX97" fmla="*/ 1913287 w 2217610"/>
                <a:gd name="connsiteY97" fmla="*/ 1426655 h 1682781"/>
                <a:gd name="connsiteX98" fmla="*/ 1741932 w 2217610"/>
                <a:gd name="connsiteY98" fmla="*/ 1682782 h 1682781"/>
                <a:gd name="connsiteX99" fmla="*/ 1877568 w 2217610"/>
                <a:gd name="connsiteY99" fmla="*/ 1682782 h 1682781"/>
                <a:gd name="connsiteX100" fmla="*/ 1979867 w 2217610"/>
                <a:gd name="connsiteY100" fmla="*/ 1524191 h 1682781"/>
                <a:gd name="connsiteX101" fmla="*/ 2082070 w 2217610"/>
                <a:gd name="connsiteY101" fmla="*/ 1682782 h 1682781"/>
                <a:gd name="connsiteX102" fmla="*/ 2217611 w 2217610"/>
                <a:gd name="connsiteY102" fmla="*/ 1682782 h 1682781"/>
                <a:gd name="connsiteX103" fmla="*/ 2046351 w 2217610"/>
                <a:gd name="connsiteY103" fmla="*/ 1426655 h 1682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217610" h="1682781">
                  <a:moveTo>
                    <a:pt x="1676591" y="1170527"/>
                  </a:moveTo>
                  <a:lnTo>
                    <a:pt x="1564386" y="1170527"/>
                  </a:lnTo>
                  <a:lnTo>
                    <a:pt x="1564386" y="1682782"/>
                  </a:lnTo>
                  <a:lnTo>
                    <a:pt x="1676591" y="1682782"/>
                  </a:lnTo>
                  <a:lnTo>
                    <a:pt x="1676591" y="1170527"/>
                  </a:lnTo>
                  <a:close/>
                  <a:moveTo>
                    <a:pt x="1148525" y="1378839"/>
                  </a:moveTo>
                  <a:lnTo>
                    <a:pt x="1148525" y="1474470"/>
                  </a:lnTo>
                  <a:lnTo>
                    <a:pt x="1086803" y="1474470"/>
                  </a:lnTo>
                  <a:cubicBezTo>
                    <a:pt x="1089374" y="1501331"/>
                    <a:pt x="1094994" y="1527524"/>
                    <a:pt x="1103757" y="1553242"/>
                  </a:cubicBezTo>
                  <a:cubicBezTo>
                    <a:pt x="1115092" y="1586770"/>
                    <a:pt x="1134999" y="1615154"/>
                    <a:pt x="1163384" y="1638491"/>
                  </a:cubicBezTo>
                  <a:cubicBezTo>
                    <a:pt x="1187101" y="1657541"/>
                    <a:pt x="1212247" y="1669637"/>
                    <a:pt x="1239012" y="1674876"/>
                  </a:cubicBezTo>
                  <a:cubicBezTo>
                    <a:pt x="1265777" y="1680115"/>
                    <a:pt x="1293590" y="1682687"/>
                    <a:pt x="1322451" y="1682687"/>
                  </a:cubicBezTo>
                  <a:lnTo>
                    <a:pt x="1479995" y="1682687"/>
                  </a:lnTo>
                  <a:lnTo>
                    <a:pt x="1479995" y="1594961"/>
                  </a:lnTo>
                  <a:lnTo>
                    <a:pt x="1320927" y="1594961"/>
                  </a:lnTo>
                  <a:cubicBezTo>
                    <a:pt x="1316546" y="1594961"/>
                    <a:pt x="1312164" y="1594104"/>
                    <a:pt x="1307783" y="1593914"/>
                  </a:cubicBezTo>
                  <a:cubicBezTo>
                    <a:pt x="1267206" y="1589627"/>
                    <a:pt x="1240346" y="1572959"/>
                    <a:pt x="1227201" y="1543622"/>
                  </a:cubicBezTo>
                  <a:cubicBezTo>
                    <a:pt x="1212152" y="1510094"/>
                    <a:pt x="1203865" y="1471041"/>
                    <a:pt x="1202341" y="1426655"/>
                  </a:cubicBezTo>
                  <a:cubicBezTo>
                    <a:pt x="1203865" y="1382268"/>
                    <a:pt x="1212152" y="1343216"/>
                    <a:pt x="1227201" y="1309687"/>
                  </a:cubicBezTo>
                  <a:cubicBezTo>
                    <a:pt x="1240346" y="1280351"/>
                    <a:pt x="1267206" y="1263682"/>
                    <a:pt x="1307783" y="1259396"/>
                  </a:cubicBezTo>
                  <a:cubicBezTo>
                    <a:pt x="1312164" y="1259110"/>
                    <a:pt x="1316546" y="1258348"/>
                    <a:pt x="1320927" y="1258348"/>
                  </a:cubicBezTo>
                  <a:lnTo>
                    <a:pt x="1479995" y="1258348"/>
                  </a:lnTo>
                  <a:lnTo>
                    <a:pt x="1479995" y="1170623"/>
                  </a:lnTo>
                  <a:lnTo>
                    <a:pt x="1322451" y="1170623"/>
                  </a:lnTo>
                  <a:cubicBezTo>
                    <a:pt x="1293590" y="1170623"/>
                    <a:pt x="1265777" y="1173194"/>
                    <a:pt x="1239012" y="1178433"/>
                  </a:cubicBezTo>
                  <a:cubicBezTo>
                    <a:pt x="1212247" y="1183672"/>
                    <a:pt x="1187101" y="1195769"/>
                    <a:pt x="1163384" y="1214819"/>
                  </a:cubicBezTo>
                  <a:cubicBezTo>
                    <a:pt x="1135094" y="1238155"/>
                    <a:pt x="1115187" y="1266539"/>
                    <a:pt x="1103757" y="1300067"/>
                  </a:cubicBezTo>
                  <a:cubicBezTo>
                    <a:pt x="1094994" y="1325880"/>
                    <a:pt x="1089470" y="1352169"/>
                    <a:pt x="1086803" y="1378839"/>
                  </a:cubicBezTo>
                  <a:lnTo>
                    <a:pt x="1148525" y="1378839"/>
                  </a:lnTo>
                  <a:close/>
                  <a:moveTo>
                    <a:pt x="333566" y="1426940"/>
                  </a:moveTo>
                  <a:cubicBezTo>
                    <a:pt x="333566" y="1453610"/>
                    <a:pt x="330422" y="1478661"/>
                    <a:pt x="324136" y="1502188"/>
                  </a:cubicBezTo>
                  <a:cubicBezTo>
                    <a:pt x="317659" y="1525810"/>
                    <a:pt x="309182" y="1544193"/>
                    <a:pt x="298514" y="1557528"/>
                  </a:cubicBezTo>
                  <a:cubicBezTo>
                    <a:pt x="289370" y="1568768"/>
                    <a:pt x="276225" y="1577340"/>
                    <a:pt x="259175" y="1582960"/>
                  </a:cubicBezTo>
                  <a:cubicBezTo>
                    <a:pt x="242126" y="1588580"/>
                    <a:pt x="221647" y="1591437"/>
                    <a:pt x="197644" y="1591437"/>
                  </a:cubicBezTo>
                  <a:lnTo>
                    <a:pt x="108585" y="1591437"/>
                  </a:lnTo>
                  <a:lnTo>
                    <a:pt x="108585" y="1261777"/>
                  </a:lnTo>
                  <a:lnTo>
                    <a:pt x="197644" y="1261777"/>
                  </a:lnTo>
                  <a:cubicBezTo>
                    <a:pt x="219551" y="1261777"/>
                    <a:pt x="237363" y="1263587"/>
                    <a:pt x="251174" y="1267206"/>
                  </a:cubicBezTo>
                  <a:cubicBezTo>
                    <a:pt x="264986" y="1270826"/>
                    <a:pt x="276892" y="1277017"/>
                    <a:pt x="287084" y="1285685"/>
                  </a:cubicBezTo>
                  <a:cubicBezTo>
                    <a:pt x="301371" y="1297496"/>
                    <a:pt x="312706" y="1316165"/>
                    <a:pt x="321183" y="1341787"/>
                  </a:cubicBezTo>
                  <a:cubicBezTo>
                    <a:pt x="329470" y="1367314"/>
                    <a:pt x="333566" y="1395794"/>
                    <a:pt x="333566" y="1426940"/>
                  </a:cubicBezTo>
                  <a:moveTo>
                    <a:pt x="447199" y="1498378"/>
                  </a:moveTo>
                  <a:cubicBezTo>
                    <a:pt x="451104" y="1473803"/>
                    <a:pt x="452914" y="1450181"/>
                    <a:pt x="452914" y="1427607"/>
                  </a:cubicBezTo>
                  <a:cubicBezTo>
                    <a:pt x="452914" y="1408652"/>
                    <a:pt x="451866" y="1390079"/>
                    <a:pt x="449485" y="1371981"/>
                  </a:cubicBezTo>
                  <a:cubicBezTo>
                    <a:pt x="447199" y="1353788"/>
                    <a:pt x="443770" y="1336453"/>
                    <a:pt x="439198" y="1320070"/>
                  </a:cubicBezTo>
                  <a:cubicBezTo>
                    <a:pt x="434626" y="1303591"/>
                    <a:pt x="429292" y="1288637"/>
                    <a:pt x="423100" y="1275112"/>
                  </a:cubicBezTo>
                  <a:cubicBezTo>
                    <a:pt x="417005" y="1261586"/>
                    <a:pt x="410147" y="1250156"/>
                    <a:pt x="402431" y="1240917"/>
                  </a:cubicBezTo>
                  <a:cubicBezTo>
                    <a:pt x="382619" y="1215866"/>
                    <a:pt x="356521" y="1197769"/>
                    <a:pt x="324422" y="1186815"/>
                  </a:cubicBezTo>
                  <a:cubicBezTo>
                    <a:pt x="292322" y="1175766"/>
                    <a:pt x="249936" y="1170337"/>
                    <a:pt x="197453" y="1170337"/>
                  </a:cubicBezTo>
                  <a:lnTo>
                    <a:pt x="0" y="1170337"/>
                  </a:lnTo>
                  <a:lnTo>
                    <a:pt x="0" y="1682687"/>
                  </a:lnTo>
                  <a:lnTo>
                    <a:pt x="197549" y="1682687"/>
                  </a:lnTo>
                  <a:cubicBezTo>
                    <a:pt x="214313" y="1682687"/>
                    <a:pt x="229172" y="1682591"/>
                    <a:pt x="241935" y="1682306"/>
                  </a:cubicBezTo>
                  <a:cubicBezTo>
                    <a:pt x="254603" y="1682020"/>
                    <a:pt x="265748" y="1681448"/>
                    <a:pt x="275082" y="1680401"/>
                  </a:cubicBezTo>
                  <a:cubicBezTo>
                    <a:pt x="284512" y="1679353"/>
                    <a:pt x="293084" y="1678210"/>
                    <a:pt x="300704" y="1676972"/>
                  </a:cubicBezTo>
                  <a:cubicBezTo>
                    <a:pt x="308324" y="1675733"/>
                    <a:pt x="315754" y="1673828"/>
                    <a:pt x="322898" y="1671257"/>
                  </a:cubicBezTo>
                  <a:cubicBezTo>
                    <a:pt x="350520" y="1662494"/>
                    <a:pt x="372999" y="1649635"/>
                    <a:pt x="390525" y="1632395"/>
                  </a:cubicBezTo>
                  <a:cubicBezTo>
                    <a:pt x="408146" y="1615250"/>
                    <a:pt x="421862" y="1592390"/>
                    <a:pt x="431387" y="1563624"/>
                  </a:cubicBezTo>
                  <a:cubicBezTo>
                    <a:pt x="438150" y="1544669"/>
                    <a:pt x="443389" y="1522952"/>
                    <a:pt x="447199" y="1498378"/>
                  </a:cubicBezTo>
                  <a:moveTo>
                    <a:pt x="898588" y="1170527"/>
                  </a:moveTo>
                  <a:lnTo>
                    <a:pt x="754571" y="1170527"/>
                  </a:lnTo>
                  <a:cubicBezTo>
                    <a:pt x="704755" y="1170527"/>
                    <a:pt x="652367" y="1175766"/>
                    <a:pt x="609886" y="1204151"/>
                  </a:cubicBezTo>
                  <a:cubicBezTo>
                    <a:pt x="570452" y="1230630"/>
                    <a:pt x="544544" y="1269302"/>
                    <a:pt x="531305" y="1314641"/>
                  </a:cubicBezTo>
                  <a:cubicBezTo>
                    <a:pt x="522827" y="1343311"/>
                    <a:pt x="518160" y="1373124"/>
                    <a:pt x="517398" y="1403128"/>
                  </a:cubicBezTo>
                  <a:cubicBezTo>
                    <a:pt x="516922" y="1410938"/>
                    <a:pt x="516826" y="1418844"/>
                    <a:pt x="517112" y="1426655"/>
                  </a:cubicBezTo>
                  <a:cubicBezTo>
                    <a:pt x="516826" y="1434465"/>
                    <a:pt x="516922" y="1442371"/>
                    <a:pt x="517398" y="1450181"/>
                  </a:cubicBezTo>
                  <a:cubicBezTo>
                    <a:pt x="518732" y="1498949"/>
                    <a:pt x="528638" y="1552480"/>
                    <a:pt x="555403" y="1594009"/>
                  </a:cubicBezTo>
                  <a:cubicBezTo>
                    <a:pt x="580454" y="1632871"/>
                    <a:pt x="620840" y="1663446"/>
                    <a:pt x="666083" y="1673828"/>
                  </a:cubicBezTo>
                  <a:cubicBezTo>
                    <a:pt x="694944" y="1680401"/>
                    <a:pt x="725043" y="1682687"/>
                    <a:pt x="754475" y="1682687"/>
                  </a:cubicBezTo>
                  <a:lnTo>
                    <a:pt x="898493" y="1682687"/>
                  </a:lnTo>
                  <a:lnTo>
                    <a:pt x="898493" y="1593533"/>
                  </a:lnTo>
                  <a:lnTo>
                    <a:pt x="759428" y="1593533"/>
                  </a:lnTo>
                  <a:cubicBezTo>
                    <a:pt x="728472" y="1593152"/>
                    <a:pt x="695706" y="1586198"/>
                    <a:pt x="673037" y="1563434"/>
                  </a:cubicBezTo>
                  <a:cubicBezTo>
                    <a:pt x="649605" y="1539812"/>
                    <a:pt x="640747" y="1505998"/>
                    <a:pt x="638747" y="1473613"/>
                  </a:cubicBezTo>
                  <a:lnTo>
                    <a:pt x="856298" y="1473613"/>
                  </a:lnTo>
                  <a:lnTo>
                    <a:pt x="856298" y="1379411"/>
                  </a:lnTo>
                  <a:lnTo>
                    <a:pt x="638842" y="1379411"/>
                  </a:lnTo>
                  <a:cubicBezTo>
                    <a:pt x="640842" y="1347026"/>
                    <a:pt x="649700" y="1313212"/>
                    <a:pt x="673132" y="1289590"/>
                  </a:cubicBezTo>
                  <a:cubicBezTo>
                    <a:pt x="695801" y="1266825"/>
                    <a:pt x="728567" y="1259872"/>
                    <a:pt x="759524" y="1259491"/>
                  </a:cubicBezTo>
                  <a:lnTo>
                    <a:pt x="898588" y="1259491"/>
                  </a:lnTo>
                  <a:lnTo>
                    <a:pt x="898588" y="1170527"/>
                  </a:lnTo>
                  <a:close/>
                  <a:moveTo>
                    <a:pt x="1626394" y="582359"/>
                  </a:moveTo>
                  <a:cubicBezTo>
                    <a:pt x="1744218" y="413194"/>
                    <a:pt x="1776413" y="278606"/>
                    <a:pt x="1776413" y="176784"/>
                  </a:cubicBezTo>
                  <a:cubicBezTo>
                    <a:pt x="1776413" y="106394"/>
                    <a:pt x="1743551" y="0"/>
                    <a:pt x="1596962" y="0"/>
                  </a:cubicBezTo>
                  <a:cubicBezTo>
                    <a:pt x="1435227" y="0"/>
                    <a:pt x="1111758" y="155924"/>
                    <a:pt x="1111758" y="155924"/>
                  </a:cubicBezTo>
                  <a:lnTo>
                    <a:pt x="1111758" y="157734"/>
                  </a:lnTo>
                  <a:cubicBezTo>
                    <a:pt x="1201103" y="157734"/>
                    <a:pt x="1273493" y="228314"/>
                    <a:pt x="1273493" y="315468"/>
                  </a:cubicBezTo>
                  <a:cubicBezTo>
                    <a:pt x="1273493" y="339185"/>
                    <a:pt x="1267968" y="361664"/>
                    <a:pt x="1258348" y="381857"/>
                  </a:cubicBezTo>
                  <a:cubicBezTo>
                    <a:pt x="1225963" y="456057"/>
                    <a:pt x="1143095" y="538544"/>
                    <a:pt x="1028986" y="674656"/>
                  </a:cubicBezTo>
                  <a:cubicBezTo>
                    <a:pt x="920496" y="804196"/>
                    <a:pt x="799719" y="926592"/>
                    <a:pt x="927259" y="966692"/>
                  </a:cubicBezTo>
                  <a:cubicBezTo>
                    <a:pt x="1127284" y="1029367"/>
                    <a:pt x="1426655" y="868966"/>
                    <a:pt x="1626394" y="582359"/>
                  </a:cubicBezTo>
                  <a:moveTo>
                    <a:pt x="2046351" y="1426655"/>
                  </a:moveTo>
                  <a:lnTo>
                    <a:pt x="2217611" y="1170527"/>
                  </a:lnTo>
                  <a:lnTo>
                    <a:pt x="2082070" y="1170527"/>
                  </a:lnTo>
                  <a:lnTo>
                    <a:pt x="1979867" y="1329214"/>
                  </a:lnTo>
                  <a:lnTo>
                    <a:pt x="1877568" y="1170527"/>
                  </a:lnTo>
                  <a:lnTo>
                    <a:pt x="1741932" y="1170527"/>
                  </a:lnTo>
                  <a:lnTo>
                    <a:pt x="1913287" y="1426655"/>
                  </a:lnTo>
                  <a:lnTo>
                    <a:pt x="1741932" y="1682782"/>
                  </a:lnTo>
                  <a:lnTo>
                    <a:pt x="1877568" y="1682782"/>
                  </a:lnTo>
                  <a:lnTo>
                    <a:pt x="1979867" y="1524191"/>
                  </a:lnTo>
                  <a:lnTo>
                    <a:pt x="2082070" y="1682782"/>
                  </a:lnTo>
                  <a:lnTo>
                    <a:pt x="2217611" y="1682782"/>
                  </a:lnTo>
                  <a:lnTo>
                    <a:pt x="2046351" y="14266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032"/>
            </a:p>
          </p:txBody>
        </p:sp>
      </p:grpSp>
      <p:sp>
        <p:nvSpPr>
          <p:cNvPr id="235" name="Google Shape;1141;p79">
            <a:extLst>
              <a:ext uri="{FF2B5EF4-FFF2-40B4-BE49-F238E27FC236}">
                <a16:creationId xmlns:a16="http://schemas.microsoft.com/office/drawing/2014/main" id="{1D842621-2139-9081-3E71-C4676C8A91B0}"/>
              </a:ext>
            </a:extLst>
          </p:cNvPr>
          <p:cNvSpPr txBox="1"/>
          <p:nvPr/>
        </p:nvSpPr>
        <p:spPr>
          <a:xfrm>
            <a:off x="684580" y="1228864"/>
            <a:ext cx="1518721" cy="36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C00000"/>
              </a:buClr>
              <a:buSzPts val="2000"/>
            </a:pPr>
            <a:r>
              <a:rPr lang="en" sz="1905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58 (13 DaaS)</a:t>
            </a:r>
            <a:br>
              <a:rPr lang="en" sz="873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internet &amp; cloud </a:t>
            </a:r>
            <a:b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exchanges</a:t>
            </a:r>
            <a:endParaRPr sz="952" i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36" name="Google Shape;1142;p79">
            <a:extLst>
              <a:ext uri="{FF2B5EF4-FFF2-40B4-BE49-F238E27FC236}">
                <a16:creationId xmlns:a16="http://schemas.microsoft.com/office/drawing/2014/main" id="{A1B381B5-3AB0-4143-62E9-C709977A2AF3}"/>
              </a:ext>
            </a:extLst>
          </p:cNvPr>
          <p:cNvSpPr txBox="1"/>
          <p:nvPr/>
        </p:nvSpPr>
        <p:spPr>
          <a:xfrm>
            <a:off x="6090699" y="1228864"/>
            <a:ext cx="1517537" cy="36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C00000"/>
              </a:buClr>
              <a:buSzPts val="2000"/>
            </a:pPr>
            <a:r>
              <a:rPr lang="en" sz="1905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3,200+</a:t>
            </a:r>
            <a:r>
              <a:rPr lang="en" sz="873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br>
              <a:rPr lang="en" sz="873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connected networks</a:t>
            </a:r>
            <a:endParaRPr sz="1429" dirty="0">
              <a:solidFill>
                <a:schemeClr val="bg1"/>
              </a:solidFill>
            </a:endParaRPr>
          </a:p>
        </p:txBody>
      </p:sp>
      <p:sp>
        <p:nvSpPr>
          <p:cNvPr id="237" name="Google Shape;1143;p79">
            <a:extLst>
              <a:ext uri="{FF2B5EF4-FFF2-40B4-BE49-F238E27FC236}">
                <a16:creationId xmlns:a16="http://schemas.microsoft.com/office/drawing/2014/main" id="{51832EE2-AB80-32A9-838F-1C5872FD2CC6}"/>
              </a:ext>
            </a:extLst>
          </p:cNvPr>
          <p:cNvSpPr txBox="1"/>
          <p:nvPr/>
        </p:nvSpPr>
        <p:spPr>
          <a:xfrm>
            <a:off x="4711699" y="1228864"/>
            <a:ext cx="1135304" cy="36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C00000"/>
              </a:buClr>
              <a:buSzPts val="2000"/>
            </a:pPr>
            <a:r>
              <a:rPr lang="en" sz="1905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1,000s</a:t>
            </a:r>
            <a: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b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of data centers</a:t>
            </a:r>
            <a:endParaRPr sz="873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38" name="Google Shape;1144;p79">
            <a:extLst>
              <a:ext uri="{FF2B5EF4-FFF2-40B4-BE49-F238E27FC236}">
                <a16:creationId xmlns:a16="http://schemas.microsoft.com/office/drawing/2014/main" id="{A9CD3CC6-9FC7-4E51-3299-80809D958418}"/>
              </a:ext>
            </a:extLst>
          </p:cNvPr>
          <p:cNvSpPr txBox="1"/>
          <p:nvPr/>
        </p:nvSpPr>
        <p:spPr>
          <a:xfrm>
            <a:off x="7842584" y="1228864"/>
            <a:ext cx="1065094" cy="36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C00000"/>
              </a:buClr>
              <a:buSzPts val="2000"/>
            </a:pPr>
            <a:r>
              <a:rPr lang="en" sz="1905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138+</a:t>
            </a:r>
            <a: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b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Tbit capacity</a:t>
            </a:r>
            <a:endParaRPr sz="873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39" name="Google Shape;1144;p79">
            <a:extLst>
              <a:ext uri="{FF2B5EF4-FFF2-40B4-BE49-F238E27FC236}">
                <a16:creationId xmlns:a16="http://schemas.microsoft.com/office/drawing/2014/main" id="{7B8D1D1A-60FE-7473-DA34-CFA95888AD64}"/>
              </a:ext>
            </a:extLst>
          </p:cNvPr>
          <p:cNvSpPr txBox="1"/>
          <p:nvPr/>
        </p:nvSpPr>
        <p:spPr>
          <a:xfrm>
            <a:off x="3572949" y="1228864"/>
            <a:ext cx="968267" cy="36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C00000"/>
              </a:buClr>
              <a:buSzPts val="2000"/>
            </a:pPr>
            <a:r>
              <a:rPr lang="en" sz="1905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600+</a:t>
            </a:r>
            <a: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b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Metros</a:t>
            </a:r>
            <a:endParaRPr sz="873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41" name="Google Shape;1144;p79">
            <a:extLst>
              <a:ext uri="{FF2B5EF4-FFF2-40B4-BE49-F238E27FC236}">
                <a16:creationId xmlns:a16="http://schemas.microsoft.com/office/drawing/2014/main" id="{3CC53714-FE5B-57D7-3B70-8A4FB3CBFCBB}"/>
              </a:ext>
            </a:extLst>
          </p:cNvPr>
          <p:cNvSpPr txBox="1"/>
          <p:nvPr/>
        </p:nvSpPr>
        <p:spPr>
          <a:xfrm>
            <a:off x="2277382" y="1228864"/>
            <a:ext cx="988178" cy="360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C00000"/>
              </a:buClr>
              <a:buSzPts val="2000"/>
            </a:pPr>
            <a:r>
              <a:rPr lang="en" sz="1905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50+</a:t>
            </a:r>
            <a: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b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en" sz="952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cloud service providers</a:t>
            </a:r>
            <a:endParaRPr sz="873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94504" y="2436143"/>
            <a:ext cx="947501" cy="618764"/>
            <a:chOff x="2386877" y="3069237"/>
            <a:chExt cx="1193753" cy="779578"/>
          </a:xfrm>
          <a:solidFill>
            <a:schemeClr val="accent6"/>
          </a:solidFill>
        </p:grpSpPr>
        <p:sp>
          <p:nvSpPr>
            <p:cNvPr id="36" name="Google Shape;1105;p79">
              <a:extLst>
                <a:ext uri="{FF2B5EF4-FFF2-40B4-BE49-F238E27FC236}">
                  <a16:creationId xmlns:a16="http://schemas.microsoft.com/office/drawing/2014/main" id="{4E63AB98-8CC0-2B10-743E-CF3E3934286E}"/>
                </a:ext>
              </a:extLst>
            </p:cNvPr>
            <p:cNvSpPr/>
            <p:nvPr/>
          </p:nvSpPr>
          <p:spPr>
            <a:xfrm>
              <a:off x="2835216" y="3686763"/>
              <a:ext cx="73152" cy="7315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600"/>
              </a:pPr>
              <a:endParaRPr sz="6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7" name="Google Shape;1106;p79">
              <a:extLst>
                <a:ext uri="{FF2B5EF4-FFF2-40B4-BE49-F238E27FC236}">
                  <a16:creationId xmlns:a16="http://schemas.microsoft.com/office/drawing/2014/main" id="{72751B42-7A02-3D03-7448-253CBFD0B453}"/>
                </a:ext>
              </a:extLst>
            </p:cNvPr>
            <p:cNvSpPr/>
            <p:nvPr/>
          </p:nvSpPr>
          <p:spPr>
            <a:xfrm>
              <a:off x="3166046" y="3252275"/>
              <a:ext cx="73152" cy="7315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600"/>
              </a:pPr>
              <a:endParaRPr sz="6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8" name="Google Shape;1107;p79">
              <a:extLst>
                <a:ext uri="{FF2B5EF4-FFF2-40B4-BE49-F238E27FC236}">
                  <a16:creationId xmlns:a16="http://schemas.microsoft.com/office/drawing/2014/main" id="{DE0AC576-B311-FABE-1735-0B960D546D05}"/>
                </a:ext>
              </a:extLst>
            </p:cNvPr>
            <p:cNvSpPr/>
            <p:nvPr/>
          </p:nvSpPr>
          <p:spPr>
            <a:xfrm>
              <a:off x="3507478" y="3273615"/>
              <a:ext cx="73152" cy="7315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600"/>
              </a:pPr>
              <a:endParaRPr sz="6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9" name="Google Shape;1108;p79">
              <a:extLst>
                <a:ext uri="{FF2B5EF4-FFF2-40B4-BE49-F238E27FC236}">
                  <a16:creationId xmlns:a16="http://schemas.microsoft.com/office/drawing/2014/main" id="{3F97B239-D915-E986-0122-648EBC64E0AB}"/>
                </a:ext>
              </a:extLst>
            </p:cNvPr>
            <p:cNvSpPr/>
            <p:nvPr/>
          </p:nvSpPr>
          <p:spPr>
            <a:xfrm>
              <a:off x="3418356" y="3409877"/>
              <a:ext cx="73152" cy="7315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600"/>
              </a:pPr>
              <a:endParaRPr sz="6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0" name="Google Shape;1131;p79">
              <a:extLst>
                <a:ext uri="{FF2B5EF4-FFF2-40B4-BE49-F238E27FC236}">
                  <a16:creationId xmlns:a16="http://schemas.microsoft.com/office/drawing/2014/main" id="{25FF3434-0310-433E-3101-89B3EFA3D03C}"/>
                </a:ext>
              </a:extLst>
            </p:cNvPr>
            <p:cNvSpPr/>
            <p:nvPr/>
          </p:nvSpPr>
          <p:spPr>
            <a:xfrm>
              <a:off x="2624185" y="3422009"/>
              <a:ext cx="73152" cy="7315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600"/>
              </a:pPr>
              <a:endParaRPr sz="600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0" name="Google Shape;1129;p79">
              <a:extLst>
                <a:ext uri="{FF2B5EF4-FFF2-40B4-BE49-F238E27FC236}">
                  <a16:creationId xmlns:a16="http://schemas.microsoft.com/office/drawing/2014/main" id="{AA07BF9D-5758-8B38-FE1E-09D107738ADF}"/>
                </a:ext>
              </a:extLst>
            </p:cNvPr>
            <p:cNvSpPr/>
            <p:nvPr/>
          </p:nvSpPr>
          <p:spPr>
            <a:xfrm>
              <a:off x="2386877" y="3069237"/>
              <a:ext cx="72000" cy="72000"/>
            </a:xfrm>
            <a:prstGeom prst="ellipse">
              <a:avLst/>
            </a:prstGeom>
            <a:solidFill>
              <a:schemeClr val="bg1"/>
            </a:solidFill>
            <a:ln w="317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29" name="Google Shape;1105;p79">
              <a:extLst>
                <a:ext uri="{FF2B5EF4-FFF2-40B4-BE49-F238E27FC236}">
                  <a16:creationId xmlns:a16="http://schemas.microsoft.com/office/drawing/2014/main" id="{F8C4E2CC-043C-B674-7798-FA5010D1D571}"/>
                </a:ext>
              </a:extLst>
            </p:cNvPr>
            <p:cNvSpPr/>
            <p:nvPr/>
          </p:nvSpPr>
          <p:spPr>
            <a:xfrm>
              <a:off x="2895541" y="3775663"/>
              <a:ext cx="73152" cy="7315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600"/>
              </a:pPr>
              <a:endParaRPr sz="6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4" name="Google Shape;1105;p79">
              <a:extLst>
                <a:ext uri="{FF2B5EF4-FFF2-40B4-BE49-F238E27FC236}">
                  <a16:creationId xmlns:a16="http://schemas.microsoft.com/office/drawing/2014/main" id="{4E63AB98-8CC0-2B10-743E-CF3E3934286E}"/>
                </a:ext>
              </a:extLst>
            </p:cNvPr>
            <p:cNvSpPr/>
            <p:nvPr/>
          </p:nvSpPr>
          <p:spPr>
            <a:xfrm>
              <a:off x="2956242" y="3473855"/>
              <a:ext cx="73152" cy="73152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600"/>
              </a:pPr>
              <a:endParaRPr sz="6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44614" y="2704251"/>
            <a:ext cx="1414115" cy="743146"/>
            <a:chOff x="6859647" y="3407025"/>
            <a:chExt cx="1781638" cy="936286"/>
          </a:xfrm>
          <a:solidFill>
            <a:schemeClr val="bg1"/>
          </a:solidFill>
        </p:grpSpPr>
        <p:sp>
          <p:nvSpPr>
            <p:cNvPr id="47" name="Google Shape;1119;p79">
              <a:extLst>
                <a:ext uri="{FF2B5EF4-FFF2-40B4-BE49-F238E27FC236}">
                  <a16:creationId xmlns:a16="http://schemas.microsoft.com/office/drawing/2014/main" id="{6ACFD213-A61E-029B-1D74-EBE1C588D357}"/>
                </a:ext>
              </a:extLst>
            </p:cNvPr>
            <p:cNvSpPr/>
            <p:nvPr/>
          </p:nvSpPr>
          <p:spPr>
            <a:xfrm>
              <a:off x="7026377" y="3861802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8" name="Google Shape;1120;p79">
              <a:extLst>
                <a:ext uri="{FF2B5EF4-FFF2-40B4-BE49-F238E27FC236}">
                  <a16:creationId xmlns:a16="http://schemas.microsoft.com/office/drawing/2014/main" id="{D1911F35-0408-EEB7-BCDD-A789AF66AFCC}"/>
                </a:ext>
              </a:extLst>
            </p:cNvPr>
            <p:cNvSpPr/>
            <p:nvPr/>
          </p:nvSpPr>
          <p:spPr>
            <a:xfrm>
              <a:off x="7128968" y="3626056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9" name="Google Shape;1121;p79">
              <a:extLst>
                <a:ext uri="{FF2B5EF4-FFF2-40B4-BE49-F238E27FC236}">
                  <a16:creationId xmlns:a16="http://schemas.microsoft.com/office/drawing/2014/main" id="{73E836E8-987B-A4AD-E302-8E42EB96DBC3}"/>
                </a:ext>
              </a:extLst>
            </p:cNvPr>
            <p:cNvSpPr/>
            <p:nvPr/>
          </p:nvSpPr>
          <p:spPr>
            <a:xfrm>
              <a:off x="7393699" y="3765739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50" name="Google Shape;1122;p79">
              <a:extLst>
                <a:ext uri="{FF2B5EF4-FFF2-40B4-BE49-F238E27FC236}">
                  <a16:creationId xmlns:a16="http://schemas.microsoft.com/office/drawing/2014/main" id="{07D56FF3-9CD6-DA16-C0DC-3367E3AD09F3}"/>
                </a:ext>
              </a:extLst>
            </p:cNvPr>
            <p:cNvSpPr/>
            <p:nvPr/>
          </p:nvSpPr>
          <p:spPr>
            <a:xfrm>
              <a:off x="7189100" y="4004947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" name="Google Shape;1123;p79">
              <a:extLst>
                <a:ext uri="{FF2B5EF4-FFF2-40B4-BE49-F238E27FC236}">
                  <a16:creationId xmlns:a16="http://schemas.microsoft.com/office/drawing/2014/main" id="{68201CF3-33B2-F769-AFF7-F0A01868206B}"/>
                </a:ext>
              </a:extLst>
            </p:cNvPr>
            <p:cNvSpPr/>
            <p:nvPr/>
          </p:nvSpPr>
          <p:spPr>
            <a:xfrm>
              <a:off x="7690718" y="4212997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" name="Google Shape;1124;p79">
              <a:extLst>
                <a:ext uri="{FF2B5EF4-FFF2-40B4-BE49-F238E27FC236}">
                  <a16:creationId xmlns:a16="http://schemas.microsoft.com/office/drawing/2014/main" id="{5CE3ACD7-8841-26AA-5226-5EE8A8732F42}"/>
                </a:ext>
              </a:extLst>
            </p:cNvPr>
            <p:cNvSpPr/>
            <p:nvPr/>
          </p:nvSpPr>
          <p:spPr>
            <a:xfrm>
              <a:off x="7788341" y="4270159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" name="Google Shape;1125;p79">
              <a:extLst>
                <a:ext uri="{FF2B5EF4-FFF2-40B4-BE49-F238E27FC236}">
                  <a16:creationId xmlns:a16="http://schemas.microsoft.com/office/drawing/2014/main" id="{E646FC74-2CF4-11BA-B888-2003E7FE07E6}"/>
                </a:ext>
              </a:extLst>
            </p:cNvPr>
            <p:cNvSpPr/>
            <p:nvPr/>
          </p:nvSpPr>
          <p:spPr>
            <a:xfrm>
              <a:off x="7741583" y="4245565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" name="Google Shape;1129;p79">
              <a:extLst>
                <a:ext uri="{FF2B5EF4-FFF2-40B4-BE49-F238E27FC236}">
                  <a16:creationId xmlns:a16="http://schemas.microsoft.com/office/drawing/2014/main" id="{ECBD1DD5-55A6-6686-0996-43474F953E02}"/>
                </a:ext>
              </a:extLst>
            </p:cNvPr>
            <p:cNvSpPr/>
            <p:nvPr/>
          </p:nvSpPr>
          <p:spPr>
            <a:xfrm>
              <a:off x="7979743" y="4224633"/>
              <a:ext cx="73152" cy="73152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" name="Google Shape;1129;p79">
              <a:extLst>
                <a:ext uri="{FF2B5EF4-FFF2-40B4-BE49-F238E27FC236}">
                  <a16:creationId xmlns:a16="http://schemas.microsoft.com/office/drawing/2014/main" id="{AA07BF9D-5758-8B38-FE1E-09D107738ADF}"/>
                </a:ext>
              </a:extLst>
            </p:cNvPr>
            <p:cNvSpPr/>
            <p:nvPr/>
          </p:nvSpPr>
          <p:spPr>
            <a:xfrm>
              <a:off x="8174312" y="3983587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1" name="Google Shape;1129;p79">
              <a:extLst>
                <a:ext uri="{FF2B5EF4-FFF2-40B4-BE49-F238E27FC236}">
                  <a16:creationId xmlns:a16="http://schemas.microsoft.com/office/drawing/2014/main" id="{AA07BF9D-5758-8B38-FE1E-09D107738ADF}"/>
                </a:ext>
              </a:extLst>
            </p:cNvPr>
            <p:cNvSpPr/>
            <p:nvPr/>
          </p:nvSpPr>
          <p:spPr>
            <a:xfrm>
              <a:off x="8461935" y="3413637"/>
              <a:ext cx="72000" cy="72000"/>
            </a:xfrm>
            <a:prstGeom prst="ellipse">
              <a:avLst/>
            </a:prstGeom>
            <a:grpFill/>
            <a:ln w="317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2" name="Google Shape;1129;p79">
              <a:extLst>
                <a:ext uri="{FF2B5EF4-FFF2-40B4-BE49-F238E27FC236}">
                  <a16:creationId xmlns:a16="http://schemas.microsoft.com/office/drawing/2014/main" id="{AA07BF9D-5758-8B38-FE1E-09D107738ADF}"/>
                </a:ext>
              </a:extLst>
            </p:cNvPr>
            <p:cNvSpPr/>
            <p:nvPr/>
          </p:nvSpPr>
          <p:spPr>
            <a:xfrm>
              <a:off x="8569285" y="3407025"/>
              <a:ext cx="72000" cy="72000"/>
            </a:xfrm>
            <a:prstGeom prst="ellipse">
              <a:avLst/>
            </a:prstGeom>
            <a:grpFill/>
            <a:ln w="317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5" name="Google Shape;1119;p79">
              <a:extLst>
                <a:ext uri="{FF2B5EF4-FFF2-40B4-BE49-F238E27FC236}">
                  <a16:creationId xmlns:a16="http://schemas.microsoft.com/office/drawing/2014/main" id="{6ACFD213-A61E-029B-1D74-EBE1C588D357}"/>
                </a:ext>
              </a:extLst>
            </p:cNvPr>
            <p:cNvSpPr/>
            <p:nvPr/>
          </p:nvSpPr>
          <p:spPr>
            <a:xfrm>
              <a:off x="6859647" y="3611221"/>
              <a:ext cx="73152" cy="73152"/>
            </a:xfrm>
            <a:prstGeom prst="ellipse">
              <a:avLst/>
            </a:prstGeom>
            <a:solidFill>
              <a:srgbClr val="0070C0"/>
            </a:solidFill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46" name="Google Shape;1119;p79">
              <a:extLst>
                <a:ext uri="{FF2B5EF4-FFF2-40B4-BE49-F238E27FC236}">
                  <a16:creationId xmlns:a16="http://schemas.microsoft.com/office/drawing/2014/main" id="{6ACFD213-A61E-029B-1D74-EBE1C588D357}"/>
                </a:ext>
              </a:extLst>
            </p:cNvPr>
            <p:cNvSpPr/>
            <p:nvPr/>
          </p:nvSpPr>
          <p:spPr>
            <a:xfrm>
              <a:off x="7111535" y="3924672"/>
              <a:ext cx="73152" cy="73152"/>
            </a:xfrm>
            <a:prstGeom prst="ellipse">
              <a:avLst/>
            </a:prstGeom>
            <a:grpFill/>
            <a:ln w="952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>
                <a:buClr>
                  <a:schemeClr val="lt1"/>
                </a:buClr>
                <a:buSzPts val="1275"/>
              </a:pPr>
              <a:endParaRPr sz="1275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3" name="Google Shape;1133;p79">
            <a:extLst>
              <a:ext uri="{FF2B5EF4-FFF2-40B4-BE49-F238E27FC236}">
                <a16:creationId xmlns:a16="http://schemas.microsoft.com/office/drawing/2014/main" id="{36073043-A4F2-9D15-B2FA-98FA102AE9AC}"/>
              </a:ext>
            </a:extLst>
          </p:cNvPr>
          <p:cNvSpPr/>
          <p:nvPr/>
        </p:nvSpPr>
        <p:spPr>
          <a:xfrm>
            <a:off x="5036181" y="2941719"/>
            <a:ext cx="58062" cy="58062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999" tIns="80999" rIns="91423" bIns="80999" anchor="ctr" anchorCtr="0">
            <a:noAutofit/>
          </a:bodyPr>
          <a:lstStyle/>
          <a:p>
            <a:pPr algn="ctr">
              <a:buClr>
                <a:schemeClr val="lt1"/>
              </a:buClr>
              <a:buSzPts val="1275"/>
            </a:pPr>
            <a:endParaRPr sz="1275" b="1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30" name="Google Shape;1107;p79">
            <a:extLst>
              <a:ext uri="{FF2B5EF4-FFF2-40B4-BE49-F238E27FC236}">
                <a16:creationId xmlns:a16="http://schemas.microsoft.com/office/drawing/2014/main" id="{2E145A2A-2B3E-7EEB-953B-46E7F70C34CF}"/>
              </a:ext>
            </a:extLst>
          </p:cNvPr>
          <p:cNvSpPr/>
          <p:nvPr/>
        </p:nvSpPr>
        <p:spPr>
          <a:xfrm>
            <a:off x="2603900" y="2650411"/>
            <a:ext cx="58062" cy="58062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999" tIns="80999" rIns="91423" bIns="80999" anchor="ctr" anchorCtr="0">
            <a:noAutofit/>
          </a:bodyPr>
          <a:lstStyle/>
          <a:p>
            <a:pPr algn="ctr">
              <a:buClr>
                <a:schemeClr val="lt1"/>
              </a:buClr>
              <a:buSzPts val="600"/>
            </a:pPr>
            <a:endParaRPr sz="600" b="1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Google Shape;1107;p79">
            <a:extLst>
              <a:ext uri="{FF2B5EF4-FFF2-40B4-BE49-F238E27FC236}">
                <a16:creationId xmlns:a16="http://schemas.microsoft.com/office/drawing/2014/main" id="{1DDEA043-C4C3-950A-2485-E3447F74D168}"/>
              </a:ext>
            </a:extLst>
          </p:cNvPr>
          <p:cNvSpPr/>
          <p:nvPr/>
        </p:nvSpPr>
        <p:spPr>
          <a:xfrm>
            <a:off x="2512943" y="2796644"/>
            <a:ext cx="58062" cy="58062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999" tIns="80999" rIns="91423" bIns="80999" anchor="ctr" anchorCtr="0">
            <a:noAutofit/>
          </a:bodyPr>
          <a:lstStyle/>
          <a:p>
            <a:pPr algn="ctr">
              <a:buClr>
                <a:schemeClr val="lt1"/>
              </a:buClr>
              <a:buSzPts val="600"/>
            </a:pPr>
            <a:endParaRPr sz="600" b="1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Google Shape;1107;p79">
            <a:extLst>
              <a:ext uri="{FF2B5EF4-FFF2-40B4-BE49-F238E27FC236}">
                <a16:creationId xmlns:a16="http://schemas.microsoft.com/office/drawing/2014/main" id="{970392E7-4981-9500-D4F4-122D490B9AD7}"/>
              </a:ext>
            </a:extLst>
          </p:cNvPr>
          <p:cNvSpPr/>
          <p:nvPr/>
        </p:nvSpPr>
        <p:spPr>
          <a:xfrm>
            <a:off x="2612093" y="2745175"/>
            <a:ext cx="58062" cy="58062"/>
          </a:xfrm>
          <a:prstGeom prst="ellipse">
            <a:avLst/>
          </a:prstGeom>
          <a:solidFill>
            <a:srgbClr val="0070C0"/>
          </a:solidFill>
          <a:ln w="952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999" tIns="80999" rIns="91423" bIns="80999" anchor="ctr" anchorCtr="0">
            <a:noAutofit/>
          </a:bodyPr>
          <a:lstStyle/>
          <a:p>
            <a:pPr algn="ctr">
              <a:buClr>
                <a:schemeClr val="lt1"/>
              </a:buClr>
              <a:buSzPts val="600"/>
            </a:pPr>
            <a:endParaRPr sz="600" b="1">
              <a:solidFill>
                <a:srgbClr val="C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8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0.03889 L 1.25E-6 1.85185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  <p:bldP spid="235" grpId="1"/>
      <p:bldP spid="236" grpId="0"/>
      <p:bldP spid="236" grpId="1"/>
      <p:bldP spid="237" grpId="0"/>
      <p:bldP spid="237" grpId="1"/>
      <p:bldP spid="238" grpId="0"/>
      <p:bldP spid="238" grpId="1"/>
      <p:bldP spid="239" grpId="0"/>
      <p:bldP spid="239" grpId="1"/>
      <p:bldP spid="241" grpId="0"/>
      <p:bldP spid="2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169199F-2278-42D7-A517-C974427273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fld id="{F3FD5FB7-774C-4168-B105-08C164306129}" type="datetime5">
              <a:rPr lang="en-US" smtClean="0"/>
              <a:t>5-Dec-24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E64EA4B-0029-40A8-BAA3-92516796060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/>
            <a:r>
              <a:rPr lang="de-DE"/>
              <a:t>Slide </a:t>
            </a:r>
            <a:fld id="{432FE97F-707C-47C8-ABC3-1BC3BB9E8083}" type="slidenum">
              <a:rPr lang="de-DE" smtClean="0"/>
              <a:pPr algn="l"/>
              <a:t>2</a:t>
            </a:fld>
            <a:endParaRPr lang="de-D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7B92C4-DA1D-0767-7E07-63DA182A19FE}"/>
              </a:ext>
            </a:extLst>
          </p:cNvPr>
          <p:cNvGrpSpPr/>
          <p:nvPr/>
        </p:nvGrpSpPr>
        <p:grpSpPr>
          <a:xfrm>
            <a:off x="2382553" y="-319493"/>
            <a:ext cx="8379778" cy="6314810"/>
            <a:chOff x="3001769" y="-402579"/>
            <a:chExt cx="10557648" cy="7956003"/>
          </a:xfrm>
        </p:grpSpPr>
        <p:sp>
          <p:nvSpPr>
            <p:cNvPr id="12" name="Google Shape;923;p79">
              <a:extLst>
                <a:ext uri="{FF2B5EF4-FFF2-40B4-BE49-F238E27FC236}">
                  <a16:creationId xmlns:a16="http://schemas.microsoft.com/office/drawing/2014/main" id="{B342D26F-2C8A-9BA4-F4D8-440725B4426A}"/>
                </a:ext>
              </a:extLst>
            </p:cNvPr>
            <p:cNvSpPr/>
            <p:nvPr/>
          </p:nvSpPr>
          <p:spPr>
            <a:xfrm>
              <a:off x="5150812" y="-402579"/>
              <a:ext cx="8408605" cy="3233787"/>
            </a:xfrm>
            <a:custGeom>
              <a:avLst/>
              <a:gdLst/>
              <a:ahLst/>
              <a:cxnLst/>
              <a:rect l="l" t="t" r="r" b="b"/>
              <a:pathLst>
                <a:path w="1268" h="487" extrusionOk="0">
                  <a:moveTo>
                    <a:pt x="19" y="352"/>
                  </a:moveTo>
                  <a:cubicBezTo>
                    <a:pt x="18" y="352"/>
                    <a:pt x="16" y="351"/>
                    <a:pt x="15" y="350"/>
                  </a:cubicBezTo>
                  <a:cubicBezTo>
                    <a:pt x="15" y="349"/>
                    <a:pt x="12" y="349"/>
                    <a:pt x="10" y="349"/>
                  </a:cubicBezTo>
                  <a:cubicBezTo>
                    <a:pt x="11" y="350"/>
                    <a:pt x="11" y="350"/>
                    <a:pt x="12" y="351"/>
                  </a:cubicBezTo>
                  <a:cubicBezTo>
                    <a:pt x="13" y="353"/>
                    <a:pt x="7" y="353"/>
                    <a:pt x="9" y="355"/>
                  </a:cubicBezTo>
                  <a:cubicBezTo>
                    <a:pt x="11" y="357"/>
                    <a:pt x="5" y="357"/>
                    <a:pt x="5" y="355"/>
                  </a:cubicBezTo>
                  <a:cubicBezTo>
                    <a:pt x="5" y="353"/>
                    <a:pt x="1" y="354"/>
                    <a:pt x="1" y="355"/>
                  </a:cubicBezTo>
                  <a:cubicBezTo>
                    <a:pt x="1" y="356"/>
                    <a:pt x="1" y="357"/>
                    <a:pt x="0" y="357"/>
                  </a:cubicBezTo>
                  <a:cubicBezTo>
                    <a:pt x="2" y="358"/>
                    <a:pt x="4" y="359"/>
                    <a:pt x="4" y="359"/>
                  </a:cubicBezTo>
                  <a:cubicBezTo>
                    <a:pt x="4" y="359"/>
                    <a:pt x="18" y="361"/>
                    <a:pt x="23" y="360"/>
                  </a:cubicBezTo>
                  <a:cubicBezTo>
                    <a:pt x="23" y="359"/>
                    <a:pt x="24" y="356"/>
                    <a:pt x="24" y="354"/>
                  </a:cubicBezTo>
                  <a:cubicBezTo>
                    <a:pt x="24" y="353"/>
                    <a:pt x="20" y="351"/>
                    <a:pt x="19" y="352"/>
                  </a:cubicBezTo>
                  <a:close/>
                  <a:moveTo>
                    <a:pt x="337" y="13"/>
                  </a:moveTo>
                  <a:cubicBezTo>
                    <a:pt x="345" y="12"/>
                    <a:pt x="345" y="8"/>
                    <a:pt x="340" y="8"/>
                  </a:cubicBezTo>
                  <a:cubicBezTo>
                    <a:pt x="336" y="7"/>
                    <a:pt x="336" y="10"/>
                    <a:pt x="333" y="10"/>
                  </a:cubicBezTo>
                  <a:cubicBezTo>
                    <a:pt x="331" y="10"/>
                    <a:pt x="323" y="11"/>
                    <a:pt x="325" y="13"/>
                  </a:cubicBezTo>
                  <a:cubicBezTo>
                    <a:pt x="326" y="15"/>
                    <a:pt x="333" y="14"/>
                    <a:pt x="337" y="13"/>
                  </a:cubicBezTo>
                  <a:close/>
                  <a:moveTo>
                    <a:pt x="379" y="136"/>
                  </a:moveTo>
                  <a:cubicBezTo>
                    <a:pt x="382" y="136"/>
                    <a:pt x="390" y="134"/>
                    <a:pt x="390" y="133"/>
                  </a:cubicBezTo>
                  <a:cubicBezTo>
                    <a:pt x="391" y="131"/>
                    <a:pt x="387" y="130"/>
                    <a:pt x="383" y="130"/>
                  </a:cubicBezTo>
                  <a:cubicBezTo>
                    <a:pt x="377" y="130"/>
                    <a:pt x="376" y="135"/>
                    <a:pt x="379" y="136"/>
                  </a:cubicBezTo>
                  <a:close/>
                  <a:moveTo>
                    <a:pt x="541" y="23"/>
                  </a:moveTo>
                  <a:cubicBezTo>
                    <a:pt x="545" y="25"/>
                    <a:pt x="544" y="26"/>
                    <a:pt x="540" y="26"/>
                  </a:cubicBezTo>
                  <a:cubicBezTo>
                    <a:pt x="535" y="26"/>
                    <a:pt x="531" y="28"/>
                    <a:pt x="534" y="29"/>
                  </a:cubicBezTo>
                  <a:cubicBezTo>
                    <a:pt x="537" y="30"/>
                    <a:pt x="536" y="33"/>
                    <a:pt x="540" y="34"/>
                  </a:cubicBezTo>
                  <a:cubicBezTo>
                    <a:pt x="545" y="35"/>
                    <a:pt x="550" y="31"/>
                    <a:pt x="550" y="28"/>
                  </a:cubicBezTo>
                  <a:cubicBezTo>
                    <a:pt x="549" y="25"/>
                    <a:pt x="565" y="23"/>
                    <a:pt x="570" y="22"/>
                  </a:cubicBezTo>
                  <a:cubicBezTo>
                    <a:pt x="575" y="21"/>
                    <a:pt x="567" y="16"/>
                    <a:pt x="572" y="16"/>
                  </a:cubicBezTo>
                  <a:cubicBezTo>
                    <a:pt x="576" y="15"/>
                    <a:pt x="575" y="13"/>
                    <a:pt x="569" y="12"/>
                  </a:cubicBezTo>
                  <a:cubicBezTo>
                    <a:pt x="563" y="11"/>
                    <a:pt x="565" y="7"/>
                    <a:pt x="564" y="5"/>
                  </a:cubicBezTo>
                  <a:cubicBezTo>
                    <a:pt x="562" y="3"/>
                    <a:pt x="561" y="7"/>
                    <a:pt x="552" y="9"/>
                  </a:cubicBezTo>
                  <a:cubicBezTo>
                    <a:pt x="545" y="10"/>
                    <a:pt x="541" y="12"/>
                    <a:pt x="544" y="13"/>
                  </a:cubicBezTo>
                  <a:cubicBezTo>
                    <a:pt x="547" y="15"/>
                    <a:pt x="544" y="19"/>
                    <a:pt x="541" y="19"/>
                  </a:cubicBezTo>
                  <a:cubicBezTo>
                    <a:pt x="538" y="18"/>
                    <a:pt x="537" y="22"/>
                    <a:pt x="541" y="23"/>
                  </a:cubicBezTo>
                  <a:close/>
                  <a:moveTo>
                    <a:pt x="552" y="30"/>
                  </a:moveTo>
                  <a:cubicBezTo>
                    <a:pt x="552" y="32"/>
                    <a:pt x="546" y="35"/>
                    <a:pt x="548" y="36"/>
                  </a:cubicBezTo>
                  <a:cubicBezTo>
                    <a:pt x="550" y="38"/>
                    <a:pt x="552" y="37"/>
                    <a:pt x="553" y="38"/>
                  </a:cubicBezTo>
                  <a:cubicBezTo>
                    <a:pt x="555" y="38"/>
                    <a:pt x="556" y="44"/>
                    <a:pt x="561" y="43"/>
                  </a:cubicBezTo>
                  <a:cubicBezTo>
                    <a:pt x="564" y="42"/>
                    <a:pt x="576" y="47"/>
                    <a:pt x="582" y="47"/>
                  </a:cubicBezTo>
                  <a:cubicBezTo>
                    <a:pt x="588" y="47"/>
                    <a:pt x="588" y="42"/>
                    <a:pt x="587" y="42"/>
                  </a:cubicBezTo>
                  <a:cubicBezTo>
                    <a:pt x="585" y="42"/>
                    <a:pt x="587" y="38"/>
                    <a:pt x="590" y="34"/>
                  </a:cubicBezTo>
                  <a:cubicBezTo>
                    <a:pt x="593" y="28"/>
                    <a:pt x="579" y="24"/>
                    <a:pt x="579" y="29"/>
                  </a:cubicBezTo>
                  <a:cubicBezTo>
                    <a:pt x="579" y="33"/>
                    <a:pt x="575" y="28"/>
                    <a:pt x="574" y="25"/>
                  </a:cubicBezTo>
                  <a:cubicBezTo>
                    <a:pt x="572" y="23"/>
                    <a:pt x="552" y="27"/>
                    <a:pt x="552" y="30"/>
                  </a:cubicBezTo>
                  <a:close/>
                  <a:moveTo>
                    <a:pt x="444" y="139"/>
                  </a:moveTo>
                  <a:cubicBezTo>
                    <a:pt x="446" y="141"/>
                    <a:pt x="449" y="140"/>
                    <a:pt x="449" y="137"/>
                  </a:cubicBezTo>
                  <a:cubicBezTo>
                    <a:pt x="448" y="133"/>
                    <a:pt x="441" y="138"/>
                    <a:pt x="444" y="139"/>
                  </a:cubicBezTo>
                  <a:close/>
                  <a:moveTo>
                    <a:pt x="536" y="8"/>
                  </a:moveTo>
                  <a:cubicBezTo>
                    <a:pt x="537" y="5"/>
                    <a:pt x="522" y="6"/>
                    <a:pt x="526" y="10"/>
                  </a:cubicBezTo>
                  <a:cubicBezTo>
                    <a:pt x="527" y="10"/>
                    <a:pt x="535" y="11"/>
                    <a:pt x="536" y="8"/>
                  </a:cubicBezTo>
                  <a:close/>
                  <a:moveTo>
                    <a:pt x="1181" y="168"/>
                  </a:moveTo>
                  <a:cubicBezTo>
                    <a:pt x="1185" y="169"/>
                    <a:pt x="1188" y="165"/>
                    <a:pt x="1192" y="167"/>
                  </a:cubicBezTo>
                  <a:cubicBezTo>
                    <a:pt x="1196" y="169"/>
                    <a:pt x="1204" y="166"/>
                    <a:pt x="1208" y="166"/>
                  </a:cubicBezTo>
                  <a:cubicBezTo>
                    <a:pt x="1211" y="165"/>
                    <a:pt x="1209" y="160"/>
                    <a:pt x="1199" y="159"/>
                  </a:cubicBezTo>
                  <a:cubicBezTo>
                    <a:pt x="1189" y="157"/>
                    <a:pt x="1176" y="165"/>
                    <a:pt x="1181" y="168"/>
                  </a:cubicBezTo>
                  <a:close/>
                  <a:moveTo>
                    <a:pt x="587" y="60"/>
                  </a:moveTo>
                  <a:cubicBezTo>
                    <a:pt x="590" y="62"/>
                    <a:pt x="600" y="59"/>
                    <a:pt x="606" y="59"/>
                  </a:cubicBezTo>
                  <a:cubicBezTo>
                    <a:pt x="613" y="59"/>
                    <a:pt x="632" y="54"/>
                    <a:pt x="632" y="50"/>
                  </a:cubicBezTo>
                  <a:cubicBezTo>
                    <a:pt x="633" y="47"/>
                    <a:pt x="625" y="47"/>
                    <a:pt x="623" y="44"/>
                  </a:cubicBezTo>
                  <a:cubicBezTo>
                    <a:pt x="620" y="41"/>
                    <a:pt x="613" y="44"/>
                    <a:pt x="612" y="46"/>
                  </a:cubicBezTo>
                  <a:cubicBezTo>
                    <a:pt x="610" y="48"/>
                    <a:pt x="609" y="47"/>
                    <a:pt x="612" y="42"/>
                  </a:cubicBezTo>
                  <a:cubicBezTo>
                    <a:pt x="617" y="38"/>
                    <a:pt x="609" y="35"/>
                    <a:pt x="608" y="37"/>
                  </a:cubicBezTo>
                  <a:cubicBezTo>
                    <a:pt x="608" y="40"/>
                    <a:pt x="600" y="37"/>
                    <a:pt x="600" y="40"/>
                  </a:cubicBezTo>
                  <a:cubicBezTo>
                    <a:pt x="600" y="43"/>
                    <a:pt x="598" y="44"/>
                    <a:pt x="598" y="46"/>
                  </a:cubicBezTo>
                  <a:cubicBezTo>
                    <a:pt x="598" y="48"/>
                    <a:pt x="592" y="45"/>
                    <a:pt x="592" y="50"/>
                  </a:cubicBezTo>
                  <a:cubicBezTo>
                    <a:pt x="592" y="56"/>
                    <a:pt x="584" y="59"/>
                    <a:pt x="587" y="60"/>
                  </a:cubicBezTo>
                  <a:close/>
                  <a:moveTo>
                    <a:pt x="870" y="106"/>
                  </a:moveTo>
                  <a:cubicBezTo>
                    <a:pt x="873" y="107"/>
                    <a:pt x="874" y="109"/>
                    <a:pt x="875" y="111"/>
                  </a:cubicBezTo>
                  <a:cubicBezTo>
                    <a:pt x="877" y="112"/>
                    <a:pt x="884" y="110"/>
                    <a:pt x="886" y="109"/>
                  </a:cubicBezTo>
                  <a:cubicBezTo>
                    <a:pt x="889" y="108"/>
                    <a:pt x="889" y="113"/>
                    <a:pt x="894" y="110"/>
                  </a:cubicBezTo>
                  <a:cubicBezTo>
                    <a:pt x="898" y="107"/>
                    <a:pt x="902" y="109"/>
                    <a:pt x="907" y="109"/>
                  </a:cubicBezTo>
                  <a:cubicBezTo>
                    <a:pt x="911" y="109"/>
                    <a:pt x="906" y="103"/>
                    <a:pt x="907" y="100"/>
                  </a:cubicBezTo>
                  <a:cubicBezTo>
                    <a:pt x="907" y="98"/>
                    <a:pt x="912" y="99"/>
                    <a:pt x="910" y="102"/>
                  </a:cubicBezTo>
                  <a:cubicBezTo>
                    <a:pt x="909" y="104"/>
                    <a:pt x="913" y="109"/>
                    <a:pt x="920" y="108"/>
                  </a:cubicBezTo>
                  <a:cubicBezTo>
                    <a:pt x="927" y="108"/>
                    <a:pt x="922" y="104"/>
                    <a:pt x="925" y="102"/>
                  </a:cubicBezTo>
                  <a:cubicBezTo>
                    <a:pt x="929" y="101"/>
                    <a:pt x="928" y="99"/>
                    <a:pt x="923" y="95"/>
                  </a:cubicBezTo>
                  <a:cubicBezTo>
                    <a:pt x="918" y="93"/>
                    <a:pt x="911" y="95"/>
                    <a:pt x="907" y="93"/>
                  </a:cubicBezTo>
                  <a:cubicBezTo>
                    <a:pt x="902" y="91"/>
                    <a:pt x="897" y="91"/>
                    <a:pt x="897" y="95"/>
                  </a:cubicBezTo>
                  <a:cubicBezTo>
                    <a:pt x="897" y="100"/>
                    <a:pt x="887" y="90"/>
                    <a:pt x="883" y="89"/>
                  </a:cubicBezTo>
                  <a:cubicBezTo>
                    <a:pt x="877" y="87"/>
                    <a:pt x="862" y="102"/>
                    <a:pt x="870" y="106"/>
                  </a:cubicBezTo>
                  <a:close/>
                  <a:moveTo>
                    <a:pt x="916" y="134"/>
                  </a:moveTo>
                  <a:cubicBezTo>
                    <a:pt x="920" y="133"/>
                    <a:pt x="913" y="126"/>
                    <a:pt x="906" y="125"/>
                  </a:cubicBezTo>
                  <a:cubicBezTo>
                    <a:pt x="899" y="124"/>
                    <a:pt x="893" y="130"/>
                    <a:pt x="894" y="131"/>
                  </a:cubicBezTo>
                  <a:cubicBezTo>
                    <a:pt x="896" y="133"/>
                    <a:pt x="911" y="135"/>
                    <a:pt x="916" y="134"/>
                  </a:cubicBezTo>
                  <a:close/>
                  <a:moveTo>
                    <a:pt x="898" y="119"/>
                  </a:moveTo>
                  <a:cubicBezTo>
                    <a:pt x="898" y="116"/>
                    <a:pt x="886" y="120"/>
                    <a:pt x="891" y="122"/>
                  </a:cubicBezTo>
                  <a:cubicBezTo>
                    <a:pt x="894" y="123"/>
                    <a:pt x="898" y="123"/>
                    <a:pt x="898" y="119"/>
                  </a:cubicBezTo>
                  <a:close/>
                  <a:moveTo>
                    <a:pt x="936" y="106"/>
                  </a:moveTo>
                  <a:cubicBezTo>
                    <a:pt x="942" y="107"/>
                    <a:pt x="945" y="111"/>
                    <a:pt x="955" y="112"/>
                  </a:cubicBezTo>
                  <a:cubicBezTo>
                    <a:pt x="965" y="112"/>
                    <a:pt x="972" y="110"/>
                    <a:pt x="972" y="108"/>
                  </a:cubicBezTo>
                  <a:cubicBezTo>
                    <a:pt x="972" y="107"/>
                    <a:pt x="963" y="103"/>
                    <a:pt x="960" y="105"/>
                  </a:cubicBezTo>
                  <a:cubicBezTo>
                    <a:pt x="958" y="107"/>
                    <a:pt x="955" y="102"/>
                    <a:pt x="952" y="103"/>
                  </a:cubicBezTo>
                  <a:cubicBezTo>
                    <a:pt x="948" y="104"/>
                    <a:pt x="943" y="104"/>
                    <a:pt x="942" y="101"/>
                  </a:cubicBezTo>
                  <a:cubicBezTo>
                    <a:pt x="940" y="97"/>
                    <a:pt x="934" y="106"/>
                    <a:pt x="936" y="106"/>
                  </a:cubicBezTo>
                  <a:close/>
                  <a:moveTo>
                    <a:pt x="204" y="17"/>
                  </a:moveTo>
                  <a:cubicBezTo>
                    <a:pt x="208" y="12"/>
                    <a:pt x="215" y="16"/>
                    <a:pt x="216" y="14"/>
                  </a:cubicBezTo>
                  <a:cubicBezTo>
                    <a:pt x="217" y="12"/>
                    <a:pt x="207" y="11"/>
                    <a:pt x="203" y="13"/>
                  </a:cubicBezTo>
                  <a:cubicBezTo>
                    <a:pt x="199" y="15"/>
                    <a:pt x="190" y="13"/>
                    <a:pt x="192" y="16"/>
                  </a:cubicBezTo>
                  <a:cubicBezTo>
                    <a:pt x="192" y="18"/>
                    <a:pt x="198" y="22"/>
                    <a:pt x="204" y="17"/>
                  </a:cubicBezTo>
                  <a:close/>
                  <a:moveTo>
                    <a:pt x="914" y="387"/>
                  </a:moveTo>
                  <a:cubicBezTo>
                    <a:pt x="911" y="382"/>
                    <a:pt x="918" y="375"/>
                    <a:pt x="913" y="372"/>
                  </a:cubicBezTo>
                  <a:cubicBezTo>
                    <a:pt x="909" y="369"/>
                    <a:pt x="910" y="361"/>
                    <a:pt x="909" y="363"/>
                  </a:cubicBezTo>
                  <a:cubicBezTo>
                    <a:pt x="906" y="364"/>
                    <a:pt x="909" y="371"/>
                    <a:pt x="905" y="371"/>
                  </a:cubicBezTo>
                  <a:cubicBezTo>
                    <a:pt x="901" y="372"/>
                    <a:pt x="905" y="374"/>
                    <a:pt x="903" y="379"/>
                  </a:cubicBezTo>
                  <a:cubicBezTo>
                    <a:pt x="902" y="384"/>
                    <a:pt x="904" y="390"/>
                    <a:pt x="906" y="394"/>
                  </a:cubicBezTo>
                  <a:cubicBezTo>
                    <a:pt x="908" y="397"/>
                    <a:pt x="903" y="419"/>
                    <a:pt x="905" y="422"/>
                  </a:cubicBezTo>
                  <a:cubicBezTo>
                    <a:pt x="907" y="426"/>
                    <a:pt x="902" y="441"/>
                    <a:pt x="904" y="443"/>
                  </a:cubicBezTo>
                  <a:cubicBezTo>
                    <a:pt x="907" y="446"/>
                    <a:pt x="905" y="439"/>
                    <a:pt x="909" y="438"/>
                  </a:cubicBezTo>
                  <a:cubicBezTo>
                    <a:pt x="912" y="437"/>
                    <a:pt x="912" y="443"/>
                    <a:pt x="915" y="444"/>
                  </a:cubicBezTo>
                  <a:cubicBezTo>
                    <a:pt x="917" y="445"/>
                    <a:pt x="916" y="436"/>
                    <a:pt x="913" y="437"/>
                  </a:cubicBezTo>
                  <a:cubicBezTo>
                    <a:pt x="911" y="437"/>
                    <a:pt x="910" y="432"/>
                    <a:pt x="909" y="428"/>
                  </a:cubicBezTo>
                  <a:cubicBezTo>
                    <a:pt x="908" y="425"/>
                    <a:pt x="910" y="421"/>
                    <a:pt x="910" y="416"/>
                  </a:cubicBezTo>
                  <a:cubicBezTo>
                    <a:pt x="910" y="412"/>
                    <a:pt x="916" y="412"/>
                    <a:pt x="920" y="415"/>
                  </a:cubicBezTo>
                  <a:cubicBezTo>
                    <a:pt x="922" y="419"/>
                    <a:pt x="923" y="417"/>
                    <a:pt x="922" y="414"/>
                  </a:cubicBezTo>
                  <a:cubicBezTo>
                    <a:pt x="921" y="411"/>
                    <a:pt x="916" y="394"/>
                    <a:pt x="914" y="387"/>
                  </a:cubicBezTo>
                  <a:close/>
                  <a:moveTo>
                    <a:pt x="224" y="14"/>
                  </a:moveTo>
                  <a:cubicBezTo>
                    <a:pt x="227" y="17"/>
                    <a:pt x="216" y="16"/>
                    <a:pt x="214" y="18"/>
                  </a:cubicBezTo>
                  <a:cubicBezTo>
                    <a:pt x="212" y="21"/>
                    <a:pt x="206" y="20"/>
                    <a:pt x="207" y="23"/>
                  </a:cubicBezTo>
                  <a:cubicBezTo>
                    <a:pt x="208" y="25"/>
                    <a:pt x="219" y="25"/>
                    <a:pt x="219" y="23"/>
                  </a:cubicBezTo>
                  <a:cubicBezTo>
                    <a:pt x="219" y="21"/>
                    <a:pt x="225" y="23"/>
                    <a:pt x="225" y="21"/>
                  </a:cubicBezTo>
                  <a:cubicBezTo>
                    <a:pt x="225" y="19"/>
                    <a:pt x="228" y="17"/>
                    <a:pt x="234" y="16"/>
                  </a:cubicBezTo>
                  <a:cubicBezTo>
                    <a:pt x="240" y="16"/>
                    <a:pt x="240" y="13"/>
                    <a:pt x="234" y="10"/>
                  </a:cubicBezTo>
                  <a:cubicBezTo>
                    <a:pt x="229" y="8"/>
                    <a:pt x="221" y="12"/>
                    <a:pt x="224" y="14"/>
                  </a:cubicBezTo>
                  <a:close/>
                  <a:moveTo>
                    <a:pt x="215" y="192"/>
                  </a:moveTo>
                  <a:cubicBezTo>
                    <a:pt x="220" y="197"/>
                    <a:pt x="226" y="190"/>
                    <a:pt x="229" y="189"/>
                  </a:cubicBezTo>
                  <a:cubicBezTo>
                    <a:pt x="231" y="189"/>
                    <a:pt x="227" y="186"/>
                    <a:pt x="222" y="184"/>
                  </a:cubicBezTo>
                  <a:cubicBezTo>
                    <a:pt x="217" y="183"/>
                    <a:pt x="210" y="188"/>
                    <a:pt x="215" y="192"/>
                  </a:cubicBezTo>
                  <a:close/>
                  <a:moveTo>
                    <a:pt x="1266" y="229"/>
                  </a:moveTo>
                  <a:cubicBezTo>
                    <a:pt x="1264" y="228"/>
                    <a:pt x="1256" y="224"/>
                    <a:pt x="1255" y="222"/>
                  </a:cubicBezTo>
                  <a:cubicBezTo>
                    <a:pt x="1253" y="219"/>
                    <a:pt x="1244" y="218"/>
                    <a:pt x="1244" y="219"/>
                  </a:cubicBezTo>
                  <a:cubicBezTo>
                    <a:pt x="1244" y="220"/>
                    <a:pt x="1242" y="219"/>
                    <a:pt x="1241" y="217"/>
                  </a:cubicBezTo>
                  <a:cubicBezTo>
                    <a:pt x="1241" y="216"/>
                    <a:pt x="1232" y="216"/>
                    <a:pt x="1232" y="217"/>
                  </a:cubicBezTo>
                  <a:cubicBezTo>
                    <a:pt x="1232" y="219"/>
                    <a:pt x="1233" y="219"/>
                    <a:pt x="1234" y="221"/>
                  </a:cubicBezTo>
                  <a:cubicBezTo>
                    <a:pt x="1236" y="223"/>
                    <a:pt x="1233" y="224"/>
                    <a:pt x="1233" y="226"/>
                  </a:cubicBezTo>
                  <a:cubicBezTo>
                    <a:pt x="1234" y="228"/>
                    <a:pt x="1231" y="225"/>
                    <a:pt x="1229" y="224"/>
                  </a:cubicBezTo>
                  <a:cubicBezTo>
                    <a:pt x="1228" y="222"/>
                    <a:pt x="1228" y="218"/>
                    <a:pt x="1229" y="216"/>
                  </a:cubicBezTo>
                  <a:cubicBezTo>
                    <a:pt x="1229" y="214"/>
                    <a:pt x="1226" y="214"/>
                    <a:pt x="1226" y="212"/>
                  </a:cubicBezTo>
                  <a:cubicBezTo>
                    <a:pt x="1225" y="210"/>
                    <a:pt x="1216" y="205"/>
                    <a:pt x="1211" y="204"/>
                  </a:cubicBezTo>
                  <a:cubicBezTo>
                    <a:pt x="1208" y="202"/>
                    <a:pt x="1202" y="200"/>
                    <a:pt x="1200" y="198"/>
                  </a:cubicBezTo>
                  <a:cubicBezTo>
                    <a:pt x="1199" y="196"/>
                    <a:pt x="1192" y="195"/>
                    <a:pt x="1189" y="192"/>
                  </a:cubicBezTo>
                  <a:cubicBezTo>
                    <a:pt x="1185" y="190"/>
                    <a:pt x="1173" y="184"/>
                    <a:pt x="1168" y="184"/>
                  </a:cubicBezTo>
                  <a:cubicBezTo>
                    <a:pt x="1162" y="183"/>
                    <a:pt x="1164" y="180"/>
                    <a:pt x="1161" y="181"/>
                  </a:cubicBezTo>
                  <a:cubicBezTo>
                    <a:pt x="1159" y="181"/>
                    <a:pt x="1148" y="181"/>
                    <a:pt x="1144" y="180"/>
                  </a:cubicBezTo>
                  <a:cubicBezTo>
                    <a:pt x="1140" y="180"/>
                    <a:pt x="1139" y="182"/>
                    <a:pt x="1137" y="181"/>
                  </a:cubicBezTo>
                  <a:cubicBezTo>
                    <a:pt x="1135" y="180"/>
                    <a:pt x="1122" y="176"/>
                    <a:pt x="1120" y="178"/>
                  </a:cubicBezTo>
                  <a:cubicBezTo>
                    <a:pt x="1118" y="180"/>
                    <a:pt x="1119" y="182"/>
                    <a:pt x="1117" y="182"/>
                  </a:cubicBezTo>
                  <a:cubicBezTo>
                    <a:pt x="1116" y="183"/>
                    <a:pt x="1117" y="185"/>
                    <a:pt x="1121" y="188"/>
                  </a:cubicBezTo>
                  <a:cubicBezTo>
                    <a:pt x="1125" y="192"/>
                    <a:pt x="1123" y="194"/>
                    <a:pt x="1119" y="195"/>
                  </a:cubicBezTo>
                  <a:cubicBezTo>
                    <a:pt x="1116" y="197"/>
                    <a:pt x="1111" y="194"/>
                    <a:pt x="1109" y="192"/>
                  </a:cubicBezTo>
                  <a:cubicBezTo>
                    <a:pt x="1107" y="189"/>
                    <a:pt x="1102" y="191"/>
                    <a:pt x="1101" y="187"/>
                  </a:cubicBezTo>
                  <a:cubicBezTo>
                    <a:pt x="1101" y="183"/>
                    <a:pt x="1103" y="183"/>
                    <a:pt x="1105" y="185"/>
                  </a:cubicBezTo>
                  <a:cubicBezTo>
                    <a:pt x="1107" y="187"/>
                    <a:pt x="1111" y="185"/>
                    <a:pt x="1111" y="183"/>
                  </a:cubicBezTo>
                  <a:cubicBezTo>
                    <a:pt x="1111" y="180"/>
                    <a:pt x="1105" y="179"/>
                    <a:pt x="1101" y="180"/>
                  </a:cubicBezTo>
                  <a:cubicBezTo>
                    <a:pt x="1098" y="180"/>
                    <a:pt x="1096" y="184"/>
                    <a:pt x="1092" y="186"/>
                  </a:cubicBezTo>
                  <a:cubicBezTo>
                    <a:pt x="1089" y="188"/>
                    <a:pt x="1076" y="185"/>
                    <a:pt x="1074" y="184"/>
                  </a:cubicBezTo>
                  <a:cubicBezTo>
                    <a:pt x="1073" y="182"/>
                    <a:pt x="1053" y="184"/>
                    <a:pt x="1052" y="185"/>
                  </a:cubicBezTo>
                  <a:cubicBezTo>
                    <a:pt x="1050" y="187"/>
                    <a:pt x="1051" y="192"/>
                    <a:pt x="1050" y="192"/>
                  </a:cubicBezTo>
                  <a:cubicBezTo>
                    <a:pt x="1049" y="192"/>
                    <a:pt x="1048" y="186"/>
                    <a:pt x="1048" y="185"/>
                  </a:cubicBezTo>
                  <a:cubicBezTo>
                    <a:pt x="1048" y="184"/>
                    <a:pt x="1046" y="183"/>
                    <a:pt x="1042" y="183"/>
                  </a:cubicBezTo>
                  <a:cubicBezTo>
                    <a:pt x="1039" y="183"/>
                    <a:pt x="1037" y="183"/>
                    <a:pt x="1039" y="181"/>
                  </a:cubicBezTo>
                  <a:cubicBezTo>
                    <a:pt x="1040" y="180"/>
                    <a:pt x="1037" y="179"/>
                    <a:pt x="1040" y="177"/>
                  </a:cubicBezTo>
                  <a:cubicBezTo>
                    <a:pt x="1042" y="175"/>
                    <a:pt x="1035" y="169"/>
                    <a:pt x="1028" y="166"/>
                  </a:cubicBezTo>
                  <a:cubicBezTo>
                    <a:pt x="1020" y="163"/>
                    <a:pt x="1004" y="165"/>
                    <a:pt x="1000" y="167"/>
                  </a:cubicBezTo>
                  <a:cubicBezTo>
                    <a:pt x="995" y="168"/>
                    <a:pt x="986" y="168"/>
                    <a:pt x="982" y="168"/>
                  </a:cubicBezTo>
                  <a:cubicBezTo>
                    <a:pt x="978" y="168"/>
                    <a:pt x="982" y="166"/>
                    <a:pt x="981" y="164"/>
                  </a:cubicBezTo>
                  <a:cubicBezTo>
                    <a:pt x="979" y="162"/>
                    <a:pt x="972" y="159"/>
                    <a:pt x="971" y="161"/>
                  </a:cubicBezTo>
                  <a:cubicBezTo>
                    <a:pt x="970" y="163"/>
                    <a:pt x="969" y="161"/>
                    <a:pt x="969" y="159"/>
                  </a:cubicBezTo>
                  <a:cubicBezTo>
                    <a:pt x="969" y="158"/>
                    <a:pt x="961" y="156"/>
                    <a:pt x="958" y="156"/>
                  </a:cubicBezTo>
                  <a:cubicBezTo>
                    <a:pt x="957" y="157"/>
                    <a:pt x="955" y="155"/>
                    <a:pt x="958" y="155"/>
                  </a:cubicBezTo>
                  <a:cubicBezTo>
                    <a:pt x="961" y="155"/>
                    <a:pt x="967" y="155"/>
                    <a:pt x="964" y="151"/>
                  </a:cubicBezTo>
                  <a:cubicBezTo>
                    <a:pt x="962" y="148"/>
                    <a:pt x="942" y="146"/>
                    <a:pt x="940" y="147"/>
                  </a:cubicBezTo>
                  <a:cubicBezTo>
                    <a:pt x="938" y="148"/>
                    <a:pt x="940" y="151"/>
                    <a:pt x="936" y="155"/>
                  </a:cubicBezTo>
                  <a:cubicBezTo>
                    <a:pt x="932" y="158"/>
                    <a:pt x="927" y="155"/>
                    <a:pt x="928" y="154"/>
                  </a:cubicBezTo>
                  <a:cubicBezTo>
                    <a:pt x="929" y="152"/>
                    <a:pt x="934" y="152"/>
                    <a:pt x="934" y="150"/>
                  </a:cubicBezTo>
                  <a:cubicBezTo>
                    <a:pt x="934" y="148"/>
                    <a:pt x="926" y="149"/>
                    <a:pt x="925" y="148"/>
                  </a:cubicBezTo>
                  <a:cubicBezTo>
                    <a:pt x="924" y="146"/>
                    <a:pt x="927" y="145"/>
                    <a:pt x="930" y="145"/>
                  </a:cubicBezTo>
                  <a:cubicBezTo>
                    <a:pt x="933" y="146"/>
                    <a:pt x="937" y="147"/>
                    <a:pt x="937" y="145"/>
                  </a:cubicBezTo>
                  <a:cubicBezTo>
                    <a:pt x="937" y="144"/>
                    <a:pt x="934" y="144"/>
                    <a:pt x="930" y="143"/>
                  </a:cubicBezTo>
                  <a:cubicBezTo>
                    <a:pt x="925" y="143"/>
                    <a:pt x="915" y="141"/>
                    <a:pt x="910" y="141"/>
                  </a:cubicBezTo>
                  <a:cubicBezTo>
                    <a:pt x="904" y="142"/>
                    <a:pt x="901" y="139"/>
                    <a:pt x="898" y="139"/>
                  </a:cubicBezTo>
                  <a:cubicBezTo>
                    <a:pt x="895" y="138"/>
                    <a:pt x="895" y="140"/>
                    <a:pt x="897" y="142"/>
                  </a:cubicBezTo>
                  <a:cubicBezTo>
                    <a:pt x="898" y="143"/>
                    <a:pt x="894" y="144"/>
                    <a:pt x="890" y="144"/>
                  </a:cubicBezTo>
                  <a:cubicBezTo>
                    <a:pt x="886" y="143"/>
                    <a:pt x="881" y="146"/>
                    <a:pt x="883" y="149"/>
                  </a:cubicBezTo>
                  <a:cubicBezTo>
                    <a:pt x="886" y="152"/>
                    <a:pt x="887" y="148"/>
                    <a:pt x="889" y="149"/>
                  </a:cubicBezTo>
                  <a:cubicBezTo>
                    <a:pt x="891" y="150"/>
                    <a:pt x="885" y="152"/>
                    <a:pt x="887" y="153"/>
                  </a:cubicBezTo>
                  <a:cubicBezTo>
                    <a:pt x="889" y="155"/>
                    <a:pt x="889" y="156"/>
                    <a:pt x="889" y="158"/>
                  </a:cubicBezTo>
                  <a:cubicBezTo>
                    <a:pt x="889" y="159"/>
                    <a:pt x="885" y="160"/>
                    <a:pt x="884" y="158"/>
                  </a:cubicBezTo>
                  <a:cubicBezTo>
                    <a:pt x="882" y="156"/>
                    <a:pt x="879" y="157"/>
                    <a:pt x="876" y="157"/>
                  </a:cubicBezTo>
                  <a:cubicBezTo>
                    <a:pt x="874" y="157"/>
                    <a:pt x="871" y="159"/>
                    <a:pt x="874" y="159"/>
                  </a:cubicBezTo>
                  <a:cubicBezTo>
                    <a:pt x="877" y="159"/>
                    <a:pt x="878" y="162"/>
                    <a:pt x="874" y="162"/>
                  </a:cubicBezTo>
                  <a:cubicBezTo>
                    <a:pt x="870" y="163"/>
                    <a:pt x="871" y="158"/>
                    <a:pt x="868" y="158"/>
                  </a:cubicBezTo>
                  <a:cubicBezTo>
                    <a:pt x="865" y="159"/>
                    <a:pt x="860" y="156"/>
                    <a:pt x="857" y="156"/>
                  </a:cubicBezTo>
                  <a:cubicBezTo>
                    <a:pt x="854" y="156"/>
                    <a:pt x="852" y="159"/>
                    <a:pt x="849" y="159"/>
                  </a:cubicBezTo>
                  <a:cubicBezTo>
                    <a:pt x="844" y="160"/>
                    <a:pt x="839" y="157"/>
                    <a:pt x="837" y="155"/>
                  </a:cubicBezTo>
                  <a:cubicBezTo>
                    <a:pt x="836" y="153"/>
                    <a:pt x="835" y="153"/>
                    <a:pt x="833" y="155"/>
                  </a:cubicBezTo>
                  <a:cubicBezTo>
                    <a:pt x="831" y="157"/>
                    <a:pt x="831" y="162"/>
                    <a:pt x="829" y="163"/>
                  </a:cubicBezTo>
                  <a:cubicBezTo>
                    <a:pt x="827" y="163"/>
                    <a:pt x="827" y="168"/>
                    <a:pt x="824" y="168"/>
                  </a:cubicBezTo>
                  <a:cubicBezTo>
                    <a:pt x="822" y="169"/>
                    <a:pt x="822" y="167"/>
                    <a:pt x="819" y="167"/>
                  </a:cubicBezTo>
                  <a:cubicBezTo>
                    <a:pt x="817" y="168"/>
                    <a:pt x="809" y="159"/>
                    <a:pt x="808" y="156"/>
                  </a:cubicBezTo>
                  <a:cubicBezTo>
                    <a:pt x="808" y="155"/>
                    <a:pt x="803" y="150"/>
                    <a:pt x="802" y="149"/>
                  </a:cubicBezTo>
                  <a:cubicBezTo>
                    <a:pt x="801" y="148"/>
                    <a:pt x="803" y="148"/>
                    <a:pt x="804" y="149"/>
                  </a:cubicBezTo>
                  <a:cubicBezTo>
                    <a:pt x="806" y="151"/>
                    <a:pt x="808" y="151"/>
                    <a:pt x="810" y="150"/>
                  </a:cubicBezTo>
                  <a:cubicBezTo>
                    <a:pt x="812" y="149"/>
                    <a:pt x="812" y="145"/>
                    <a:pt x="809" y="145"/>
                  </a:cubicBezTo>
                  <a:cubicBezTo>
                    <a:pt x="805" y="144"/>
                    <a:pt x="807" y="143"/>
                    <a:pt x="808" y="142"/>
                  </a:cubicBezTo>
                  <a:cubicBezTo>
                    <a:pt x="810" y="142"/>
                    <a:pt x="805" y="137"/>
                    <a:pt x="807" y="137"/>
                  </a:cubicBezTo>
                  <a:cubicBezTo>
                    <a:pt x="808" y="136"/>
                    <a:pt x="808" y="134"/>
                    <a:pt x="805" y="134"/>
                  </a:cubicBezTo>
                  <a:cubicBezTo>
                    <a:pt x="803" y="134"/>
                    <a:pt x="801" y="131"/>
                    <a:pt x="801" y="131"/>
                  </a:cubicBezTo>
                  <a:cubicBezTo>
                    <a:pt x="800" y="130"/>
                    <a:pt x="790" y="129"/>
                    <a:pt x="791" y="131"/>
                  </a:cubicBezTo>
                  <a:cubicBezTo>
                    <a:pt x="791" y="132"/>
                    <a:pt x="787" y="131"/>
                    <a:pt x="788" y="131"/>
                  </a:cubicBezTo>
                  <a:cubicBezTo>
                    <a:pt x="788" y="129"/>
                    <a:pt x="784" y="130"/>
                    <a:pt x="779" y="128"/>
                  </a:cubicBezTo>
                  <a:cubicBezTo>
                    <a:pt x="774" y="127"/>
                    <a:pt x="774" y="123"/>
                    <a:pt x="773" y="123"/>
                  </a:cubicBezTo>
                  <a:cubicBezTo>
                    <a:pt x="771" y="123"/>
                    <a:pt x="771" y="128"/>
                    <a:pt x="769" y="127"/>
                  </a:cubicBezTo>
                  <a:cubicBezTo>
                    <a:pt x="767" y="126"/>
                    <a:pt x="764" y="128"/>
                    <a:pt x="766" y="131"/>
                  </a:cubicBezTo>
                  <a:cubicBezTo>
                    <a:pt x="767" y="133"/>
                    <a:pt x="766" y="134"/>
                    <a:pt x="766" y="136"/>
                  </a:cubicBezTo>
                  <a:cubicBezTo>
                    <a:pt x="765" y="139"/>
                    <a:pt x="764" y="138"/>
                    <a:pt x="761" y="137"/>
                  </a:cubicBezTo>
                  <a:cubicBezTo>
                    <a:pt x="758" y="136"/>
                    <a:pt x="758" y="139"/>
                    <a:pt x="752" y="138"/>
                  </a:cubicBezTo>
                  <a:cubicBezTo>
                    <a:pt x="745" y="136"/>
                    <a:pt x="743" y="138"/>
                    <a:pt x="742" y="136"/>
                  </a:cubicBezTo>
                  <a:cubicBezTo>
                    <a:pt x="741" y="133"/>
                    <a:pt x="739" y="133"/>
                    <a:pt x="739" y="135"/>
                  </a:cubicBezTo>
                  <a:cubicBezTo>
                    <a:pt x="739" y="137"/>
                    <a:pt x="729" y="136"/>
                    <a:pt x="729" y="133"/>
                  </a:cubicBezTo>
                  <a:cubicBezTo>
                    <a:pt x="728" y="131"/>
                    <a:pt x="730" y="131"/>
                    <a:pt x="731" y="131"/>
                  </a:cubicBezTo>
                  <a:cubicBezTo>
                    <a:pt x="732" y="130"/>
                    <a:pt x="730" y="129"/>
                    <a:pt x="725" y="129"/>
                  </a:cubicBezTo>
                  <a:cubicBezTo>
                    <a:pt x="719" y="130"/>
                    <a:pt x="716" y="126"/>
                    <a:pt x="711" y="127"/>
                  </a:cubicBezTo>
                  <a:cubicBezTo>
                    <a:pt x="706" y="128"/>
                    <a:pt x="694" y="129"/>
                    <a:pt x="693" y="130"/>
                  </a:cubicBezTo>
                  <a:cubicBezTo>
                    <a:pt x="691" y="130"/>
                    <a:pt x="694" y="133"/>
                    <a:pt x="691" y="133"/>
                  </a:cubicBezTo>
                  <a:cubicBezTo>
                    <a:pt x="689" y="133"/>
                    <a:pt x="691" y="129"/>
                    <a:pt x="690" y="126"/>
                  </a:cubicBezTo>
                  <a:cubicBezTo>
                    <a:pt x="690" y="123"/>
                    <a:pt x="686" y="123"/>
                    <a:pt x="686" y="125"/>
                  </a:cubicBezTo>
                  <a:cubicBezTo>
                    <a:pt x="687" y="127"/>
                    <a:pt x="681" y="128"/>
                    <a:pt x="679" y="126"/>
                  </a:cubicBezTo>
                  <a:cubicBezTo>
                    <a:pt x="677" y="125"/>
                    <a:pt x="674" y="123"/>
                    <a:pt x="671" y="121"/>
                  </a:cubicBezTo>
                  <a:cubicBezTo>
                    <a:pt x="666" y="120"/>
                    <a:pt x="660" y="125"/>
                    <a:pt x="661" y="127"/>
                  </a:cubicBezTo>
                  <a:cubicBezTo>
                    <a:pt x="663" y="128"/>
                    <a:pt x="666" y="127"/>
                    <a:pt x="666" y="128"/>
                  </a:cubicBezTo>
                  <a:cubicBezTo>
                    <a:pt x="667" y="130"/>
                    <a:pt x="658" y="129"/>
                    <a:pt x="658" y="131"/>
                  </a:cubicBezTo>
                  <a:cubicBezTo>
                    <a:pt x="658" y="131"/>
                    <a:pt x="648" y="134"/>
                    <a:pt x="646" y="134"/>
                  </a:cubicBezTo>
                  <a:cubicBezTo>
                    <a:pt x="638" y="135"/>
                    <a:pt x="637" y="135"/>
                    <a:pt x="634" y="138"/>
                  </a:cubicBezTo>
                  <a:cubicBezTo>
                    <a:pt x="630" y="141"/>
                    <a:pt x="633" y="135"/>
                    <a:pt x="636" y="133"/>
                  </a:cubicBezTo>
                  <a:cubicBezTo>
                    <a:pt x="638" y="131"/>
                    <a:pt x="641" y="131"/>
                    <a:pt x="643" y="130"/>
                  </a:cubicBezTo>
                  <a:cubicBezTo>
                    <a:pt x="644" y="127"/>
                    <a:pt x="647" y="128"/>
                    <a:pt x="650" y="127"/>
                  </a:cubicBezTo>
                  <a:cubicBezTo>
                    <a:pt x="655" y="126"/>
                    <a:pt x="655" y="124"/>
                    <a:pt x="657" y="123"/>
                  </a:cubicBezTo>
                  <a:cubicBezTo>
                    <a:pt x="659" y="122"/>
                    <a:pt x="663" y="120"/>
                    <a:pt x="664" y="119"/>
                  </a:cubicBezTo>
                  <a:cubicBezTo>
                    <a:pt x="665" y="116"/>
                    <a:pt x="675" y="113"/>
                    <a:pt x="677" y="113"/>
                  </a:cubicBezTo>
                  <a:cubicBezTo>
                    <a:pt x="679" y="113"/>
                    <a:pt x="680" y="109"/>
                    <a:pt x="681" y="109"/>
                  </a:cubicBezTo>
                  <a:cubicBezTo>
                    <a:pt x="682" y="109"/>
                    <a:pt x="687" y="107"/>
                    <a:pt x="689" y="106"/>
                  </a:cubicBezTo>
                  <a:cubicBezTo>
                    <a:pt x="692" y="105"/>
                    <a:pt x="693" y="103"/>
                    <a:pt x="693" y="101"/>
                  </a:cubicBezTo>
                  <a:cubicBezTo>
                    <a:pt x="693" y="99"/>
                    <a:pt x="690" y="100"/>
                    <a:pt x="690" y="98"/>
                  </a:cubicBezTo>
                  <a:cubicBezTo>
                    <a:pt x="689" y="97"/>
                    <a:pt x="691" y="98"/>
                    <a:pt x="694" y="97"/>
                  </a:cubicBezTo>
                  <a:cubicBezTo>
                    <a:pt x="695" y="96"/>
                    <a:pt x="694" y="94"/>
                    <a:pt x="692" y="94"/>
                  </a:cubicBezTo>
                  <a:cubicBezTo>
                    <a:pt x="690" y="95"/>
                    <a:pt x="693" y="92"/>
                    <a:pt x="691" y="90"/>
                  </a:cubicBezTo>
                  <a:cubicBezTo>
                    <a:pt x="689" y="88"/>
                    <a:pt x="686" y="92"/>
                    <a:pt x="686" y="89"/>
                  </a:cubicBezTo>
                  <a:cubicBezTo>
                    <a:pt x="686" y="87"/>
                    <a:pt x="685" y="84"/>
                    <a:pt x="684" y="83"/>
                  </a:cubicBezTo>
                  <a:cubicBezTo>
                    <a:pt x="684" y="82"/>
                    <a:pt x="681" y="85"/>
                    <a:pt x="678" y="83"/>
                  </a:cubicBezTo>
                  <a:cubicBezTo>
                    <a:pt x="675" y="82"/>
                    <a:pt x="667" y="80"/>
                    <a:pt x="667" y="81"/>
                  </a:cubicBezTo>
                  <a:cubicBezTo>
                    <a:pt x="667" y="82"/>
                    <a:pt x="663" y="80"/>
                    <a:pt x="662" y="81"/>
                  </a:cubicBezTo>
                  <a:cubicBezTo>
                    <a:pt x="661" y="82"/>
                    <a:pt x="656" y="82"/>
                    <a:pt x="653" y="81"/>
                  </a:cubicBezTo>
                  <a:cubicBezTo>
                    <a:pt x="651" y="80"/>
                    <a:pt x="648" y="82"/>
                    <a:pt x="648" y="83"/>
                  </a:cubicBezTo>
                  <a:cubicBezTo>
                    <a:pt x="648" y="85"/>
                    <a:pt x="641" y="84"/>
                    <a:pt x="639" y="84"/>
                  </a:cubicBezTo>
                  <a:cubicBezTo>
                    <a:pt x="638" y="84"/>
                    <a:pt x="645" y="78"/>
                    <a:pt x="645" y="77"/>
                  </a:cubicBezTo>
                  <a:cubicBezTo>
                    <a:pt x="645" y="76"/>
                    <a:pt x="633" y="78"/>
                    <a:pt x="633" y="76"/>
                  </a:cubicBezTo>
                  <a:cubicBezTo>
                    <a:pt x="632" y="75"/>
                    <a:pt x="626" y="75"/>
                    <a:pt x="624" y="75"/>
                  </a:cubicBezTo>
                  <a:cubicBezTo>
                    <a:pt x="622" y="75"/>
                    <a:pt x="624" y="74"/>
                    <a:pt x="626" y="74"/>
                  </a:cubicBezTo>
                  <a:cubicBezTo>
                    <a:pt x="628" y="74"/>
                    <a:pt x="630" y="72"/>
                    <a:pt x="633" y="71"/>
                  </a:cubicBezTo>
                  <a:cubicBezTo>
                    <a:pt x="636" y="71"/>
                    <a:pt x="635" y="71"/>
                    <a:pt x="634" y="69"/>
                  </a:cubicBezTo>
                  <a:cubicBezTo>
                    <a:pt x="633" y="67"/>
                    <a:pt x="630" y="68"/>
                    <a:pt x="627" y="67"/>
                  </a:cubicBezTo>
                  <a:cubicBezTo>
                    <a:pt x="625" y="67"/>
                    <a:pt x="622" y="65"/>
                    <a:pt x="620" y="65"/>
                  </a:cubicBezTo>
                  <a:cubicBezTo>
                    <a:pt x="617" y="65"/>
                    <a:pt x="615" y="67"/>
                    <a:pt x="610" y="68"/>
                  </a:cubicBezTo>
                  <a:cubicBezTo>
                    <a:pt x="605" y="69"/>
                    <a:pt x="604" y="72"/>
                    <a:pt x="601" y="73"/>
                  </a:cubicBezTo>
                  <a:cubicBezTo>
                    <a:pt x="599" y="75"/>
                    <a:pt x="594" y="80"/>
                    <a:pt x="597" y="80"/>
                  </a:cubicBezTo>
                  <a:cubicBezTo>
                    <a:pt x="599" y="81"/>
                    <a:pt x="598" y="82"/>
                    <a:pt x="598" y="83"/>
                  </a:cubicBezTo>
                  <a:cubicBezTo>
                    <a:pt x="599" y="84"/>
                    <a:pt x="597" y="85"/>
                    <a:pt x="594" y="84"/>
                  </a:cubicBezTo>
                  <a:cubicBezTo>
                    <a:pt x="591" y="84"/>
                    <a:pt x="583" y="84"/>
                    <a:pt x="583" y="86"/>
                  </a:cubicBezTo>
                  <a:cubicBezTo>
                    <a:pt x="583" y="88"/>
                    <a:pt x="588" y="89"/>
                    <a:pt x="588" y="90"/>
                  </a:cubicBezTo>
                  <a:cubicBezTo>
                    <a:pt x="588" y="91"/>
                    <a:pt x="584" y="90"/>
                    <a:pt x="582" y="89"/>
                  </a:cubicBezTo>
                  <a:cubicBezTo>
                    <a:pt x="580" y="88"/>
                    <a:pt x="576" y="88"/>
                    <a:pt x="576" y="90"/>
                  </a:cubicBezTo>
                  <a:cubicBezTo>
                    <a:pt x="575" y="92"/>
                    <a:pt x="572" y="92"/>
                    <a:pt x="571" y="91"/>
                  </a:cubicBezTo>
                  <a:cubicBezTo>
                    <a:pt x="570" y="91"/>
                    <a:pt x="567" y="92"/>
                    <a:pt x="565" y="92"/>
                  </a:cubicBezTo>
                  <a:cubicBezTo>
                    <a:pt x="564" y="91"/>
                    <a:pt x="569" y="88"/>
                    <a:pt x="568" y="87"/>
                  </a:cubicBezTo>
                  <a:cubicBezTo>
                    <a:pt x="566" y="86"/>
                    <a:pt x="562" y="87"/>
                    <a:pt x="561" y="89"/>
                  </a:cubicBezTo>
                  <a:cubicBezTo>
                    <a:pt x="560" y="91"/>
                    <a:pt x="557" y="88"/>
                    <a:pt x="556" y="88"/>
                  </a:cubicBezTo>
                  <a:cubicBezTo>
                    <a:pt x="554" y="89"/>
                    <a:pt x="553" y="90"/>
                    <a:pt x="551" y="91"/>
                  </a:cubicBezTo>
                  <a:cubicBezTo>
                    <a:pt x="549" y="92"/>
                    <a:pt x="545" y="90"/>
                    <a:pt x="544" y="92"/>
                  </a:cubicBezTo>
                  <a:cubicBezTo>
                    <a:pt x="543" y="94"/>
                    <a:pt x="548" y="94"/>
                    <a:pt x="549" y="95"/>
                  </a:cubicBezTo>
                  <a:cubicBezTo>
                    <a:pt x="549" y="95"/>
                    <a:pt x="537" y="95"/>
                    <a:pt x="536" y="96"/>
                  </a:cubicBezTo>
                  <a:cubicBezTo>
                    <a:pt x="536" y="97"/>
                    <a:pt x="531" y="97"/>
                    <a:pt x="527" y="97"/>
                  </a:cubicBezTo>
                  <a:cubicBezTo>
                    <a:pt x="522" y="98"/>
                    <a:pt x="524" y="100"/>
                    <a:pt x="520" y="101"/>
                  </a:cubicBezTo>
                  <a:cubicBezTo>
                    <a:pt x="516" y="102"/>
                    <a:pt x="514" y="102"/>
                    <a:pt x="513" y="104"/>
                  </a:cubicBezTo>
                  <a:cubicBezTo>
                    <a:pt x="512" y="106"/>
                    <a:pt x="508" y="107"/>
                    <a:pt x="507" y="105"/>
                  </a:cubicBezTo>
                  <a:cubicBezTo>
                    <a:pt x="505" y="103"/>
                    <a:pt x="502" y="106"/>
                    <a:pt x="505" y="106"/>
                  </a:cubicBezTo>
                  <a:cubicBezTo>
                    <a:pt x="506" y="106"/>
                    <a:pt x="505" y="107"/>
                    <a:pt x="503" y="107"/>
                  </a:cubicBezTo>
                  <a:cubicBezTo>
                    <a:pt x="502" y="107"/>
                    <a:pt x="498" y="109"/>
                    <a:pt x="500" y="109"/>
                  </a:cubicBezTo>
                  <a:cubicBezTo>
                    <a:pt x="503" y="109"/>
                    <a:pt x="504" y="110"/>
                    <a:pt x="503" y="112"/>
                  </a:cubicBezTo>
                  <a:cubicBezTo>
                    <a:pt x="502" y="113"/>
                    <a:pt x="497" y="110"/>
                    <a:pt x="496" y="111"/>
                  </a:cubicBezTo>
                  <a:cubicBezTo>
                    <a:pt x="495" y="113"/>
                    <a:pt x="498" y="114"/>
                    <a:pt x="500" y="114"/>
                  </a:cubicBezTo>
                  <a:cubicBezTo>
                    <a:pt x="502" y="114"/>
                    <a:pt x="503" y="115"/>
                    <a:pt x="504" y="117"/>
                  </a:cubicBezTo>
                  <a:cubicBezTo>
                    <a:pt x="504" y="118"/>
                    <a:pt x="499" y="116"/>
                    <a:pt x="498" y="117"/>
                  </a:cubicBezTo>
                  <a:cubicBezTo>
                    <a:pt x="497" y="118"/>
                    <a:pt x="498" y="119"/>
                    <a:pt x="501" y="119"/>
                  </a:cubicBezTo>
                  <a:cubicBezTo>
                    <a:pt x="503" y="119"/>
                    <a:pt x="501" y="119"/>
                    <a:pt x="503" y="121"/>
                  </a:cubicBezTo>
                  <a:cubicBezTo>
                    <a:pt x="504" y="121"/>
                    <a:pt x="504" y="121"/>
                    <a:pt x="504" y="121"/>
                  </a:cubicBezTo>
                  <a:cubicBezTo>
                    <a:pt x="505" y="123"/>
                    <a:pt x="503" y="123"/>
                    <a:pt x="503" y="125"/>
                  </a:cubicBezTo>
                  <a:cubicBezTo>
                    <a:pt x="503" y="126"/>
                    <a:pt x="501" y="127"/>
                    <a:pt x="501" y="125"/>
                  </a:cubicBezTo>
                  <a:cubicBezTo>
                    <a:pt x="501" y="124"/>
                    <a:pt x="494" y="124"/>
                    <a:pt x="493" y="125"/>
                  </a:cubicBezTo>
                  <a:cubicBezTo>
                    <a:pt x="493" y="127"/>
                    <a:pt x="492" y="128"/>
                    <a:pt x="490" y="126"/>
                  </a:cubicBezTo>
                  <a:cubicBezTo>
                    <a:pt x="489" y="125"/>
                    <a:pt x="484" y="127"/>
                    <a:pt x="479" y="127"/>
                  </a:cubicBezTo>
                  <a:cubicBezTo>
                    <a:pt x="473" y="127"/>
                    <a:pt x="462" y="128"/>
                    <a:pt x="459" y="129"/>
                  </a:cubicBezTo>
                  <a:cubicBezTo>
                    <a:pt x="457" y="130"/>
                    <a:pt x="455" y="133"/>
                    <a:pt x="457" y="136"/>
                  </a:cubicBezTo>
                  <a:cubicBezTo>
                    <a:pt x="459" y="139"/>
                    <a:pt x="457" y="140"/>
                    <a:pt x="457" y="141"/>
                  </a:cubicBezTo>
                  <a:cubicBezTo>
                    <a:pt x="457" y="143"/>
                    <a:pt x="464" y="146"/>
                    <a:pt x="468" y="146"/>
                  </a:cubicBezTo>
                  <a:cubicBezTo>
                    <a:pt x="471" y="147"/>
                    <a:pt x="474" y="151"/>
                    <a:pt x="471" y="154"/>
                  </a:cubicBezTo>
                  <a:cubicBezTo>
                    <a:pt x="469" y="156"/>
                    <a:pt x="463" y="153"/>
                    <a:pt x="459" y="150"/>
                  </a:cubicBezTo>
                  <a:cubicBezTo>
                    <a:pt x="455" y="146"/>
                    <a:pt x="445" y="145"/>
                    <a:pt x="442" y="145"/>
                  </a:cubicBezTo>
                  <a:cubicBezTo>
                    <a:pt x="439" y="145"/>
                    <a:pt x="441" y="143"/>
                    <a:pt x="437" y="143"/>
                  </a:cubicBezTo>
                  <a:cubicBezTo>
                    <a:pt x="433" y="143"/>
                    <a:pt x="429" y="146"/>
                    <a:pt x="432" y="146"/>
                  </a:cubicBezTo>
                  <a:cubicBezTo>
                    <a:pt x="434" y="146"/>
                    <a:pt x="436" y="146"/>
                    <a:pt x="435" y="147"/>
                  </a:cubicBezTo>
                  <a:cubicBezTo>
                    <a:pt x="433" y="149"/>
                    <a:pt x="436" y="148"/>
                    <a:pt x="439" y="150"/>
                  </a:cubicBezTo>
                  <a:cubicBezTo>
                    <a:pt x="443" y="151"/>
                    <a:pt x="436" y="154"/>
                    <a:pt x="433" y="151"/>
                  </a:cubicBezTo>
                  <a:cubicBezTo>
                    <a:pt x="430" y="149"/>
                    <a:pt x="426" y="151"/>
                    <a:pt x="425" y="153"/>
                  </a:cubicBezTo>
                  <a:cubicBezTo>
                    <a:pt x="424" y="155"/>
                    <a:pt x="429" y="159"/>
                    <a:pt x="434" y="160"/>
                  </a:cubicBezTo>
                  <a:cubicBezTo>
                    <a:pt x="441" y="161"/>
                    <a:pt x="439" y="163"/>
                    <a:pt x="442" y="164"/>
                  </a:cubicBezTo>
                  <a:cubicBezTo>
                    <a:pt x="445" y="165"/>
                    <a:pt x="443" y="166"/>
                    <a:pt x="441" y="167"/>
                  </a:cubicBezTo>
                  <a:cubicBezTo>
                    <a:pt x="439" y="167"/>
                    <a:pt x="434" y="164"/>
                    <a:pt x="432" y="162"/>
                  </a:cubicBezTo>
                  <a:cubicBezTo>
                    <a:pt x="429" y="160"/>
                    <a:pt x="421" y="163"/>
                    <a:pt x="420" y="161"/>
                  </a:cubicBezTo>
                  <a:cubicBezTo>
                    <a:pt x="418" y="159"/>
                    <a:pt x="421" y="157"/>
                    <a:pt x="419" y="155"/>
                  </a:cubicBezTo>
                  <a:cubicBezTo>
                    <a:pt x="417" y="155"/>
                    <a:pt x="419" y="152"/>
                    <a:pt x="421" y="148"/>
                  </a:cubicBezTo>
                  <a:cubicBezTo>
                    <a:pt x="422" y="145"/>
                    <a:pt x="421" y="140"/>
                    <a:pt x="418" y="139"/>
                  </a:cubicBezTo>
                  <a:cubicBezTo>
                    <a:pt x="415" y="139"/>
                    <a:pt x="415" y="142"/>
                    <a:pt x="415" y="143"/>
                  </a:cubicBezTo>
                  <a:cubicBezTo>
                    <a:pt x="416" y="143"/>
                    <a:pt x="416" y="147"/>
                    <a:pt x="413" y="150"/>
                  </a:cubicBezTo>
                  <a:cubicBezTo>
                    <a:pt x="411" y="153"/>
                    <a:pt x="405" y="153"/>
                    <a:pt x="405" y="155"/>
                  </a:cubicBezTo>
                  <a:cubicBezTo>
                    <a:pt x="405" y="156"/>
                    <a:pt x="400" y="158"/>
                    <a:pt x="402" y="159"/>
                  </a:cubicBezTo>
                  <a:cubicBezTo>
                    <a:pt x="403" y="161"/>
                    <a:pt x="409" y="168"/>
                    <a:pt x="410" y="169"/>
                  </a:cubicBezTo>
                  <a:cubicBezTo>
                    <a:pt x="411" y="171"/>
                    <a:pt x="405" y="179"/>
                    <a:pt x="406" y="182"/>
                  </a:cubicBezTo>
                  <a:cubicBezTo>
                    <a:pt x="407" y="186"/>
                    <a:pt x="405" y="188"/>
                    <a:pt x="406" y="190"/>
                  </a:cubicBezTo>
                  <a:cubicBezTo>
                    <a:pt x="408" y="192"/>
                    <a:pt x="410" y="190"/>
                    <a:pt x="412" y="191"/>
                  </a:cubicBezTo>
                  <a:cubicBezTo>
                    <a:pt x="413" y="192"/>
                    <a:pt x="417" y="190"/>
                    <a:pt x="421" y="189"/>
                  </a:cubicBezTo>
                  <a:cubicBezTo>
                    <a:pt x="424" y="188"/>
                    <a:pt x="432" y="192"/>
                    <a:pt x="434" y="193"/>
                  </a:cubicBezTo>
                  <a:cubicBezTo>
                    <a:pt x="437" y="195"/>
                    <a:pt x="436" y="197"/>
                    <a:pt x="437" y="199"/>
                  </a:cubicBezTo>
                  <a:cubicBezTo>
                    <a:pt x="439" y="202"/>
                    <a:pt x="434" y="202"/>
                    <a:pt x="434" y="204"/>
                  </a:cubicBezTo>
                  <a:cubicBezTo>
                    <a:pt x="434" y="208"/>
                    <a:pt x="443" y="209"/>
                    <a:pt x="443" y="210"/>
                  </a:cubicBezTo>
                  <a:cubicBezTo>
                    <a:pt x="443" y="211"/>
                    <a:pt x="437" y="211"/>
                    <a:pt x="434" y="210"/>
                  </a:cubicBezTo>
                  <a:cubicBezTo>
                    <a:pt x="432" y="209"/>
                    <a:pt x="432" y="205"/>
                    <a:pt x="431" y="205"/>
                  </a:cubicBezTo>
                  <a:cubicBezTo>
                    <a:pt x="430" y="204"/>
                    <a:pt x="433" y="202"/>
                    <a:pt x="433" y="200"/>
                  </a:cubicBezTo>
                  <a:cubicBezTo>
                    <a:pt x="433" y="197"/>
                    <a:pt x="430" y="196"/>
                    <a:pt x="429" y="195"/>
                  </a:cubicBezTo>
                  <a:cubicBezTo>
                    <a:pt x="428" y="193"/>
                    <a:pt x="426" y="192"/>
                    <a:pt x="424" y="192"/>
                  </a:cubicBezTo>
                  <a:cubicBezTo>
                    <a:pt x="422" y="192"/>
                    <a:pt x="415" y="192"/>
                    <a:pt x="413" y="195"/>
                  </a:cubicBezTo>
                  <a:cubicBezTo>
                    <a:pt x="410" y="197"/>
                    <a:pt x="413" y="203"/>
                    <a:pt x="414" y="205"/>
                  </a:cubicBezTo>
                  <a:cubicBezTo>
                    <a:pt x="416" y="208"/>
                    <a:pt x="408" y="212"/>
                    <a:pt x="409" y="214"/>
                  </a:cubicBezTo>
                  <a:cubicBezTo>
                    <a:pt x="409" y="216"/>
                    <a:pt x="406" y="217"/>
                    <a:pt x="403" y="219"/>
                  </a:cubicBezTo>
                  <a:cubicBezTo>
                    <a:pt x="399" y="221"/>
                    <a:pt x="396" y="222"/>
                    <a:pt x="396" y="225"/>
                  </a:cubicBezTo>
                  <a:cubicBezTo>
                    <a:pt x="396" y="228"/>
                    <a:pt x="392" y="227"/>
                    <a:pt x="389" y="225"/>
                  </a:cubicBezTo>
                  <a:cubicBezTo>
                    <a:pt x="387" y="224"/>
                    <a:pt x="384" y="226"/>
                    <a:pt x="381" y="226"/>
                  </a:cubicBezTo>
                  <a:cubicBezTo>
                    <a:pt x="377" y="226"/>
                    <a:pt x="377" y="223"/>
                    <a:pt x="374" y="224"/>
                  </a:cubicBezTo>
                  <a:cubicBezTo>
                    <a:pt x="372" y="225"/>
                    <a:pt x="371" y="222"/>
                    <a:pt x="371" y="220"/>
                  </a:cubicBezTo>
                  <a:cubicBezTo>
                    <a:pt x="372" y="218"/>
                    <a:pt x="374" y="220"/>
                    <a:pt x="375" y="221"/>
                  </a:cubicBezTo>
                  <a:cubicBezTo>
                    <a:pt x="375" y="223"/>
                    <a:pt x="377" y="222"/>
                    <a:pt x="379" y="221"/>
                  </a:cubicBezTo>
                  <a:cubicBezTo>
                    <a:pt x="382" y="220"/>
                    <a:pt x="381" y="223"/>
                    <a:pt x="384" y="223"/>
                  </a:cubicBezTo>
                  <a:cubicBezTo>
                    <a:pt x="386" y="223"/>
                    <a:pt x="385" y="221"/>
                    <a:pt x="387" y="221"/>
                  </a:cubicBezTo>
                  <a:cubicBezTo>
                    <a:pt x="390" y="222"/>
                    <a:pt x="390" y="221"/>
                    <a:pt x="389" y="219"/>
                  </a:cubicBezTo>
                  <a:cubicBezTo>
                    <a:pt x="388" y="218"/>
                    <a:pt x="391" y="217"/>
                    <a:pt x="393" y="216"/>
                  </a:cubicBezTo>
                  <a:cubicBezTo>
                    <a:pt x="394" y="216"/>
                    <a:pt x="394" y="214"/>
                    <a:pt x="395" y="213"/>
                  </a:cubicBezTo>
                  <a:cubicBezTo>
                    <a:pt x="397" y="212"/>
                    <a:pt x="396" y="211"/>
                    <a:pt x="397" y="211"/>
                  </a:cubicBezTo>
                  <a:cubicBezTo>
                    <a:pt x="398" y="210"/>
                    <a:pt x="399" y="208"/>
                    <a:pt x="400" y="208"/>
                  </a:cubicBezTo>
                  <a:cubicBezTo>
                    <a:pt x="402" y="208"/>
                    <a:pt x="403" y="205"/>
                    <a:pt x="402" y="204"/>
                  </a:cubicBezTo>
                  <a:cubicBezTo>
                    <a:pt x="401" y="204"/>
                    <a:pt x="402" y="200"/>
                    <a:pt x="404" y="200"/>
                  </a:cubicBezTo>
                  <a:cubicBezTo>
                    <a:pt x="405" y="199"/>
                    <a:pt x="405" y="198"/>
                    <a:pt x="404" y="197"/>
                  </a:cubicBezTo>
                  <a:cubicBezTo>
                    <a:pt x="403" y="196"/>
                    <a:pt x="397" y="192"/>
                    <a:pt x="398" y="191"/>
                  </a:cubicBezTo>
                  <a:cubicBezTo>
                    <a:pt x="398" y="189"/>
                    <a:pt x="397" y="184"/>
                    <a:pt x="397" y="183"/>
                  </a:cubicBezTo>
                  <a:cubicBezTo>
                    <a:pt x="398" y="181"/>
                    <a:pt x="398" y="178"/>
                    <a:pt x="397" y="176"/>
                  </a:cubicBezTo>
                  <a:cubicBezTo>
                    <a:pt x="397" y="174"/>
                    <a:pt x="399" y="172"/>
                    <a:pt x="399" y="168"/>
                  </a:cubicBezTo>
                  <a:cubicBezTo>
                    <a:pt x="400" y="165"/>
                    <a:pt x="396" y="161"/>
                    <a:pt x="394" y="159"/>
                  </a:cubicBezTo>
                  <a:cubicBezTo>
                    <a:pt x="391" y="158"/>
                    <a:pt x="393" y="156"/>
                    <a:pt x="396" y="154"/>
                  </a:cubicBezTo>
                  <a:cubicBezTo>
                    <a:pt x="399" y="152"/>
                    <a:pt x="399" y="143"/>
                    <a:pt x="399" y="142"/>
                  </a:cubicBezTo>
                  <a:cubicBezTo>
                    <a:pt x="399" y="140"/>
                    <a:pt x="393" y="138"/>
                    <a:pt x="390" y="138"/>
                  </a:cubicBezTo>
                  <a:cubicBezTo>
                    <a:pt x="387" y="139"/>
                    <a:pt x="378" y="138"/>
                    <a:pt x="376" y="138"/>
                  </a:cubicBezTo>
                  <a:cubicBezTo>
                    <a:pt x="374" y="137"/>
                    <a:pt x="373" y="140"/>
                    <a:pt x="372" y="142"/>
                  </a:cubicBezTo>
                  <a:cubicBezTo>
                    <a:pt x="371" y="144"/>
                    <a:pt x="368" y="147"/>
                    <a:pt x="367" y="153"/>
                  </a:cubicBezTo>
                  <a:cubicBezTo>
                    <a:pt x="365" y="157"/>
                    <a:pt x="360" y="159"/>
                    <a:pt x="357" y="160"/>
                  </a:cubicBezTo>
                  <a:cubicBezTo>
                    <a:pt x="354" y="161"/>
                    <a:pt x="352" y="165"/>
                    <a:pt x="354" y="167"/>
                  </a:cubicBezTo>
                  <a:cubicBezTo>
                    <a:pt x="355" y="168"/>
                    <a:pt x="357" y="167"/>
                    <a:pt x="358" y="168"/>
                  </a:cubicBezTo>
                  <a:cubicBezTo>
                    <a:pt x="359" y="168"/>
                    <a:pt x="358" y="173"/>
                    <a:pt x="357" y="173"/>
                  </a:cubicBezTo>
                  <a:cubicBezTo>
                    <a:pt x="356" y="174"/>
                    <a:pt x="359" y="176"/>
                    <a:pt x="357" y="177"/>
                  </a:cubicBezTo>
                  <a:cubicBezTo>
                    <a:pt x="355" y="178"/>
                    <a:pt x="353" y="180"/>
                    <a:pt x="354" y="182"/>
                  </a:cubicBezTo>
                  <a:cubicBezTo>
                    <a:pt x="355" y="183"/>
                    <a:pt x="361" y="184"/>
                    <a:pt x="362" y="185"/>
                  </a:cubicBezTo>
                  <a:cubicBezTo>
                    <a:pt x="365" y="187"/>
                    <a:pt x="364" y="189"/>
                    <a:pt x="366" y="192"/>
                  </a:cubicBezTo>
                  <a:cubicBezTo>
                    <a:pt x="368" y="193"/>
                    <a:pt x="370" y="192"/>
                    <a:pt x="371" y="193"/>
                  </a:cubicBezTo>
                  <a:cubicBezTo>
                    <a:pt x="372" y="195"/>
                    <a:pt x="367" y="201"/>
                    <a:pt x="366" y="201"/>
                  </a:cubicBezTo>
                  <a:cubicBezTo>
                    <a:pt x="364" y="201"/>
                    <a:pt x="359" y="195"/>
                    <a:pt x="357" y="193"/>
                  </a:cubicBezTo>
                  <a:cubicBezTo>
                    <a:pt x="355" y="192"/>
                    <a:pt x="349" y="191"/>
                    <a:pt x="345" y="189"/>
                  </a:cubicBezTo>
                  <a:cubicBezTo>
                    <a:pt x="341" y="187"/>
                    <a:pt x="338" y="187"/>
                    <a:pt x="335" y="184"/>
                  </a:cubicBezTo>
                  <a:cubicBezTo>
                    <a:pt x="331" y="182"/>
                    <a:pt x="328" y="180"/>
                    <a:pt x="322" y="181"/>
                  </a:cubicBezTo>
                  <a:cubicBezTo>
                    <a:pt x="314" y="181"/>
                    <a:pt x="310" y="180"/>
                    <a:pt x="308" y="180"/>
                  </a:cubicBezTo>
                  <a:cubicBezTo>
                    <a:pt x="305" y="180"/>
                    <a:pt x="306" y="178"/>
                    <a:pt x="302" y="176"/>
                  </a:cubicBezTo>
                  <a:cubicBezTo>
                    <a:pt x="299" y="174"/>
                    <a:pt x="296" y="171"/>
                    <a:pt x="293" y="173"/>
                  </a:cubicBezTo>
                  <a:cubicBezTo>
                    <a:pt x="291" y="174"/>
                    <a:pt x="292" y="179"/>
                    <a:pt x="296" y="179"/>
                  </a:cubicBezTo>
                  <a:cubicBezTo>
                    <a:pt x="299" y="180"/>
                    <a:pt x="297" y="181"/>
                    <a:pt x="301" y="181"/>
                  </a:cubicBezTo>
                  <a:cubicBezTo>
                    <a:pt x="304" y="180"/>
                    <a:pt x="306" y="182"/>
                    <a:pt x="306" y="184"/>
                  </a:cubicBezTo>
                  <a:cubicBezTo>
                    <a:pt x="305" y="187"/>
                    <a:pt x="307" y="189"/>
                    <a:pt x="309" y="191"/>
                  </a:cubicBezTo>
                  <a:cubicBezTo>
                    <a:pt x="311" y="192"/>
                    <a:pt x="310" y="194"/>
                    <a:pt x="307" y="194"/>
                  </a:cubicBezTo>
                  <a:cubicBezTo>
                    <a:pt x="304" y="194"/>
                    <a:pt x="301" y="195"/>
                    <a:pt x="302" y="197"/>
                  </a:cubicBezTo>
                  <a:cubicBezTo>
                    <a:pt x="303" y="199"/>
                    <a:pt x="301" y="200"/>
                    <a:pt x="298" y="199"/>
                  </a:cubicBezTo>
                  <a:cubicBezTo>
                    <a:pt x="295" y="198"/>
                    <a:pt x="297" y="195"/>
                    <a:pt x="298" y="194"/>
                  </a:cubicBezTo>
                  <a:cubicBezTo>
                    <a:pt x="299" y="193"/>
                    <a:pt x="295" y="192"/>
                    <a:pt x="293" y="191"/>
                  </a:cubicBezTo>
                  <a:cubicBezTo>
                    <a:pt x="291" y="191"/>
                    <a:pt x="284" y="196"/>
                    <a:pt x="282" y="197"/>
                  </a:cubicBezTo>
                  <a:cubicBezTo>
                    <a:pt x="280" y="197"/>
                    <a:pt x="275" y="195"/>
                    <a:pt x="269" y="197"/>
                  </a:cubicBezTo>
                  <a:cubicBezTo>
                    <a:pt x="265" y="198"/>
                    <a:pt x="265" y="202"/>
                    <a:pt x="263" y="202"/>
                  </a:cubicBezTo>
                  <a:cubicBezTo>
                    <a:pt x="261" y="202"/>
                    <a:pt x="254" y="203"/>
                    <a:pt x="253" y="201"/>
                  </a:cubicBezTo>
                  <a:cubicBezTo>
                    <a:pt x="251" y="200"/>
                    <a:pt x="253" y="199"/>
                    <a:pt x="254" y="199"/>
                  </a:cubicBezTo>
                  <a:cubicBezTo>
                    <a:pt x="257" y="199"/>
                    <a:pt x="257" y="198"/>
                    <a:pt x="256" y="197"/>
                  </a:cubicBezTo>
                  <a:cubicBezTo>
                    <a:pt x="255" y="195"/>
                    <a:pt x="258" y="192"/>
                    <a:pt x="258" y="192"/>
                  </a:cubicBezTo>
                  <a:cubicBezTo>
                    <a:pt x="258" y="191"/>
                    <a:pt x="249" y="193"/>
                    <a:pt x="248" y="194"/>
                  </a:cubicBezTo>
                  <a:cubicBezTo>
                    <a:pt x="246" y="196"/>
                    <a:pt x="248" y="198"/>
                    <a:pt x="246" y="199"/>
                  </a:cubicBezTo>
                  <a:cubicBezTo>
                    <a:pt x="245" y="200"/>
                    <a:pt x="245" y="197"/>
                    <a:pt x="243" y="197"/>
                  </a:cubicBezTo>
                  <a:cubicBezTo>
                    <a:pt x="242" y="196"/>
                    <a:pt x="229" y="199"/>
                    <a:pt x="226" y="202"/>
                  </a:cubicBezTo>
                  <a:cubicBezTo>
                    <a:pt x="224" y="204"/>
                    <a:pt x="219" y="204"/>
                    <a:pt x="219" y="206"/>
                  </a:cubicBezTo>
                  <a:cubicBezTo>
                    <a:pt x="219" y="208"/>
                    <a:pt x="213" y="208"/>
                    <a:pt x="211" y="209"/>
                  </a:cubicBezTo>
                  <a:cubicBezTo>
                    <a:pt x="208" y="210"/>
                    <a:pt x="210" y="215"/>
                    <a:pt x="209" y="216"/>
                  </a:cubicBezTo>
                  <a:cubicBezTo>
                    <a:pt x="208" y="219"/>
                    <a:pt x="199" y="218"/>
                    <a:pt x="196" y="218"/>
                  </a:cubicBezTo>
                  <a:cubicBezTo>
                    <a:pt x="194" y="218"/>
                    <a:pt x="193" y="213"/>
                    <a:pt x="191" y="213"/>
                  </a:cubicBezTo>
                  <a:cubicBezTo>
                    <a:pt x="188" y="213"/>
                    <a:pt x="190" y="209"/>
                    <a:pt x="191" y="208"/>
                  </a:cubicBezTo>
                  <a:cubicBezTo>
                    <a:pt x="191" y="206"/>
                    <a:pt x="193" y="208"/>
                    <a:pt x="195" y="206"/>
                  </a:cubicBezTo>
                  <a:cubicBezTo>
                    <a:pt x="198" y="204"/>
                    <a:pt x="201" y="207"/>
                    <a:pt x="202" y="205"/>
                  </a:cubicBezTo>
                  <a:cubicBezTo>
                    <a:pt x="204" y="204"/>
                    <a:pt x="198" y="202"/>
                    <a:pt x="197" y="199"/>
                  </a:cubicBezTo>
                  <a:cubicBezTo>
                    <a:pt x="197" y="196"/>
                    <a:pt x="192" y="195"/>
                    <a:pt x="188" y="196"/>
                  </a:cubicBezTo>
                  <a:cubicBezTo>
                    <a:pt x="185" y="197"/>
                    <a:pt x="182" y="196"/>
                    <a:pt x="179" y="195"/>
                  </a:cubicBezTo>
                  <a:cubicBezTo>
                    <a:pt x="177" y="193"/>
                    <a:pt x="177" y="197"/>
                    <a:pt x="181" y="198"/>
                  </a:cubicBezTo>
                  <a:cubicBezTo>
                    <a:pt x="183" y="199"/>
                    <a:pt x="182" y="202"/>
                    <a:pt x="183" y="203"/>
                  </a:cubicBezTo>
                  <a:cubicBezTo>
                    <a:pt x="183" y="204"/>
                    <a:pt x="182" y="208"/>
                    <a:pt x="180" y="211"/>
                  </a:cubicBezTo>
                  <a:cubicBezTo>
                    <a:pt x="178" y="214"/>
                    <a:pt x="179" y="214"/>
                    <a:pt x="183" y="214"/>
                  </a:cubicBezTo>
                  <a:cubicBezTo>
                    <a:pt x="185" y="214"/>
                    <a:pt x="185" y="217"/>
                    <a:pt x="185" y="220"/>
                  </a:cubicBezTo>
                  <a:cubicBezTo>
                    <a:pt x="185" y="223"/>
                    <a:pt x="183" y="224"/>
                    <a:pt x="183" y="226"/>
                  </a:cubicBezTo>
                  <a:cubicBezTo>
                    <a:pt x="183" y="228"/>
                    <a:pt x="180" y="225"/>
                    <a:pt x="180" y="226"/>
                  </a:cubicBezTo>
                  <a:cubicBezTo>
                    <a:pt x="179" y="227"/>
                    <a:pt x="178" y="226"/>
                    <a:pt x="177" y="224"/>
                  </a:cubicBezTo>
                  <a:cubicBezTo>
                    <a:pt x="177" y="222"/>
                    <a:pt x="172" y="223"/>
                    <a:pt x="170" y="222"/>
                  </a:cubicBezTo>
                  <a:cubicBezTo>
                    <a:pt x="167" y="222"/>
                    <a:pt x="166" y="223"/>
                    <a:pt x="165" y="225"/>
                  </a:cubicBezTo>
                  <a:cubicBezTo>
                    <a:pt x="164" y="227"/>
                    <a:pt x="160" y="228"/>
                    <a:pt x="159" y="228"/>
                  </a:cubicBezTo>
                  <a:cubicBezTo>
                    <a:pt x="157" y="228"/>
                    <a:pt x="153" y="231"/>
                    <a:pt x="151" y="233"/>
                  </a:cubicBezTo>
                  <a:cubicBezTo>
                    <a:pt x="149" y="234"/>
                    <a:pt x="149" y="237"/>
                    <a:pt x="152" y="240"/>
                  </a:cubicBezTo>
                  <a:cubicBezTo>
                    <a:pt x="155" y="241"/>
                    <a:pt x="155" y="243"/>
                    <a:pt x="155" y="245"/>
                  </a:cubicBezTo>
                  <a:cubicBezTo>
                    <a:pt x="155" y="246"/>
                    <a:pt x="147" y="246"/>
                    <a:pt x="146" y="244"/>
                  </a:cubicBezTo>
                  <a:cubicBezTo>
                    <a:pt x="145" y="243"/>
                    <a:pt x="140" y="242"/>
                    <a:pt x="138" y="242"/>
                  </a:cubicBezTo>
                  <a:cubicBezTo>
                    <a:pt x="136" y="243"/>
                    <a:pt x="132" y="238"/>
                    <a:pt x="130" y="238"/>
                  </a:cubicBezTo>
                  <a:cubicBezTo>
                    <a:pt x="127" y="238"/>
                    <a:pt x="126" y="240"/>
                    <a:pt x="125" y="241"/>
                  </a:cubicBezTo>
                  <a:cubicBezTo>
                    <a:pt x="124" y="243"/>
                    <a:pt x="126" y="243"/>
                    <a:pt x="127" y="246"/>
                  </a:cubicBezTo>
                  <a:cubicBezTo>
                    <a:pt x="129" y="249"/>
                    <a:pt x="133" y="249"/>
                    <a:pt x="135" y="249"/>
                  </a:cubicBezTo>
                  <a:cubicBezTo>
                    <a:pt x="136" y="249"/>
                    <a:pt x="136" y="252"/>
                    <a:pt x="135" y="253"/>
                  </a:cubicBezTo>
                  <a:cubicBezTo>
                    <a:pt x="135" y="254"/>
                    <a:pt x="131" y="255"/>
                    <a:pt x="130" y="254"/>
                  </a:cubicBezTo>
                  <a:cubicBezTo>
                    <a:pt x="129" y="252"/>
                    <a:pt x="124" y="254"/>
                    <a:pt x="124" y="252"/>
                  </a:cubicBezTo>
                  <a:cubicBezTo>
                    <a:pt x="123" y="251"/>
                    <a:pt x="121" y="248"/>
                    <a:pt x="117" y="249"/>
                  </a:cubicBezTo>
                  <a:cubicBezTo>
                    <a:pt x="113" y="249"/>
                    <a:pt x="113" y="247"/>
                    <a:pt x="113" y="244"/>
                  </a:cubicBezTo>
                  <a:cubicBezTo>
                    <a:pt x="113" y="241"/>
                    <a:pt x="111" y="240"/>
                    <a:pt x="111" y="239"/>
                  </a:cubicBezTo>
                  <a:cubicBezTo>
                    <a:pt x="111" y="238"/>
                    <a:pt x="110" y="235"/>
                    <a:pt x="111" y="234"/>
                  </a:cubicBezTo>
                  <a:cubicBezTo>
                    <a:pt x="113" y="233"/>
                    <a:pt x="112" y="231"/>
                    <a:pt x="112" y="229"/>
                  </a:cubicBezTo>
                  <a:cubicBezTo>
                    <a:pt x="112" y="228"/>
                    <a:pt x="110" y="225"/>
                    <a:pt x="107" y="225"/>
                  </a:cubicBezTo>
                  <a:cubicBezTo>
                    <a:pt x="104" y="225"/>
                    <a:pt x="104" y="222"/>
                    <a:pt x="102" y="222"/>
                  </a:cubicBezTo>
                  <a:cubicBezTo>
                    <a:pt x="99" y="221"/>
                    <a:pt x="95" y="217"/>
                    <a:pt x="95" y="216"/>
                  </a:cubicBezTo>
                  <a:cubicBezTo>
                    <a:pt x="95" y="214"/>
                    <a:pt x="91" y="214"/>
                    <a:pt x="92" y="213"/>
                  </a:cubicBezTo>
                  <a:cubicBezTo>
                    <a:pt x="93" y="213"/>
                    <a:pt x="96" y="214"/>
                    <a:pt x="99" y="216"/>
                  </a:cubicBezTo>
                  <a:cubicBezTo>
                    <a:pt x="100" y="217"/>
                    <a:pt x="103" y="219"/>
                    <a:pt x="109" y="220"/>
                  </a:cubicBezTo>
                  <a:cubicBezTo>
                    <a:pt x="113" y="220"/>
                    <a:pt x="116" y="223"/>
                    <a:pt x="122" y="224"/>
                  </a:cubicBezTo>
                  <a:cubicBezTo>
                    <a:pt x="127" y="225"/>
                    <a:pt x="131" y="226"/>
                    <a:pt x="139" y="227"/>
                  </a:cubicBezTo>
                  <a:cubicBezTo>
                    <a:pt x="147" y="228"/>
                    <a:pt x="158" y="219"/>
                    <a:pt x="160" y="217"/>
                  </a:cubicBezTo>
                  <a:cubicBezTo>
                    <a:pt x="162" y="215"/>
                    <a:pt x="159" y="210"/>
                    <a:pt x="159" y="208"/>
                  </a:cubicBezTo>
                  <a:cubicBezTo>
                    <a:pt x="159" y="206"/>
                    <a:pt x="156" y="206"/>
                    <a:pt x="156" y="205"/>
                  </a:cubicBezTo>
                  <a:cubicBezTo>
                    <a:pt x="155" y="204"/>
                    <a:pt x="152" y="202"/>
                    <a:pt x="149" y="202"/>
                  </a:cubicBezTo>
                  <a:cubicBezTo>
                    <a:pt x="146" y="202"/>
                    <a:pt x="146" y="198"/>
                    <a:pt x="143" y="198"/>
                  </a:cubicBezTo>
                  <a:cubicBezTo>
                    <a:pt x="140" y="198"/>
                    <a:pt x="139" y="197"/>
                    <a:pt x="132" y="192"/>
                  </a:cubicBezTo>
                  <a:cubicBezTo>
                    <a:pt x="125" y="188"/>
                    <a:pt x="116" y="185"/>
                    <a:pt x="115" y="186"/>
                  </a:cubicBezTo>
                  <a:cubicBezTo>
                    <a:pt x="113" y="187"/>
                    <a:pt x="112" y="187"/>
                    <a:pt x="111" y="185"/>
                  </a:cubicBezTo>
                  <a:cubicBezTo>
                    <a:pt x="110" y="183"/>
                    <a:pt x="108" y="184"/>
                    <a:pt x="106" y="185"/>
                  </a:cubicBezTo>
                  <a:cubicBezTo>
                    <a:pt x="104" y="187"/>
                    <a:pt x="102" y="184"/>
                    <a:pt x="99" y="185"/>
                  </a:cubicBezTo>
                  <a:cubicBezTo>
                    <a:pt x="96" y="186"/>
                    <a:pt x="94" y="183"/>
                    <a:pt x="95" y="182"/>
                  </a:cubicBezTo>
                  <a:cubicBezTo>
                    <a:pt x="96" y="181"/>
                    <a:pt x="100" y="182"/>
                    <a:pt x="100" y="180"/>
                  </a:cubicBezTo>
                  <a:cubicBezTo>
                    <a:pt x="100" y="179"/>
                    <a:pt x="99" y="180"/>
                    <a:pt x="95" y="179"/>
                  </a:cubicBezTo>
                  <a:cubicBezTo>
                    <a:pt x="92" y="177"/>
                    <a:pt x="90" y="178"/>
                    <a:pt x="90" y="180"/>
                  </a:cubicBezTo>
                  <a:cubicBezTo>
                    <a:pt x="89" y="181"/>
                    <a:pt x="87" y="180"/>
                    <a:pt x="86" y="180"/>
                  </a:cubicBezTo>
                  <a:cubicBezTo>
                    <a:pt x="86" y="180"/>
                    <a:pt x="85" y="180"/>
                    <a:pt x="85" y="179"/>
                  </a:cubicBezTo>
                  <a:cubicBezTo>
                    <a:pt x="85" y="181"/>
                    <a:pt x="83" y="182"/>
                    <a:pt x="81" y="181"/>
                  </a:cubicBezTo>
                  <a:cubicBezTo>
                    <a:pt x="79" y="181"/>
                    <a:pt x="77" y="184"/>
                    <a:pt x="75" y="184"/>
                  </a:cubicBezTo>
                  <a:cubicBezTo>
                    <a:pt x="73" y="184"/>
                    <a:pt x="71" y="187"/>
                    <a:pt x="70" y="189"/>
                  </a:cubicBezTo>
                  <a:cubicBezTo>
                    <a:pt x="70" y="191"/>
                    <a:pt x="67" y="190"/>
                    <a:pt x="67" y="192"/>
                  </a:cubicBezTo>
                  <a:cubicBezTo>
                    <a:pt x="67" y="192"/>
                    <a:pt x="67" y="193"/>
                    <a:pt x="66" y="195"/>
                  </a:cubicBezTo>
                  <a:cubicBezTo>
                    <a:pt x="65" y="196"/>
                    <a:pt x="66" y="197"/>
                    <a:pt x="67" y="199"/>
                  </a:cubicBezTo>
                  <a:cubicBezTo>
                    <a:pt x="68" y="202"/>
                    <a:pt x="71" y="202"/>
                    <a:pt x="72" y="202"/>
                  </a:cubicBezTo>
                  <a:cubicBezTo>
                    <a:pt x="73" y="203"/>
                    <a:pt x="77" y="206"/>
                    <a:pt x="77" y="207"/>
                  </a:cubicBezTo>
                  <a:cubicBezTo>
                    <a:pt x="77" y="209"/>
                    <a:pt x="74" y="212"/>
                    <a:pt x="73" y="213"/>
                  </a:cubicBezTo>
                  <a:cubicBezTo>
                    <a:pt x="71" y="214"/>
                    <a:pt x="69" y="216"/>
                    <a:pt x="70" y="217"/>
                  </a:cubicBezTo>
                  <a:cubicBezTo>
                    <a:pt x="71" y="218"/>
                    <a:pt x="75" y="224"/>
                    <a:pt x="77" y="228"/>
                  </a:cubicBezTo>
                  <a:cubicBezTo>
                    <a:pt x="80" y="233"/>
                    <a:pt x="76" y="231"/>
                    <a:pt x="75" y="233"/>
                  </a:cubicBezTo>
                  <a:cubicBezTo>
                    <a:pt x="74" y="235"/>
                    <a:pt x="75" y="238"/>
                    <a:pt x="75" y="239"/>
                  </a:cubicBezTo>
                  <a:cubicBezTo>
                    <a:pt x="76" y="240"/>
                    <a:pt x="74" y="240"/>
                    <a:pt x="75" y="240"/>
                  </a:cubicBezTo>
                  <a:cubicBezTo>
                    <a:pt x="75" y="242"/>
                    <a:pt x="77" y="242"/>
                    <a:pt x="78" y="243"/>
                  </a:cubicBezTo>
                  <a:cubicBezTo>
                    <a:pt x="78" y="244"/>
                    <a:pt x="75" y="245"/>
                    <a:pt x="76" y="247"/>
                  </a:cubicBezTo>
                  <a:cubicBezTo>
                    <a:pt x="78" y="249"/>
                    <a:pt x="80" y="249"/>
                    <a:pt x="81" y="251"/>
                  </a:cubicBezTo>
                  <a:cubicBezTo>
                    <a:pt x="81" y="253"/>
                    <a:pt x="75" y="253"/>
                    <a:pt x="76" y="255"/>
                  </a:cubicBezTo>
                  <a:cubicBezTo>
                    <a:pt x="76" y="257"/>
                    <a:pt x="83" y="259"/>
                    <a:pt x="86" y="263"/>
                  </a:cubicBezTo>
                  <a:cubicBezTo>
                    <a:pt x="88" y="265"/>
                    <a:pt x="88" y="266"/>
                    <a:pt x="87" y="268"/>
                  </a:cubicBezTo>
                  <a:cubicBezTo>
                    <a:pt x="87" y="272"/>
                    <a:pt x="78" y="275"/>
                    <a:pt x="76" y="278"/>
                  </a:cubicBezTo>
                  <a:cubicBezTo>
                    <a:pt x="75" y="283"/>
                    <a:pt x="68" y="285"/>
                    <a:pt x="65" y="288"/>
                  </a:cubicBezTo>
                  <a:cubicBezTo>
                    <a:pt x="64" y="289"/>
                    <a:pt x="63" y="291"/>
                    <a:pt x="62" y="292"/>
                  </a:cubicBezTo>
                  <a:cubicBezTo>
                    <a:pt x="63" y="292"/>
                    <a:pt x="64" y="292"/>
                    <a:pt x="64" y="291"/>
                  </a:cubicBezTo>
                  <a:cubicBezTo>
                    <a:pt x="66" y="290"/>
                    <a:pt x="68" y="295"/>
                    <a:pt x="69" y="296"/>
                  </a:cubicBezTo>
                  <a:cubicBezTo>
                    <a:pt x="71" y="298"/>
                    <a:pt x="75" y="296"/>
                    <a:pt x="75" y="298"/>
                  </a:cubicBezTo>
                  <a:cubicBezTo>
                    <a:pt x="77" y="299"/>
                    <a:pt x="75" y="299"/>
                    <a:pt x="73" y="299"/>
                  </a:cubicBezTo>
                  <a:cubicBezTo>
                    <a:pt x="70" y="299"/>
                    <a:pt x="69" y="300"/>
                    <a:pt x="65" y="301"/>
                  </a:cubicBezTo>
                  <a:cubicBezTo>
                    <a:pt x="63" y="302"/>
                    <a:pt x="63" y="303"/>
                    <a:pt x="62" y="304"/>
                  </a:cubicBezTo>
                  <a:cubicBezTo>
                    <a:pt x="64" y="306"/>
                    <a:pt x="61" y="307"/>
                    <a:pt x="60" y="309"/>
                  </a:cubicBezTo>
                  <a:cubicBezTo>
                    <a:pt x="59" y="311"/>
                    <a:pt x="58" y="312"/>
                    <a:pt x="58" y="313"/>
                  </a:cubicBezTo>
                  <a:cubicBezTo>
                    <a:pt x="57" y="314"/>
                    <a:pt x="58" y="315"/>
                    <a:pt x="58" y="317"/>
                  </a:cubicBezTo>
                  <a:cubicBezTo>
                    <a:pt x="58" y="319"/>
                    <a:pt x="59" y="319"/>
                    <a:pt x="60" y="321"/>
                  </a:cubicBezTo>
                  <a:cubicBezTo>
                    <a:pt x="61" y="323"/>
                    <a:pt x="59" y="323"/>
                    <a:pt x="58" y="324"/>
                  </a:cubicBezTo>
                  <a:cubicBezTo>
                    <a:pt x="57" y="325"/>
                    <a:pt x="57" y="326"/>
                    <a:pt x="59" y="327"/>
                  </a:cubicBezTo>
                  <a:cubicBezTo>
                    <a:pt x="60" y="328"/>
                    <a:pt x="60" y="330"/>
                    <a:pt x="60" y="331"/>
                  </a:cubicBezTo>
                  <a:cubicBezTo>
                    <a:pt x="59" y="333"/>
                    <a:pt x="61" y="335"/>
                    <a:pt x="62" y="336"/>
                  </a:cubicBezTo>
                  <a:cubicBezTo>
                    <a:pt x="64" y="337"/>
                    <a:pt x="63" y="340"/>
                    <a:pt x="64" y="341"/>
                  </a:cubicBezTo>
                  <a:cubicBezTo>
                    <a:pt x="65" y="341"/>
                    <a:pt x="66" y="342"/>
                    <a:pt x="68" y="342"/>
                  </a:cubicBezTo>
                  <a:cubicBezTo>
                    <a:pt x="70" y="341"/>
                    <a:pt x="71" y="342"/>
                    <a:pt x="72" y="344"/>
                  </a:cubicBezTo>
                  <a:cubicBezTo>
                    <a:pt x="73" y="345"/>
                    <a:pt x="74" y="345"/>
                    <a:pt x="75" y="344"/>
                  </a:cubicBezTo>
                  <a:cubicBezTo>
                    <a:pt x="77" y="343"/>
                    <a:pt x="82" y="345"/>
                    <a:pt x="83" y="346"/>
                  </a:cubicBezTo>
                  <a:cubicBezTo>
                    <a:pt x="84" y="346"/>
                    <a:pt x="83" y="349"/>
                    <a:pt x="83" y="350"/>
                  </a:cubicBezTo>
                  <a:cubicBezTo>
                    <a:pt x="83" y="352"/>
                    <a:pt x="82" y="355"/>
                    <a:pt x="84" y="356"/>
                  </a:cubicBezTo>
                  <a:cubicBezTo>
                    <a:pt x="86" y="357"/>
                    <a:pt x="86" y="360"/>
                    <a:pt x="87" y="361"/>
                  </a:cubicBezTo>
                  <a:cubicBezTo>
                    <a:pt x="89" y="361"/>
                    <a:pt x="90" y="364"/>
                    <a:pt x="92" y="365"/>
                  </a:cubicBezTo>
                  <a:cubicBezTo>
                    <a:pt x="93" y="365"/>
                    <a:pt x="96" y="367"/>
                    <a:pt x="96" y="369"/>
                  </a:cubicBezTo>
                  <a:cubicBezTo>
                    <a:pt x="96" y="370"/>
                    <a:pt x="94" y="372"/>
                    <a:pt x="92" y="372"/>
                  </a:cubicBezTo>
                  <a:cubicBezTo>
                    <a:pt x="90" y="373"/>
                    <a:pt x="87" y="370"/>
                    <a:pt x="87" y="372"/>
                  </a:cubicBezTo>
                  <a:cubicBezTo>
                    <a:pt x="86" y="373"/>
                    <a:pt x="87" y="374"/>
                    <a:pt x="87" y="378"/>
                  </a:cubicBezTo>
                  <a:cubicBezTo>
                    <a:pt x="88" y="382"/>
                    <a:pt x="89" y="382"/>
                    <a:pt x="91" y="382"/>
                  </a:cubicBezTo>
                  <a:cubicBezTo>
                    <a:pt x="93" y="382"/>
                    <a:pt x="93" y="381"/>
                    <a:pt x="95" y="380"/>
                  </a:cubicBezTo>
                  <a:cubicBezTo>
                    <a:pt x="96" y="380"/>
                    <a:pt x="99" y="381"/>
                    <a:pt x="99" y="380"/>
                  </a:cubicBezTo>
                  <a:cubicBezTo>
                    <a:pt x="100" y="380"/>
                    <a:pt x="105" y="379"/>
                    <a:pt x="106" y="381"/>
                  </a:cubicBezTo>
                  <a:cubicBezTo>
                    <a:pt x="106" y="382"/>
                    <a:pt x="107" y="385"/>
                    <a:pt x="107" y="386"/>
                  </a:cubicBezTo>
                  <a:cubicBezTo>
                    <a:pt x="106" y="387"/>
                    <a:pt x="108" y="389"/>
                    <a:pt x="108" y="390"/>
                  </a:cubicBezTo>
                  <a:cubicBezTo>
                    <a:pt x="109" y="392"/>
                    <a:pt x="112" y="391"/>
                    <a:pt x="113" y="392"/>
                  </a:cubicBezTo>
                  <a:cubicBezTo>
                    <a:pt x="115" y="392"/>
                    <a:pt x="117" y="396"/>
                    <a:pt x="117" y="397"/>
                  </a:cubicBezTo>
                  <a:cubicBezTo>
                    <a:pt x="116" y="399"/>
                    <a:pt x="119" y="399"/>
                    <a:pt x="120" y="399"/>
                  </a:cubicBezTo>
                  <a:cubicBezTo>
                    <a:pt x="121" y="398"/>
                    <a:pt x="122" y="400"/>
                    <a:pt x="123" y="400"/>
                  </a:cubicBezTo>
                  <a:cubicBezTo>
                    <a:pt x="124" y="401"/>
                    <a:pt x="126" y="401"/>
                    <a:pt x="127" y="400"/>
                  </a:cubicBezTo>
                  <a:cubicBezTo>
                    <a:pt x="128" y="399"/>
                    <a:pt x="131" y="399"/>
                    <a:pt x="131" y="400"/>
                  </a:cubicBezTo>
                  <a:cubicBezTo>
                    <a:pt x="132" y="401"/>
                    <a:pt x="135" y="403"/>
                    <a:pt x="135" y="404"/>
                  </a:cubicBezTo>
                  <a:cubicBezTo>
                    <a:pt x="135" y="405"/>
                    <a:pt x="138" y="404"/>
                    <a:pt x="141" y="405"/>
                  </a:cubicBezTo>
                  <a:cubicBezTo>
                    <a:pt x="143" y="406"/>
                    <a:pt x="145" y="406"/>
                    <a:pt x="147" y="407"/>
                  </a:cubicBezTo>
                  <a:cubicBezTo>
                    <a:pt x="149" y="408"/>
                    <a:pt x="151" y="408"/>
                    <a:pt x="151" y="409"/>
                  </a:cubicBezTo>
                  <a:cubicBezTo>
                    <a:pt x="151" y="410"/>
                    <a:pt x="149" y="411"/>
                    <a:pt x="149" y="412"/>
                  </a:cubicBezTo>
                  <a:cubicBezTo>
                    <a:pt x="149" y="413"/>
                    <a:pt x="151" y="413"/>
                    <a:pt x="151" y="414"/>
                  </a:cubicBezTo>
                  <a:cubicBezTo>
                    <a:pt x="151" y="416"/>
                    <a:pt x="148" y="416"/>
                    <a:pt x="148" y="416"/>
                  </a:cubicBezTo>
                  <a:cubicBezTo>
                    <a:pt x="147" y="417"/>
                    <a:pt x="149" y="419"/>
                    <a:pt x="150" y="419"/>
                  </a:cubicBezTo>
                  <a:cubicBezTo>
                    <a:pt x="150" y="420"/>
                    <a:pt x="148" y="422"/>
                    <a:pt x="148" y="423"/>
                  </a:cubicBezTo>
                  <a:cubicBezTo>
                    <a:pt x="148" y="424"/>
                    <a:pt x="144" y="423"/>
                    <a:pt x="143" y="423"/>
                  </a:cubicBezTo>
                  <a:cubicBezTo>
                    <a:pt x="141" y="423"/>
                    <a:pt x="138" y="427"/>
                    <a:pt x="136" y="427"/>
                  </a:cubicBezTo>
                  <a:cubicBezTo>
                    <a:pt x="135" y="428"/>
                    <a:pt x="136" y="430"/>
                    <a:pt x="136" y="431"/>
                  </a:cubicBezTo>
                  <a:cubicBezTo>
                    <a:pt x="140" y="430"/>
                    <a:pt x="144" y="430"/>
                    <a:pt x="144" y="431"/>
                  </a:cubicBezTo>
                  <a:cubicBezTo>
                    <a:pt x="145" y="432"/>
                    <a:pt x="136" y="435"/>
                    <a:pt x="135" y="436"/>
                  </a:cubicBezTo>
                  <a:cubicBezTo>
                    <a:pt x="134" y="436"/>
                    <a:pt x="138" y="439"/>
                    <a:pt x="137" y="440"/>
                  </a:cubicBezTo>
                  <a:cubicBezTo>
                    <a:pt x="137" y="442"/>
                    <a:pt x="133" y="442"/>
                    <a:pt x="134" y="445"/>
                  </a:cubicBezTo>
                  <a:cubicBezTo>
                    <a:pt x="134" y="447"/>
                    <a:pt x="132" y="447"/>
                    <a:pt x="129" y="447"/>
                  </a:cubicBezTo>
                  <a:cubicBezTo>
                    <a:pt x="127" y="447"/>
                    <a:pt x="126" y="449"/>
                    <a:pt x="127" y="449"/>
                  </a:cubicBezTo>
                  <a:cubicBezTo>
                    <a:pt x="128" y="450"/>
                    <a:pt x="128" y="453"/>
                    <a:pt x="133" y="454"/>
                  </a:cubicBezTo>
                  <a:cubicBezTo>
                    <a:pt x="138" y="456"/>
                    <a:pt x="143" y="460"/>
                    <a:pt x="147" y="464"/>
                  </a:cubicBezTo>
                  <a:cubicBezTo>
                    <a:pt x="147" y="465"/>
                    <a:pt x="148" y="465"/>
                    <a:pt x="148" y="466"/>
                  </a:cubicBezTo>
                  <a:cubicBezTo>
                    <a:pt x="150" y="465"/>
                    <a:pt x="151" y="465"/>
                    <a:pt x="152" y="465"/>
                  </a:cubicBezTo>
                  <a:cubicBezTo>
                    <a:pt x="154" y="464"/>
                    <a:pt x="159" y="466"/>
                    <a:pt x="160" y="467"/>
                  </a:cubicBezTo>
                  <a:cubicBezTo>
                    <a:pt x="163" y="469"/>
                    <a:pt x="171" y="467"/>
                    <a:pt x="172" y="468"/>
                  </a:cubicBezTo>
                  <a:cubicBezTo>
                    <a:pt x="173" y="470"/>
                    <a:pt x="175" y="471"/>
                    <a:pt x="177" y="471"/>
                  </a:cubicBezTo>
                  <a:cubicBezTo>
                    <a:pt x="178" y="471"/>
                    <a:pt x="180" y="474"/>
                    <a:pt x="182" y="473"/>
                  </a:cubicBezTo>
                  <a:cubicBezTo>
                    <a:pt x="183" y="472"/>
                    <a:pt x="187" y="472"/>
                    <a:pt x="189" y="472"/>
                  </a:cubicBezTo>
                  <a:cubicBezTo>
                    <a:pt x="190" y="472"/>
                    <a:pt x="190" y="473"/>
                    <a:pt x="192" y="473"/>
                  </a:cubicBezTo>
                  <a:cubicBezTo>
                    <a:pt x="193" y="473"/>
                    <a:pt x="193" y="478"/>
                    <a:pt x="194" y="478"/>
                  </a:cubicBezTo>
                  <a:cubicBezTo>
                    <a:pt x="195" y="478"/>
                    <a:pt x="198" y="481"/>
                    <a:pt x="201" y="482"/>
                  </a:cubicBezTo>
                  <a:cubicBezTo>
                    <a:pt x="203" y="482"/>
                    <a:pt x="206" y="485"/>
                    <a:pt x="207" y="485"/>
                  </a:cubicBezTo>
                  <a:cubicBezTo>
                    <a:pt x="207" y="485"/>
                    <a:pt x="209" y="487"/>
                    <a:pt x="209" y="485"/>
                  </a:cubicBezTo>
                  <a:cubicBezTo>
                    <a:pt x="210" y="483"/>
                    <a:pt x="213" y="484"/>
                    <a:pt x="214" y="482"/>
                  </a:cubicBezTo>
                  <a:cubicBezTo>
                    <a:pt x="210" y="477"/>
                    <a:pt x="206" y="471"/>
                    <a:pt x="206" y="469"/>
                  </a:cubicBezTo>
                  <a:cubicBezTo>
                    <a:pt x="206" y="465"/>
                    <a:pt x="207" y="462"/>
                    <a:pt x="203" y="458"/>
                  </a:cubicBezTo>
                  <a:cubicBezTo>
                    <a:pt x="198" y="455"/>
                    <a:pt x="204" y="452"/>
                    <a:pt x="207" y="448"/>
                  </a:cubicBezTo>
                  <a:cubicBezTo>
                    <a:pt x="209" y="445"/>
                    <a:pt x="216" y="443"/>
                    <a:pt x="219" y="440"/>
                  </a:cubicBezTo>
                  <a:cubicBezTo>
                    <a:pt x="219" y="439"/>
                    <a:pt x="219" y="439"/>
                    <a:pt x="218" y="438"/>
                  </a:cubicBezTo>
                  <a:cubicBezTo>
                    <a:pt x="215" y="437"/>
                    <a:pt x="214" y="435"/>
                    <a:pt x="216" y="435"/>
                  </a:cubicBezTo>
                  <a:cubicBezTo>
                    <a:pt x="219" y="434"/>
                    <a:pt x="217" y="433"/>
                    <a:pt x="215" y="431"/>
                  </a:cubicBezTo>
                  <a:cubicBezTo>
                    <a:pt x="212" y="428"/>
                    <a:pt x="211" y="425"/>
                    <a:pt x="210" y="425"/>
                  </a:cubicBezTo>
                  <a:cubicBezTo>
                    <a:pt x="209" y="425"/>
                    <a:pt x="207" y="425"/>
                    <a:pt x="205" y="425"/>
                  </a:cubicBezTo>
                  <a:cubicBezTo>
                    <a:pt x="203" y="426"/>
                    <a:pt x="204" y="424"/>
                    <a:pt x="204" y="421"/>
                  </a:cubicBezTo>
                  <a:cubicBezTo>
                    <a:pt x="204" y="420"/>
                    <a:pt x="200" y="420"/>
                    <a:pt x="199" y="419"/>
                  </a:cubicBezTo>
                  <a:cubicBezTo>
                    <a:pt x="199" y="418"/>
                    <a:pt x="200" y="414"/>
                    <a:pt x="201" y="414"/>
                  </a:cubicBezTo>
                  <a:cubicBezTo>
                    <a:pt x="202" y="414"/>
                    <a:pt x="204" y="413"/>
                    <a:pt x="204" y="411"/>
                  </a:cubicBezTo>
                  <a:cubicBezTo>
                    <a:pt x="204" y="410"/>
                    <a:pt x="200" y="410"/>
                    <a:pt x="201" y="409"/>
                  </a:cubicBezTo>
                  <a:cubicBezTo>
                    <a:pt x="203" y="406"/>
                    <a:pt x="206" y="406"/>
                    <a:pt x="206" y="404"/>
                  </a:cubicBezTo>
                  <a:cubicBezTo>
                    <a:pt x="206" y="401"/>
                    <a:pt x="207" y="399"/>
                    <a:pt x="209" y="401"/>
                  </a:cubicBezTo>
                  <a:cubicBezTo>
                    <a:pt x="212" y="402"/>
                    <a:pt x="213" y="407"/>
                    <a:pt x="216" y="406"/>
                  </a:cubicBezTo>
                  <a:cubicBezTo>
                    <a:pt x="219" y="405"/>
                    <a:pt x="217" y="402"/>
                    <a:pt x="216" y="401"/>
                  </a:cubicBezTo>
                  <a:cubicBezTo>
                    <a:pt x="216" y="400"/>
                    <a:pt x="215" y="397"/>
                    <a:pt x="219" y="397"/>
                  </a:cubicBezTo>
                  <a:cubicBezTo>
                    <a:pt x="221" y="397"/>
                    <a:pt x="219" y="394"/>
                    <a:pt x="222" y="394"/>
                  </a:cubicBezTo>
                  <a:cubicBezTo>
                    <a:pt x="224" y="394"/>
                    <a:pt x="229" y="391"/>
                    <a:pt x="230" y="390"/>
                  </a:cubicBezTo>
                  <a:cubicBezTo>
                    <a:pt x="231" y="389"/>
                    <a:pt x="234" y="387"/>
                    <a:pt x="235" y="388"/>
                  </a:cubicBezTo>
                  <a:cubicBezTo>
                    <a:pt x="237" y="389"/>
                    <a:pt x="239" y="391"/>
                    <a:pt x="240" y="388"/>
                  </a:cubicBezTo>
                  <a:cubicBezTo>
                    <a:pt x="241" y="386"/>
                    <a:pt x="244" y="387"/>
                    <a:pt x="244" y="388"/>
                  </a:cubicBezTo>
                  <a:cubicBezTo>
                    <a:pt x="245" y="390"/>
                    <a:pt x="252" y="390"/>
                    <a:pt x="254" y="391"/>
                  </a:cubicBezTo>
                  <a:cubicBezTo>
                    <a:pt x="255" y="392"/>
                    <a:pt x="259" y="395"/>
                    <a:pt x="259" y="397"/>
                  </a:cubicBezTo>
                  <a:cubicBezTo>
                    <a:pt x="259" y="397"/>
                    <a:pt x="262" y="399"/>
                    <a:pt x="262" y="397"/>
                  </a:cubicBezTo>
                  <a:cubicBezTo>
                    <a:pt x="262" y="395"/>
                    <a:pt x="263" y="396"/>
                    <a:pt x="266" y="397"/>
                  </a:cubicBezTo>
                  <a:cubicBezTo>
                    <a:pt x="268" y="399"/>
                    <a:pt x="272" y="398"/>
                    <a:pt x="273" y="397"/>
                  </a:cubicBezTo>
                  <a:cubicBezTo>
                    <a:pt x="273" y="395"/>
                    <a:pt x="278" y="393"/>
                    <a:pt x="280" y="395"/>
                  </a:cubicBezTo>
                  <a:cubicBezTo>
                    <a:pt x="281" y="396"/>
                    <a:pt x="282" y="397"/>
                    <a:pt x="284" y="395"/>
                  </a:cubicBezTo>
                  <a:cubicBezTo>
                    <a:pt x="286" y="393"/>
                    <a:pt x="290" y="393"/>
                    <a:pt x="291" y="395"/>
                  </a:cubicBezTo>
                  <a:cubicBezTo>
                    <a:pt x="292" y="397"/>
                    <a:pt x="294" y="397"/>
                    <a:pt x="296" y="397"/>
                  </a:cubicBezTo>
                  <a:cubicBezTo>
                    <a:pt x="299" y="397"/>
                    <a:pt x="299" y="400"/>
                    <a:pt x="300" y="399"/>
                  </a:cubicBezTo>
                  <a:cubicBezTo>
                    <a:pt x="302" y="399"/>
                    <a:pt x="301" y="396"/>
                    <a:pt x="302" y="396"/>
                  </a:cubicBezTo>
                  <a:cubicBezTo>
                    <a:pt x="304" y="397"/>
                    <a:pt x="305" y="398"/>
                    <a:pt x="308" y="398"/>
                  </a:cubicBezTo>
                  <a:cubicBezTo>
                    <a:pt x="311" y="398"/>
                    <a:pt x="313" y="397"/>
                    <a:pt x="313" y="396"/>
                  </a:cubicBezTo>
                  <a:cubicBezTo>
                    <a:pt x="313" y="394"/>
                    <a:pt x="313" y="390"/>
                    <a:pt x="311" y="390"/>
                  </a:cubicBezTo>
                  <a:cubicBezTo>
                    <a:pt x="309" y="390"/>
                    <a:pt x="308" y="388"/>
                    <a:pt x="305" y="388"/>
                  </a:cubicBezTo>
                  <a:cubicBezTo>
                    <a:pt x="303" y="388"/>
                    <a:pt x="302" y="385"/>
                    <a:pt x="303" y="385"/>
                  </a:cubicBezTo>
                  <a:cubicBezTo>
                    <a:pt x="305" y="384"/>
                    <a:pt x="309" y="383"/>
                    <a:pt x="308" y="381"/>
                  </a:cubicBezTo>
                  <a:cubicBezTo>
                    <a:pt x="308" y="379"/>
                    <a:pt x="307" y="376"/>
                    <a:pt x="310" y="375"/>
                  </a:cubicBezTo>
                  <a:cubicBezTo>
                    <a:pt x="313" y="375"/>
                    <a:pt x="318" y="375"/>
                    <a:pt x="317" y="374"/>
                  </a:cubicBezTo>
                  <a:cubicBezTo>
                    <a:pt x="317" y="373"/>
                    <a:pt x="312" y="373"/>
                    <a:pt x="311" y="371"/>
                  </a:cubicBezTo>
                  <a:cubicBezTo>
                    <a:pt x="310" y="369"/>
                    <a:pt x="310" y="365"/>
                    <a:pt x="311" y="364"/>
                  </a:cubicBezTo>
                  <a:cubicBezTo>
                    <a:pt x="312" y="364"/>
                    <a:pt x="314" y="365"/>
                    <a:pt x="317" y="364"/>
                  </a:cubicBezTo>
                  <a:cubicBezTo>
                    <a:pt x="319" y="363"/>
                    <a:pt x="323" y="365"/>
                    <a:pt x="326" y="363"/>
                  </a:cubicBezTo>
                  <a:cubicBezTo>
                    <a:pt x="328" y="361"/>
                    <a:pt x="334" y="361"/>
                    <a:pt x="337" y="361"/>
                  </a:cubicBezTo>
                  <a:cubicBezTo>
                    <a:pt x="340" y="361"/>
                    <a:pt x="342" y="359"/>
                    <a:pt x="345" y="359"/>
                  </a:cubicBezTo>
                  <a:cubicBezTo>
                    <a:pt x="347" y="359"/>
                    <a:pt x="353" y="358"/>
                    <a:pt x="355" y="357"/>
                  </a:cubicBezTo>
                  <a:cubicBezTo>
                    <a:pt x="357" y="356"/>
                    <a:pt x="365" y="355"/>
                    <a:pt x="366" y="353"/>
                  </a:cubicBezTo>
                  <a:cubicBezTo>
                    <a:pt x="366" y="351"/>
                    <a:pt x="374" y="350"/>
                    <a:pt x="375" y="351"/>
                  </a:cubicBezTo>
                  <a:cubicBezTo>
                    <a:pt x="377" y="352"/>
                    <a:pt x="379" y="352"/>
                    <a:pt x="381" y="352"/>
                  </a:cubicBezTo>
                  <a:cubicBezTo>
                    <a:pt x="383" y="351"/>
                    <a:pt x="385" y="353"/>
                    <a:pt x="385" y="355"/>
                  </a:cubicBezTo>
                  <a:cubicBezTo>
                    <a:pt x="385" y="357"/>
                    <a:pt x="387" y="359"/>
                    <a:pt x="387" y="360"/>
                  </a:cubicBezTo>
                  <a:cubicBezTo>
                    <a:pt x="386" y="361"/>
                    <a:pt x="385" y="362"/>
                    <a:pt x="386" y="363"/>
                  </a:cubicBezTo>
                  <a:cubicBezTo>
                    <a:pt x="387" y="364"/>
                    <a:pt x="392" y="363"/>
                    <a:pt x="393" y="362"/>
                  </a:cubicBezTo>
                  <a:cubicBezTo>
                    <a:pt x="394" y="361"/>
                    <a:pt x="396" y="362"/>
                    <a:pt x="396" y="364"/>
                  </a:cubicBezTo>
                  <a:cubicBezTo>
                    <a:pt x="396" y="365"/>
                    <a:pt x="397" y="366"/>
                    <a:pt x="397" y="364"/>
                  </a:cubicBezTo>
                  <a:cubicBezTo>
                    <a:pt x="397" y="362"/>
                    <a:pt x="400" y="364"/>
                    <a:pt x="401" y="365"/>
                  </a:cubicBezTo>
                  <a:cubicBezTo>
                    <a:pt x="402" y="366"/>
                    <a:pt x="405" y="363"/>
                    <a:pt x="405" y="365"/>
                  </a:cubicBezTo>
                  <a:cubicBezTo>
                    <a:pt x="405" y="367"/>
                    <a:pt x="400" y="368"/>
                    <a:pt x="402" y="370"/>
                  </a:cubicBezTo>
                  <a:cubicBezTo>
                    <a:pt x="405" y="372"/>
                    <a:pt x="406" y="368"/>
                    <a:pt x="409" y="369"/>
                  </a:cubicBezTo>
                  <a:cubicBezTo>
                    <a:pt x="410" y="370"/>
                    <a:pt x="414" y="366"/>
                    <a:pt x="416" y="365"/>
                  </a:cubicBezTo>
                  <a:cubicBezTo>
                    <a:pt x="419" y="365"/>
                    <a:pt x="421" y="362"/>
                    <a:pt x="423" y="361"/>
                  </a:cubicBezTo>
                  <a:cubicBezTo>
                    <a:pt x="425" y="361"/>
                    <a:pt x="429" y="361"/>
                    <a:pt x="428" y="362"/>
                  </a:cubicBezTo>
                  <a:cubicBezTo>
                    <a:pt x="427" y="363"/>
                    <a:pt x="425" y="366"/>
                    <a:pt x="430" y="368"/>
                  </a:cubicBezTo>
                  <a:cubicBezTo>
                    <a:pt x="435" y="370"/>
                    <a:pt x="441" y="379"/>
                    <a:pt x="444" y="384"/>
                  </a:cubicBezTo>
                  <a:cubicBezTo>
                    <a:pt x="446" y="388"/>
                    <a:pt x="450" y="397"/>
                    <a:pt x="451" y="397"/>
                  </a:cubicBezTo>
                  <a:cubicBezTo>
                    <a:pt x="453" y="397"/>
                    <a:pt x="454" y="393"/>
                    <a:pt x="456" y="393"/>
                  </a:cubicBezTo>
                  <a:cubicBezTo>
                    <a:pt x="457" y="392"/>
                    <a:pt x="459" y="397"/>
                    <a:pt x="461" y="397"/>
                  </a:cubicBezTo>
                  <a:cubicBezTo>
                    <a:pt x="464" y="397"/>
                    <a:pt x="467" y="398"/>
                    <a:pt x="469" y="397"/>
                  </a:cubicBezTo>
                  <a:cubicBezTo>
                    <a:pt x="470" y="397"/>
                    <a:pt x="475" y="395"/>
                    <a:pt x="476" y="396"/>
                  </a:cubicBezTo>
                  <a:cubicBezTo>
                    <a:pt x="478" y="397"/>
                    <a:pt x="480" y="397"/>
                    <a:pt x="481" y="399"/>
                  </a:cubicBezTo>
                  <a:cubicBezTo>
                    <a:pt x="482" y="403"/>
                    <a:pt x="484" y="403"/>
                    <a:pt x="485" y="403"/>
                  </a:cubicBezTo>
                  <a:cubicBezTo>
                    <a:pt x="487" y="403"/>
                    <a:pt x="487" y="405"/>
                    <a:pt x="487" y="406"/>
                  </a:cubicBezTo>
                  <a:cubicBezTo>
                    <a:pt x="487" y="408"/>
                    <a:pt x="490" y="409"/>
                    <a:pt x="491" y="409"/>
                  </a:cubicBezTo>
                  <a:cubicBezTo>
                    <a:pt x="493" y="409"/>
                    <a:pt x="495" y="409"/>
                    <a:pt x="497" y="409"/>
                  </a:cubicBezTo>
                  <a:cubicBezTo>
                    <a:pt x="498" y="408"/>
                    <a:pt x="499" y="407"/>
                    <a:pt x="499" y="409"/>
                  </a:cubicBezTo>
                  <a:cubicBezTo>
                    <a:pt x="500" y="409"/>
                    <a:pt x="502" y="412"/>
                    <a:pt x="503" y="412"/>
                  </a:cubicBezTo>
                  <a:cubicBezTo>
                    <a:pt x="505" y="412"/>
                    <a:pt x="506" y="413"/>
                    <a:pt x="507" y="412"/>
                  </a:cubicBezTo>
                  <a:cubicBezTo>
                    <a:pt x="507" y="411"/>
                    <a:pt x="511" y="410"/>
                    <a:pt x="512" y="410"/>
                  </a:cubicBezTo>
                  <a:cubicBezTo>
                    <a:pt x="514" y="410"/>
                    <a:pt x="518" y="409"/>
                    <a:pt x="519" y="408"/>
                  </a:cubicBezTo>
                  <a:cubicBezTo>
                    <a:pt x="520" y="405"/>
                    <a:pt x="524" y="405"/>
                    <a:pt x="525" y="404"/>
                  </a:cubicBezTo>
                  <a:cubicBezTo>
                    <a:pt x="526" y="403"/>
                    <a:pt x="529" y="402"/>
                    <a:pt x="529" y="400"/>
                  </a:cubicBezTo>
                  <a:cubicBezTo>
                    <a:pt x="530" y="399"/>
                    <a:pt x="534" y="399"/>
                    <a:pt x="534" y="398"/>
                  </a:cubicBezTo>
                  <a:cubicBezTo>
                    <a:pt x="535" y="397"/>
                    <a:pt x="538" y="397"/>
                    <a:pt x="540" y="397"/>
                  </a:cubicBezTo>
                  <a:cubicBezTo>
                    <a:pt x="541" y="398"/>
                    <a:pt x="549" y="399"/>
                    <a:pt x="550" y="399"/>
                  </a:cubicBezTo>
                  <a:cubicBezTo>
                    <a:pt x="552" y="399"/>
                    <a:pt x="552" y="403"/>
                    <a:pt x="552" y="404"/>
                  </a:cubicBezTo>
                  <a:cubicBezTo>
                    <a:pt x="553" y="404"/>
                    <a:pt x="557" y="407"/>
                    <a:pt x="559" y="406"/>
                  </a:cubicBezTo>
                  <a:cubicBezTo>
                    <a:pt x="560" y="405"/>
                    <a:pt x="563" y="404"/>
                    <a:pt x="564" y="406"/>
                  </a:cubicBezTo>
                  <a:cubicBezTo>
                    <a:pt x="566" y="407"/>
                    <a:pt x="569" y="409"/>
                    <a:pt x="570" y="407"/>
                  </a:cubicBezTo>
                  <a:cubicBezTo>
                    <a:pt x="571" y="406"/>
                    <a:pt x="576" y="405"/>
                    <a:pt x="576" y="404"/>
                  </a:cubicBezTo>
                  <a:cubicBezTo>
                    <a:pt x="576" y="403"/>
                    <a:pt x="577" y="400"/>
                    <a:pt x="576" y="399"/>
                  </a:cubicBezTo>
                  <a:cubicBezTo>
                    <a:pt x="575" y="398"/>
                    <a:pt x="574" y="395"/>
                    <a:pt x="574" y="394"/>
                  </a:cubicBezTo>
                  <a:cubicBezTo>
                    <a:pt x="573" y="392"/>
                    <a:pt x="576" y="391"/>
                    <a:pt x="576" y="390"/>
                  </a:cubicBezTo>
                  <a:cubicBezTo>
                    <a:pt x="577" y="388"/>
                    <a:pt x="579" y="388"/>
                    <a:pt x="580" y="387"/>
                  </a:cubicBezTo>
                  <a:cubicBezTo>
                    <a:pt x="581" y="386"/>
                    <a:pt x="582" y="385"/>
                    <a:pt x="583" y="385"/>
                  </a:cubicBezTo>
                  <a:cubicBezTo>
                    <a:pt x="585" y="385"/>
                    <a:pt x="588" y="386"/>
                    <a:pt x="588" y="386"/>
                  </a:cubicBezTo>
                  <a:cubicBezTo>
                    <a:pt x="589" y="387"/>
                    <a:pt x="592" y="388"/>
                    <a:pt x="593" y="388"/>
                  </a:cubicBezTo>
                  <a:cubicBezTo>
                    <a:pt x="595" y="388"/>
                    <a:pt x="597" y="389"/>
                    <a:pt x="599" y="390"/>
                  </a:cubicBezTo>
                  <a:cubicBezTo>
                    <a:pt x="600" y="391"/>
                    <a:pt x="605" y="391"/>
                    <a:pt x="606" y="392"/>
                  </a:cubicBezTo>
                  <a:cubicBezTo>
                    <a:pt x="607" y="394"/>
                    <a:pt x="606" y="397"/>
                    <a:pt x="607" y="398"/>
                  </a:cubicBezTo>
                  <a:cubicBezTo>
                    <a:pt x="608" y="400"/>
                    <a:pt x="611" y="403"/>
                    <a:pt x="612" y="402"/>
                  </a:cubicBezTo>
                  <a:cubicBezTo>
                    <a:pt x="612" y="401"/>
                    <a:pt x="616" y="404"/>
                    <a:pt x="618" y="404"/>
                  </a:cubicBezTo>
                  <a:cubicBezTo>
                    <a:pt x="620" y="404"/>
                    <a:pt x="622" y="401"/>
                    <a:pt x="624" y="401"/>
                  </a:cubicBezTo>
                  <a:cubicBezTo>
                    <a:pt x="624" y="401"/>
                    <a:pt x="629" y="400"/>
                    <a:pt x="630" y="400"/>
                  </a:cubicBezTo>
                  <a:cubicBezTo>
                    <a:pt x="632" y="401"/>
                    <a:pt x="636" y="403"/>
                    <a:pt x="637" y="402"/>
                  </a:cubicBezTo>
                  <a:cubicBezTo>
                    <a:pt x="637" y="402"/>
                    <a:pt x="642" y="402"/>
                    <a:pt x="643" y="404"/>
                  </a:cubicBezTo>
                  <a:cubicBezTo>
                    <a:pt x="643" y="405"/>
                    <a:pt x="648" y="405"/>
                    <a:pt x="648" y="407"/>
                  </a:cubicBezTo>
                  <a:cubicBezTo>
                    <a:pt x="648" y="409"/>
                    <a:pt x="652" y="409"/>
                    <a:pt x="653" y="410"/>
                  </a:cubicBezTo>
                  <a:cubicBezTo>
                    <a:pt x="654" y="412"/>
                    <a:pt x="660" y="411"/>
                    <a:pt x="662" y="412"/>
                  </a:cubicBezTo>
                  <a:cubicBezTo>
                    <a:pt x="663" y="413"/>
                    <a:pt x="672" y="413"/>
                    <a:pt x="672" y="412"/>
                  </a:cubicBezTo>
                  <a:cubicBezTo>
                    <a:pt x="672" y="411"/>
                    <a:pt x="680" y="411"/>
                    <a:pt x="682" y="410"/>
                  </a:cubicBezTo>
                  <a:cubicBezTo>
                    <a:pt x="684" y="409"/>
                    <a:pt x="687" y="409"/>
                    <a:pt x="687" y="408"/>
                  </a:cubicBezTo>
                  <a:cubicBezTo>
                    <a:pt x="688" y="407"/>
                    <a:pt x="692" y="405"/>
                    <a:pt x="694" y="404"/>
                  </a:cubicBezTo>
                  <a:cubicBezTo>
                    <a:pt x="695" y="403"/>
                    <a:pt x="702" y="403"/>
                    <a:pt x="703" y="404"/>
                  </a:cubicBezTo>
                  <a:cubicBezTo>
                    <a:pt x="703" y="406"/>
                    <a:pt x="707" y="407"/>
                    <a:pt x="709" y="406"/>
                  </a:cubicBezTo>
                  <a:cubicBezTo>
                    <a:pt x="711" y="405"/>
                    <a:pt x="716" y="406"/>
                    <a:pt x="716" y="408"/>
                  </a:cubicBezTo>
                  <a:cubicBezTo>
                    <a:pt x="717" y="409"/>
                    <a:pt x="722" y="409"/>
                    <a:pt x="723" y="409"/>
                  </a:cubicBezTo>
                  <a:cubicBezTo>
                    <a:pt x="725" y="409"/>
                    <a:pt x="729" y="406"/>
                    <a:pt x="731" y="406"/>
                  </a:cubicBezTo>
                  <a:cubicBezTo>
                    <a:pt x="731" y="406"/>
                    <a:pt x="734" y="404"/>
                    <a:pt x="733" y="402"/>
                  </a:cubicBezTo>
                  <a:cubicBezTo>
                    <a:pt x="733" y="401"/>
                    <a:pt x="737" y="397"/>
                    <a:pt x="737" y="395"/>
                  </a:cubicBezTo>
                  <a:cubicBezTo>
                    <a:pt x="738" y="393"/>
                    <a:pt x="741" y="388"/>
                    <a:pt x="742" y="387"/>
                  </a:cubicBezTo>
                  <a:cubicBezTo>
                    <a:pt x="743" y="387"/>
                    <a:pt x="745" y="385"/>
                    <a:pt x="745" y="384"/>
                  </a:cubicBezTo>
                  <a:cubicBezTo>
                    <a:pt x="745" y="383"/>
                    <a:pt x="744" y="379"/>
                    <a:pt x="743" y="379"/>
                  </a:cubicBezTo>
                  <a:cubicBezTo>
                    <a:pt x="742" y="379"/>
                    <a:pt x="739" y="379"/>
                    <a:pt x="743" y="374"/>
                  </a:cubicBezTo>
                  <a:cubicBezTo>
                    <a:pt x="745" y="371"/>
                    <a:pt x="751" y="372"/>
                    <a:pt x="752" y="372"/>
                  </a:cubicBezTo>
                  <a:cubicBezTo>
                    <a:pt x="753" y="372"/>
                    <a:pt x="759" y="370"/>
                    <a:pt x="763" y="371"/>
                  </a:cubicBezTo>
                  <a:cubicBezTo>
                    <a:pt x="766" y="372"/>
                    <a:pt x="767" y="371"/>
                    <a:pt x="771" y="373"/>
                  </a:cubicBezTo>
                  <a:cubicBezTo>
                    <a:pt x="774" y="373"/>
                    <a:pt x="779" y="373"/>
                    <a:pt x="780" y="374"/>
                  </a:cubicBezTo>
                  <a:cubicBezTo>
                    <a:pt x="781" y="376"/>
                    <a:pt x="785" y="377"/>
                    <a:pt x="785" y="380"/>
                  </a:cubicBezTo>
                  <a:cubicBezTo>
                    <a:pt x="784" y="383"/>
                    <a:pt x="787" y="382"/>
                    <a:pt x="789" y="387"/>
                  </a:cubicBezTo>
                  <a:cubicBezTo>
                    <a:pt x="790" y="393"/>
                    <a:pt x="792" y="393"/>
                    <a:pt x="792" y="396"/>
                  </a:cubicBezTo>
                  <a:cubicBezTo>
                    <a:pt x="793" y="398"/>
                    <a:pt x="797" y="403"/>
                    <a:pt x="796" y="405"/>
                  </a:cubicBezTo>
                  <a:cubicBezTo>
                    <a:pt x="796" y="407"/>
                    <a:pt x="795" y="409"/>
                    <a:pt x="799" y="409"/>
                  </a:cubicBezTo>
                  <a:cubicBezTo>
                    <a:pt x="803" y="409"/>
                    <a:pt x="805" y="412"/>
                    <a:pt x="806" y="411"/>
                  </a:cubicBezTo>
                  <a:cubicBezTo>
                    <a:pt x="807" y="411"/>
                    <a:pt x="812" y="413"/>
                    <a:pt x="814" y="415"/>
                  </a:cubicBezTo>
                  <a:cubicBezTo>
                    <a:pt x="816" y="417"/>
                    <a:pt x="819" y="416"/>
                    <a:pt x="819" y="419"/>
                  </a:cubicBezTo>
                  <a:cubicBezTo>
                    <a:pt x="819" y="421"/>
                    <a:pt x="821" y="422"/>
                    <a:pt x="821" y="425"/>
                  </a:cubicBezTo>
                  <a:cubicBezTo>
                    <a:pt x="821" y="427"/>
                    <a:pt x="825" y="428"/>
                    <a:pt x="828" y="428"/>
                  </a:cubicBezTo>
                  <a:cubicBezTo>
                    <a:pt x="831" y="427"/>
                    <a:pt x="833" y="429"/>
                    <a:pt x="835" y="426"/>
                  </a:cubicBezTo>
                  <a:cubicBezTo>
                    <a:pt x="836" y="423"/>
                    <a:pt x="840" y="424"/>
                    <a:pt x="842" y="423"/>
                  </a:cubicBezTo>
                  <a:cubicBezTo>
                    <a:pt x="843" y="422"/>
                    <a:pt x="848" y="421"/>
                    <a:pt x="848" y="425"/>
                  </a:cubicBezTo>
                  <a:cubicBezTo>
                    <a:pt x="848" y="429"/>
                    <a:pt x="850" y="430"/>
                    <a:pt x="848" y="431"/>
                  </a:cubicBezTo>
                  <a:cubicBezTo>
                    <a:pt x="846" y="433"/>
                    <a:pt x="845" y="438"/>
                    <a:pt x="844" y="441"/>
                  </a:cubicBezTo>
                  <a:cubicBezTo>
                    <a:pt x="843" y="443"/>
                    <a:pt x="840" y="444"/>
                    <a:pt x="839" y="446"/>
                  </a:cubicBezTo>
                  <a:cubicBezTo>
                    <a:pt x="839" y="449"/>
                    <a:pt x="836" y="449"/>
                    <a:pt x="836" y="451"/>
                  </a:cubicBezTo>
                  <a:cubicBezTo>
                    <a:pt x="836" y="453"/>
                    <a:pt x="832" y="453"/>
                    <a:pt x="829" y="451"/>
                  </a:cubicBezTo>
                  <a:cubicBezTo>
                    <a:pt x="827" y="449"/>
                    <a:pt x="826" y="454"/>
                    <a:pt x="824" y="454"/>
                  </a:cubicBezTo>
                  <a:cubicBezTo>
                    <a:pt x="822" y="454"/>
                    <a:pt x="822" y="458"/>
                    <a:pt x="822" y="459"/>
                  </a:cubicBezTo>
                  <a:cubicBezTo>
                    <a:pt x="823" y="461"/>
                    <a:pt x="822" y="463"/>
                    <a:pt x="823" y="466"/>
                  </a:cubicBezTo>
                  <a:cubicBezTo>
                    <a:pt x="824" y="467"/>
                    <a:pt x="823" y="470"/>
                    <a:pt x="823" y="472"/>
                  </a:cubicBezTo>
                  <a:cubicBezTo>
                    <a:pt x="826" y="470"/>
                    <a:pt x="828" y="470"/>
                    <a:pt x="829" y="470"/>
                  </a:cubicBezTo>
                  <a:cubicBezTo>
                    <a:pt x="832" y="470"/>
                    <a:pt x="835" y="474"/>
                    <a:pt x="838" y="474"/>
                  </a:cubicBezTo>
                  <a:cubicBezTo>
                    <a:pt x="841" y="474"/>
                    <a:pt x="855" y="465"/>
                    <a:pt x="855" y="463"/>
                  </a:cubicBezTo>
                  <a:cubicBezTo>
                    <a:pt x="855" y="462"/>
                    <a:pt x="863" y="454"/>
                    <a:pt x="867" y="450"/>
                  </a:cubicBezTo>
                  <a:cubicBezTo>
                    <a:pt x="871" y="445"/>
                    <a:pt x="876" y="440"/>
                    <a:pt x="878" y="435"/>
                  </a:cubicBezTo>
                  <a:cubicBezTo>
                    <a:pt x="879" y="433"/>
                    <a:pt x="885" y="427"/>
                    <a:pt x="886" y="424"/>
                  </a:cubicBezTo>
                  <a:cubicBezTo>
                    <a:pt x="887" y="422"/>
                    <a:pt x="888" y="422"/>
                    <a:pt x="890" y="417"/>
                  </a:cubicBezTo>
                  <a:cubicBezTo>
                    <a:pt x="893" y="412"/>
                    <a:pt x="893" y="398"/>
                    <a:pt x="894" y="397"/>
                  </a:cubicBezTo>
                  <a:cubicBezTo>
                    <a:pt x="895" y="397"/>
                    <a:pt x="894" y="395"/>
                    <a:pt x="895" y="393"/>
                  </a:cubicBezTo>
                  <a:cubicBezTo>
                    <a:pt x="897" y="392"/>
                    <a:pt x="896" y="389"/>
                    <a:pt x="898" y="387"/>
                  </a:cubicBezTo>
                  <a:cubicBezTo>
                    <a:pt x="900" y="385"/>
                    <a:pt x="899" y="385"/>
                    <a:pt x="899" y="383"/>
                  </a:cubicBezTo>
                  <a:cubicBezTo>
                    <a:pt x="898" y="382"/>
                    <a:pt x="899" y="378"/>
                    <a:pt x="898" y="377"/>
                  </a:cubicBezTo>
                  <a:cubicBezTo>
                    <a:pt x="898" y="376"/>
                    <a:pt x="898" y="375"/>
                    <a:pt x="899" y="375"/>
                  </a:cubicBezTo>
                  <a:cubicBezTo>
                    <a:pt x="901" y="374"/>
                    <a:pt x="898" y="373"/>
                    <a:pt x="897" y="372"/>
                  </a:cubicBezTo>
                  <a:cubicBezTo>
                    <a:pt x="895" y="371"/>
                    <a:pt x="893" y="370"/>
                    <a:pt x="892" y="368"/>
                  </a:cubicBezTo>
                  <a:cubicBezTo>
                    <a:pt x="892" y="365"/>
                    <a:pt x="889" y="363"/>
                    <a:pt x="886" y="363"/>
                  </a:cubicBezTo>
                  <a:cubicBezTo>
                    <a:pt x="884" y="363"/>
                    <a:pt x="880" y="361"/>
                    <a:pt x="880" y="363"/>
                  </a:cubicBezTo>
                  <a:cubicBezTo>
                    <a:pt x="881" y="365"/>
                    <a:pt x="880" y="366"/>
                    <a:pt x="879" y="366"/>
                  </a:cubicBezTo>
                  <a:cubicBezTo>
                    <a:pt x="877" y="366"/>
                    <a:pt x="877" y="367"/>
                    <a:pt x="875" y="369"/>
                  </a:cubicBezTo>
                  <a:cubicBezTo>
                    <a:pt x="874" y="371"/>
                    <a:pt x="869" y="372"/>
                    <a:pt x="872" y="369"/>
                  </a:cubicBezTo>
                  <a:cubicBezTo>
                    <a:pt x="874" y="367"/>
                    <a:pt x="871" y="367"/>
                    <a:pt x="871" y="365"/>
                  </a:cubicBezTo>
                  <a:cubicBezTo>
                    <a:pt x="872" y="362"/>
                    <a:pt x="874" y="361"/>
                    <a:pt x="871" y="361"/>
                  </a:cubicBezTo>
                  <a:cubicBezTo>
                    <a:pt x="868" y="363"/>
                    <a:pt x="868" y="367"/>
                    <a:pt x="866" y="367"/>
                  </a:cubicBezTo>
                  <a:cubicBezTo>
                    <a:pt x="864" y="368"/>
                    <a:pt x="864" y="361"/>
                    <a:pt x="865" y="360"/>
                  </a:cubicBezTo>
                  <a:cubicBezTo>
                    <a:pt x="866" y="358"/>
                    <a:pt x="862" y="360"/>
                    <a:pt x="857" y="360"/>
                  </a:cubicBezTo>
                  <a:cubicBezTo>
                    <a:pt x="852" y="359"/>
                    <a:pt x="853" y="356"/>
                    <a:pt x="857" y="354"/>
                  </a:cubicBezTo>
                  <a:cubicBezTo>
                    <a:pt x="861" y="352"/>
                    <a:pt x="861" y="350"/>
                    <a:pt x="862" y="349"/>
                  </a:cubicBezTo>
                  <a:cubicBezTo>
                    <a:pt x="864" y="349"/>
                    <a:pt x="869" y="345"/>
                    <a:pt x="872" y="344"/>
                  </a:cubicBezTo>
                  <a:cubicBezTo>
                    <a:pt x="874" y="342"/>
                    <a:pt x="875" y="340"/>
                    <a:pt x="875" y="338"/>
                  </a:cubicBezTo>
                  <a:cubicBezTo>
                    <a:pt x="876" y="337"/>
                    <a:pt x="882" y="334"/>
                    <a:pt x="886" y="330"/>
                  </a:cubicBezTo>
                  <a:cubicBezTo>
                    <a:pt x="891" y="326"/>
                    <a:pt x="893" y="325"/>
                    <a:pt x="895" y="322"/>
                  </a:cubicBezTo>
                  <a:cubicBezTo>
                    <a:pt x="896" y="320"/>
                    <a:pt x="902" y="316"/>
                    <a:pt x="903" y="315"/>
                  </a:cubicBezTo>
                  <a:cubicBezTo>
                    <a:pt x="903" y="313"/>
                    <a:pt x="911" y="309"/>
                    <a:pt x="917" y="308"/>
                  </a:cubicBezTo>
                  <a:cubicBezTo>
                    <a:pt x="922" y="307"/>
                    <a:pt x="931" y="308"/>
                    <a:pt x="933" y="310"/>
                  </a:cubicBezTo>
                  <a:cubicBezTo>
                    <a:pt x="934" y="312"/>
                    <a:pt x="935" y="311"/>
                    <a:pt x="936" y="310"/>
                  </a:cubicBezTo>
                  <a:cubicBezTo>
                    <a:pt x="937" y="309"/>
                    <a:pt x="940" y="309"/>
                    <a:pt x="944" y="310"/>
                  </a:cubicBezTo>
                  <a:cubicBezTo>
                    <a:pt x="947" y="310"/>
                    <a:pt x="948" y="308"/>
                    <a:pt x="951" y="309"/>
                  </a:cubicBezTo>
                  <a:cubicBezTo>
                    <a:pt x="953" y="309"/>
                    <a:pt x="956" y="310"/>
                    <a:pt x="957" y="307"/>
                  </a:cubicBezTo>
                  <a:cubicBezTo>
                    <a:pt x="958" y="303"/>
                    <a:pt x="966" y="304"/>
                    <a:pt x="968" y="305"/>
                  </a:cubicBezTo>
                  <a:cubicBezTo>
                    <a:pt x="969" y="307"/>
                    <a:pt x="970" y="308"/>
                    <a:pt x="973" y="307"/>
                  </a:cubicBezTo>
                  <a:cubicBezTo>
                    <a:pt x="975" y="305"/>
                    <a:pt x="975" y="309"/>
                    <a:pt x="978" y="309"/>
                  </a:cubicBezTo>
                  <a:cubicBezTo>
                    <a:pt x="981" y="310"/>
                    <a:pt x="979" y="312"/>
                    <a:pt x="977" y="312"/>
                  </a:cubicBezTo>
                  <a:cubicBezTo>
                    <a:pt x="974" y="312"/>
                    <a:pt x="971" y="313"/>
                    <a:pt x="974" y="314"/>
                  </a:cubicBezTo>
                  <a:cubicBezTo>
                    <a:pt x="977" y="315"/>
                    <a:pt x="980" y="313"/>
                    <a:pt x="982" y="313"/>
                  </a:cubicBezTo>
                  <a:cubicBezTo>
                    <a:pt x="983" y="313"/>
                    <a:pt x="987" y="313"/>
                    <a:pt x="990" y="312"/>
                  </a:cubicBezTo>
                  <a:cubicBezTo>
                    <a:pt x="993" y="310"/>
                    <a:pt x="993" y="313"/>
                    <a:pt x="994" y="312"/>
                  </a:cubicBezTo>
                  <a:cubicBezTo>
                    <a:pt x="996" y="310"/>
                    <a:pt x="1001" y="310"/>
                    <a:pt x="1003" y="310"/>
                  </a:cubicBezTo>
                  <a:cubicBezTo>
                    <a:pt x="1005" y="310"/>
                    <a:pt x="1003" y="307"/>
                    <a:pt x="999" y="307"/>
                  </a:cubicBezTo>
                  <a:cubicBezTo>
                    <a:pt x="996" y="307"/>
                    <a:pt x="996" y="305"/>
                    <a:pt x="999" y="301"/>
                  </a:cubicBezTo>
                  <a:cubicBezTo>
                    <a:pt x="1002" y="297"/>
                    <a:pt x="1006" y="294"/>
                    <a:pt x="1010" y="291"/>
                  </a:cubicBezTo>
                  <a:cubicBezTo>
                    <a:pt x="1013" y="288"/>
                    <a:pt x="1016" y="290"/>
                    <a:pt x="1016" y="288"/>
                  </a:cubicBezTo>
                  <a:cubicBezTo>
                    <a:pt x="1016" y="287"/>
                    <a:pt x="1017" y="281"/>
                    <a:pt x="1019" y="281"/>
                  </a:cubicBezTo>
                  <a:cubicBezTo>
                    <a:pt x="1021" y="281"/>
                    <a:pt x="1028" y="282"/>
                    <a:pt x="1031" y="280"/>
                  </a:cubicBezTo>
                  <a:cubicBezTo>
                    <a:pt x="1035" y="278"/>
                    <a:pt x="1035" y="282"/>
                    <a:pt x="1036" y="282"/>
                  </a:cubicBezTo>
                  <a:cubicBezTo>
                    <a:pt x="1038" y="283"/>
                    <a:pt x="1040" y="279"/>
                    <a:pt x="1041" y="280"/>
                  </a:cubicBezTo>
                  <a:cubicBezTo>
                    <a:pt x="1043" y="281"/>
                    <a:pt x="1039" y="284"/>
                    <a:pt x="1038" y="288"/>
                  </a:cubicBezTo>
                  <a:cubicBezTo>
                    <a:pt x="1037" y="290"/>
                    <a:pt x="1041" y="289"/>
                    <a:pt x="1042" y="290"/>
                  </a:cubicBezTo>
                  <a:cubicBezTo>
                    <a:pt x="1044" y="291"/>
                    <a:pt x="1040" y="292"/>
                    <a:pt x="1041" y="293"/>
                  </a:cubicBezTo>
                  <a:cubicBezTo>
                    <a:pt x="1041" y="294"/>
                    <a:pt x="1044" y="294"/>
                    <a:pt x="1049" y="289"/>
                  </a:cubicBezTo>
                  <a:cubicBezTo>
                    <a:pt x="1054" y="285"/>
                    <a:pt x="1058" y="283"/>
                    <a:pt x="1062" y="283"/>
                  </a:cubicBezTo>
                  <a:cubicBezTo>
                    <a:pt x="1065" y="284"/>
                    <a:pt x="1063" y="280"/>
                    <a:pt x="1063" y="276"/>
                  </a:cubicBezTo>
                  <a:cubicBezTo>
                    <a:pt x="1064" y="272"/>
                    <a:pt x="1073" y="270"/>
                    <a:pt x="1076" y="272"/>
                  </a:cubicBezTo>
                  <a:cubicBezTo>
                    <a:pt x="1079" y="273"/>
                    <a:pt x="1078" y="274"/>
                    <a:pt x="1076" y="274"/>
                  </a:cubicBezTo>
                  <a:cubicBezTo>
                    <a:pt x="1073" y="273"/>
                    <a:pt x="1070" y="276"/>
                    <a:pt x="1070" y="279"/>
                  </a:cubicBezTo>
                  <a:cubicBezTo>
                    <a:pt x="1070" y="283"/>
                    <a:pt x="1067" y="284"/>
                    <a:pt x="1069" y="286"/>
                  </a:cubicBezTo>
                  <a:cubicBezTo>
                    <a:pt x="1070" y="287"/>
                    <a:pt x="1066" y="288"/>
                    <a:pt x="1066" y="288"/>
                  </a:cubicBezTo>
                  <a:cubicBezTo>
                    <a:pt x="1066" y="290"/>
                    <a:pt x="1066" y="291"/>
                    <a:pt x="1065" y="292"/>
                  </a:cubicBezTo>
                  <a:cubicBezTo>
                    <a:pt x="1063" y="293"/>
                    <a:pt x="1055" y="293"/>
                    <a:pt x="1054" y="296"/>
                  </a:cubicBezTo>
                  <a:cubicBezTo>
                    <a:pt x="1054" y="300"/>
                    <a:pt x="1051" y="300"/>
                    <a:pt x="1049" y="303"/>
                  </a:cubicBezTo>
                  <a:cubicBezTo>
                    <a:pt x="1047" y="307"/>
                    <a:pt x="1040" y="309"/>
                    <a:pt x="1035" y="315"/>
                  </a:cubicBezTo>
                  <a:cubicBezTo>
                    <a:pt x="1030" y="323"/>
                    <a:pt x="1023" y="323"/>
                    <a:pt x="1023" y="324"/>
                  </a:cubicBezTo>
                  <a:cubicBezTo>
                    <a:pt x="1023" y="325"/>
                    <a:pt x="1017" y="325"/>
                    <a:pt x="1016" y="325"/>
                  </a:cubicBezTo>
                  <a:cubicBezTo>
                    <a:pt x="1014" y="325"/>
                    <a:pt x="1017" y="330"/>
                    <a:pt x="1014" y="335"/>
                  </a:cubicBezTo>
                  <a:cubicBezTo>
                    <a:pt x="1009" y="339"/>
                    <a:pt x="1006" y="345"/>
                    <a:pt x="1006" y="351"/>
                  </a:cubicBezTo>
                  <a:cubicBezTo>
                    <a:pt x="1006" y="358"/>
                    <a:pt x="1009" y="375"/>
                    <a:pt x="1011" y="379"/>
                  </a:cubicBezTo>
                  <a:cubicBezTo>
                    <a:pt x="1013" y="382"/>
                    <a:pt x="1011" y="390"/>
                    <a:pt x="1013" y="392"/>
                  </a:cubicBezTo>
                  <a:cubicBezTo>
                    <a:pt x="1015" y="393"/>
                    <a:pt x="1014" y="396"/>
                    <a:pt x="1015" y="397"/>
                  </a:cubicBezTo>
                  <a:cubicBezTo>
                    <a:pt x="1016" y="397"/>
                    <a:pt x="1020" y="393"/>
                    <a:pt x="1023" y="390"/>
                  </a:cubicBezTo>
                  <a:cubicBezTo>
                    <a:pt x="1026" y="388"/>
                    <a:pt x="1025" y="387"/>
                    <a:pt x="1027" y="386"/>
                  </a:cubicBezTo>
                  <a:cubicBezTo>
                    <a:pt x="1029" y="385"/>
                    <a:pt x="1028" y="380"/>
                    <a:pt x="1028" y="378"/>
                  </a:cubicBezTo>
                  <a:cubicBezTo>
                    <a:pt x="1029" y="377"/>
                    <a:pt x="1032" y="376"/>
                    <a:pt x="1033" y="375"/>
                  </a:cubicBezTo>
                  <a:cubicBezTo>
                    <a:pt x="1034" y="373"/>
                    <a:pt x="1037" y="374"/>
                    <a:pt x="1039" y="373"/>
                  </a:cubicBezTo>
                  <a:cubicBezTo>
                    <a:pt x="1041" y="373"/>
                    <a:pt x="1039" y="370"/>
                    <a:pt x="1038" y="368"/>
                  </a:cubicBezTo>
                  <a:cubicBezTo>
                    <a:pt x="1038" y="365"/>
                    <a:pt x="1042" y="362"/>
                    <a:pt x="1045" y="361"/>
                  </a:cubicBezTo>
                  <a:cubicBezTo>
                    <a:pt x="1048" y="359"/>
                    <a:pt x="1051" y="362"/>
                    <a:pt x="1054" y="360"/>
                  </a:cubicBezTo>
                  <a:cubicBezTo>
                    <a:pt x="1057" y="357"/>
                    <a:pt x="1053" y="353"/>
                    <a:pt x="1053" y="352"/>
                  </a:cubicBezTo>
                  <a:cubicBezTo>
                    <a:pt x="1052" y="350"/>
                    <a:pt x="1055" y="344"/>
                    <a:pt x="1058" y="343"/>
                  </a:cubicBezTo>
                  <a:cubicBezTo>
                    <a:pt x="1060" y="342"/>
                    <a:pt x="1062" y="345"/>
                    <a:pt x="1064" y="343"/>
                  </a:cubicBezTo>
                  <a:cubicBezTo>
                    <a:pt x="1065" y="340"/>
                    <a:pt x="1062" y="337"/>
                    <a:pt x="1060" y="337"/>
                  </a:cubicBezTo>
                  <a:cubicBezTo>
                    <a:pt x="1059" y="337"/>
                    <a:pt x="1058" y="332"/>
                    <a:pt x="1062" y="329"/>
                  </a:cubicBezTo>
                  <a:cubicBezTo>
                    <a:pt x="1065" y="326"/>
                    <a:pt x="1064" y="326"/>
                    <a:pt x="1062" y="325"/>
                  </a:cubicBezTo>
                  <a:cubicBezTo>
                    <a:pt x="1059" y="325"/>
                    <a:pt x="1059" y="325"/>
                    <a:pt x="1057" y="325"/>
                  </a:cubicBezTo>
                  <a:cubicBezTo>
                    <a:pt x="1055" y="325"/>
                    <a:pt x="1053" y="322"/>
                    <a:pt x="1056" y="318"/>
                  </a:cubicBezTo>
                  <a:cubicBezTo>
                    <a:pt x="1059" y="314"/>
                    <a:pt x="1062" y="314"/>
                    <a:pt x="1062" y="312"/>
                  </a:cubicBezTo>
                  <a:cubicBezTo>
                    <a:pt x="1063" y="308"/>
                    <a:pt x="1066" y="303"/>
                    <a:pt x="1067" y="302"/>
                  </a:cubicBezTo>
                  <a:cubicBezTo>
                    <a:pt x="1068" y="300"/>
                    <a:pt x="1073" y="302"/>
                    <a:pt x="1074" y="301"/>
                  </a:cubicBezTo>
                  <a:cubicBezTo>
                    <a:pt x="1076" y="301"/>
                    <a:pt x="1076" y="305"/>
                    <a:pt x="1077" y="303"/>
                  </a:cubicBezTo>
                  <a:cubicBezTo>
                    <a:pt x="1079" y="301"/>
                    <a:pt x="1082" y="296"/>
                    <a:pt x="1085" y="296"/>
                  </a:cubicBezTo>
                  <a:cubicBezTo>
                    <a:pt x="1087" y="296"/>
                    <a:pt x="1086" y="300"/>
                    <a:pt x="1086" y="302"/>
                  </a:cubicBezTo>
                  <a:cubicBezTo>
                    <a:pt x="1087" y="305"/>
                    <a:pt x="1089" y="301"/>
                    <a:pt x="1093" y="299"/>
                  </a:cubicBezTo>
                  <a:cubicBezTo>
                    <a:pt x="1098" y="295"/>
                    <a:pt x="1108" y="296"/>
                    <a:pt x="1112" y="297"/>
                  </a:cubicBezTo>
                  <a:cubicBezTo>
                    <a:pt x="1114" y="299"/>
                    <a:pt x="1115" y="302"/>
                    <a:pt x="1117" y="301"/>
                  </a:cubicBezTo>
                  <a:cubicBezTo>
                    <a:pt x="1120" y="301"/>
                    <a:pt x="1117" y="298"/>
                    <a:pt x="1120" y="298"/>
                  </a:cubicBezTo>
                  <a:cubicBezTo>
                    <a:pt x="1123" y="297"/>
                    <a:pt x="1127" y="294"/>
                    <a:pt x="1131" y="291"/>
                  </a:cubicBezTo>
                  <a:cubicBezTo>
                    <a:pt x="1135" y="288"/>
                    <a:pt x="1134" y="290"/>
                    <a:pt x="1136" y="288"/>
                  </a:cubicBezTo>
                  <a:cubicBezTo>
                    <a:pt x="1137" y="286"/>
                    <a:pt x="1139" y="287"/>
                    <a:pt x="1139" y="286"/>
                  </a:cubicBezTo>
                  <a:cubicBezTo>
                    <a:pt x="1140" y="284"/>
                    <a:pt x="1145" y="281"/>
                    <a:pt x="1152" y="280"/>
                  </a:cubicBezTo>
                  <a:cubicBezTo>
                    <a:pt x="1159" y="278"/>
                    <a:pt x="1168" y="274"/>
                    <a:pt x="1167" y="272"/>
                  </a:cubicBezTo>
                  <a:cubicBezTo>
                    <a:pt x="1167" y="271"/>
                    <a:pt x="1170" y="270"/>
                    <a:pt x="1171" y="272"/>
                  </a:cubicBezTo>
                  <a:cubicBezTo>
                    <a:pt x="1171" y="273"/>
                    <a:pt x="1173" y="273"/>
                    <a:pt x="1177" y="274"/>
                  </a:cubicBezTo>
                  <a:cubicBezTo>
                    <a:pt x="1181" y="274"/>
                    <a:pt x="1183" y="276"/>
                    <a:pt x="1185" y="273"/>
                  </a:cubicBezTo>
                  <a:cubicBezTo>
                    <a:pt x="1188" y="270"/>
                    <a:pt x="1184" y="269"/>
                    <a:pt x="1184" y="266"/>
                  </a:cubicBezTo>
                  <a:cubicBezTo>
                    <a:pt x="1185" y="264"/>
                    <a:pt x="1180" y="262"/>
                    <a:pt x="1181" y="260"/>
                  </a:cubicBezTo>
                  <a:cubicBezTo>
                    <a:pt x="1181" y="257"/>
                    <a:pt x="1177" y="252"/>
                    <a:pt x="1175" y="252"/>
                  </a:cubicBezTo>
                  <a:cubicBezTo>
                    <a:pt x="1174" y="253"/>
                    <a:pt x="1172" y="252"/>
                    <a:pt x="1172" y="250"/>
                  </a:cubicBezTo>
                  <a:cubicBezTo>
                    <a:pt x="1172" y="248"/>
                    <a:pt x="1171" y="246"/>
                    <a:pt x="1169" y="247"/>
                  </a:cubicBezTo>
                  <a:cubicBezTo>
                    <a:pt x="1167" y="249"/>
                    <a:pt x="1163" y="248"/>
                    <a:pt x="1162" y="246"/>
                  </a:cubicBezTo>
                  <a:cubicBezTo>
                    <a:pt x="1162" y="244"/>
                    <a:pt x="1167" y="242"/>
                    <a:pt x="1170" y="244"/>
                  </a:cubicBezTo>
                  <a:cubicBezTo>
                    <a:pt x="1173" y="245"/>
                    <a:pt x="1172" y="247"/>
                    <a:pt x="1174" y="248"/>
                  </a:cubicBezTo>
                  <a:cubicBezTo>
                    <a:pt x="1175" y="249"/>
                    <a:pt x="1180" y="248"/>
                    <a:pt x="1183" y="247"/>
                  </a:cubicBezTo>
                  <a:cubicBezTo>
                    <a:pt x="1184" y="246"/>
                    <a:pt x="1191" y="244"/>
                    <a:pt x="1192" y="242"/>
                  </a:cubicBezTo>
                  <a:cubicBezTo>
                    <a:pt x="1194" y="240"/>
                    <a:pt x="1192" y="240"/>
                    <a:pt x="1195" y="238"/>
                  </a:cubicBezTo>
                  <a:cubicBezTo>
                    <a:pt x="1196" y="237"/>
                    <a:pt x="1195" y="235"/>
                    <a:pt x="1193" y="234"/>
                  </a:cubicBezTo>
                  <a:cubicBezTo>
                    <a:pt x="1191" y="233"/>
                    <a:pt x="1192" y="230"/>
                    <a:pt x="1194" y="230"/>
                  </a:cubicBezTo>
                  <a:cubicBezTo>
                    <a:pt x="1196" y="230"/>
                    <a:pt x="1195" y="228"/>
                    <a:pt x="1196" y="228"/>
                  </a:cubicBezTo>
                  <a:cubicBezTo>
                    <a:pt x="1197" y="228"/>
                    <a:pt x="1197" y="228"/>
                    <a:pt x="1200" y="228"/>
                  </a:cubicBezTo>
                  <a:cubicBezTo>
                    <a:pt x="1203" y="227"/>
                    <a:pt x="1200" y="229"/>
                    <a:pt x="1199" y="231"/>
                  </a:cubicBezTo>
                  <a:cubicBezTo>
                    <a:pt x="1198" y="233"/>
                    <a:pt x="1201" y="235"/>
                    <a:pt x="1202" y="237"/>
                  </a:cubicBezTo>
                  <a:cubicBezTo>
                    <a:pt x="1202" y="238"/>
                    <a:pt x="1207" y="238"/>
                    <a:pt x="1209" y="237"/>
                  </a:cubicBezTo>
                  <a:cubicBezTo>
                    <a:pt x="1212" y="235"/>
                    <a:pt x="1220" y="239"/>
                    <a:pt x="1221" y="240"/>
                  </a:cubicBezTo>
                  <a:cubicBezTo>
                    <a:pt x="1221" y="242"/>
                    <a:pt x="1223" y="245"/>
                    <a:pt x="1226" y="247"/>
                  </a:cubicBezTo>
                  <a:cubicBezTo>
                    <a:pt x="1230" y="249"/>
                    <a:pt x="1233" y="248"/>
                    <a:pt x="1233" y="250"/>
                  </a:cubicBezTo>
                  <a:cubicBezTo>
                    <a:pt x="1234" y="252"/>
                    <a:pt x="1236" y="252"/>
                    <a:pt x="1238" y="252"/>
                  </a:cubicBezTo>
                  <a:cubicBezTo>
                    <a:pt x="1240" y="252"/>
                    <a:pt x="1241" y="253"/>
                    <a:pt x="1243" y="252"/>
                  </a:cubicBezTo>
                  <a:cubicBezTo>
                    <a:pt x="1244" y="251"/>
                    <a:pt x="1244" y="252"/>
                    <a:pt x="1246" y="252"/>
                  </a:cubicBezTo>
                  <a:cubicBezTo>
                    <a:pt x="1248" y="250"/>
                    <a:pt x="1243" y="249"/>
                    <a:pt x="1243" y="247"/>
                  </a:cubicBezTo>
                  <a:cubicBezTo>
                    <a:pt x="1244" y="246"/>
                    <a:pt x="1245" y="248"/>
                    <a:pt x="1246" y="248"/>
                  </a:cubicBezTo>
                  <a:cubicBezTo>
                    <a:pt x="1248" y="248"/>
                    <a:pt x="1246" y="244"/>
                    <a:pt x="1247" y="244"/>
                  </a:cubicBezTo>
                  <a:cubicBezTo>
                    <a:pt x="1248" y="244"/>
                    <a:pt x="1247" y="238"/>
                    <a:pt x="1246" y="237"/>
                  </a:cubicBezTo>
                  <a:cubicBezTo>
                    <a:pt x="1245" y="237"/>
                    <a:pt x="1246" y="234"/>
                    <a:pt x="1248" y="236"/>
                  </a:cubicBezTo>
                  <a:cubicBezTo>
                    <a:pt x="1251" y="238"/>
                    <a:pt x="1255" y="238"/>
                    <a:pt x="1257" y="238"/>
                  </a:cubicBezTo>
                  <a:cubicBezTo>
                    <a:pt x="1259" y="238"/>
                    <a:pt x="1257" y="236"/>
                    <a:pt x="1256" y="236"/>
                  </a:cubicBezTo>
                  <a:cubicBezTo>
                    <a:pt x="1254" y="236"/>
                    <a:pt x="1256" y="234"/>
                    <a:pt x="1256" y="235"/>
                  </a:cubicBezTo>
                  <a:cubicBezTo>
                    <a:pt x="1258" y="236"/>
                    <a:pt x="1261" y="237"/>
                    <a:pt x="1261" y="236"/>
                  </a:cubicBezTo>
                  <a:cubicBezTo>
                    <a:pt x="1261" y="234"/>
                    <a:pt x="1262" y="231"/>
                    <a:pt x="1265" y="231"/>
                  </a:cubicBezTo>
                  <a:cubicBezTo>
                    <a:pt x="1267" y="231"/>
                    <a:pt x="1268" y="230"/>
                    <a:pt x="1266" y="229"/>
                  </a:cubicBezTo>
                  <a:close/>
                  <a:moveTo>
                    <a:pt x="654" y="373"/>
                  </a:moveTo>
                  <a:cubicBezTo>
                    <a:pt x="648" y="379"/>
                    <a:pt x="635" y="381"/>
                    <a:pt x="635" y="385"/>
                  </a:cubicBezTo>
                  <a:cubicBezTo>
                    <a:pt x="635" y="390"/>
                    <a:pt x="620" y="392"/>
                    <a:pt x="619" y="390"/>
                  </a:cubicBezTo>
                  <a:cubicBezTo>
                    <a:pt x="617" y="388"/>
                    <a:pt x="630" y="387"/>
                    <a:pt x="633" y="381"/>
                  </a:cubicBezTo>
                  <a:cubicBezTo>
                    <a:pt x="636" y="374"/>
                    <a:pt x="647" y="371"/>
                    <a:pt x="652" y="362"/>
                  </a:cubicBezTo>
                  <a:cubicBezTo>
                    <a:pt x="657" y="356"/>
                    <a:pt x="660" y="347"/>
                    <a:pt x="662" y="348"/>
                  </a:cubicBezTo>
                  <a:cubicBezTo>
                    <a:pt x="664" y="348"/>
                    <a:pt x="660" y="368"/>
                    <a:pt x="654" y="373"/>
                  </a:cubicBezTo>
                  <a:close/>
                  <a:moveTo>
                    <a:pt x="682" y="116"/>
                  </a:moveTo>
                  <a:cubicBezTo>
                    <a:pt x="681" y="118"/>
                    <a:pt x="676" y="118"/>
                    <a:pt x="677" y="119"/>
                  </a:cubicBezTo>
                  <a:cubicBezTo>
                    <a:pt x="680" y="122"/>
                    <a:pt x="691" y="120"/>
                    <a:pt x="691" y="117"/>
                  </a:cubicBezTo>
                  <a:cubicBezTo>
                    <a:pt x="691" y="113"/>
                    <a:pt x="683" y="114"/>
                    <a:pt x="682" y="116"/>
                  </a:cubicBezTo>
                  <a:close/>
                  <a:moveTo>
                    <a:pt x="282" y="7"/>
                  </a:moveTo>
                  <a:cubicBezTo>
                    <a:pt x="288" y="7"/>
                    <a:pt x="286" y="4"/>
                    <a:pt x="290" y="4"/>
                  </a:cubicBezTo>
                  <a:cubicBezTo>
                    <a:pt x="293" y="5"/>
                    <a:pt x="298" y="4"/>
                    <a:pt x="296" y="2"/>
                  </a:cubicBezTo>
                  <a:cubicBezTo>
                    <a:pt x="294" y="0"/>
                    <a:pt x="281" y="1"/>
                    <a:pt x="282" y="3"/>
                  </a:cubicBezTo>
                  <a:cubicBezTo>
                    <a:pt x="284" y="4"/>
                    <a:pt x="272" y="4"/>
                    <a:pt x="273" y="4"/>
                  </a:cubicBezTo>
                  <a:cubicBezTo>
                    <a:pt x="273" y="6"/>
                    <a:pt x="277" y="7"/>
                    <a:pt x="282" y="7"/>
                  </a:cubicBezTo>
                  <a:close/>
                  <a:moveTo>
                    <a:pt x="255" y="22"/>
                  </a:moveTo>
                  <a:cubicBezTo>
                    <a:pt x="255" y="18"/>
                    <a:pt x="243" y="23"/>
                    <a:pt x="246" y="23"/>
                  </a:cubicBezTo>
                  <a:cubicBezTo>
                    <a:pt x="248" y="23"/>
                    <a:pt x="255" y="25"/>
                    <a:pt x="255" y="22"/>
                  </a:cubicBezTo>
                  <a:close/>
                  <a:moveTo>
                    <a:pt x="283" y="19"/>
                  </a:moveTo>
                  <a:cubicBezTo>
                    <a:pt x="284" y="21"/>
                    <a:pt x="282" y="21"/>
                    <a:pt x="278" y="21"/>
                  </a:cubicBezTo>
                  <a:cubicBezTo>
                    <a:pt x="273" y="21"/>
                    <a:pt x="271" y="23"/>
                    <a:pt x="273" y="25"/>
                  </a:cubicBezTo>
                  <a:cubicBezTo>
                    <a:pt x="276" y="27"/>
                    <a:pt x="288" y="26"/>
                    <a:pt x="290" y="24"/>
                  </a:cubicBezTo>
                  <a:cubicBezTo>
                    <a:pt x="291" y="22"/>
                    <a:pt x="297" y="23"/>
                    <a:pt x="298" y="21"/>
                  </a:cubicBezTo>
                  <a:cubicBezTo>
                    <a:pt x="299" y="18"/>
                    <a:pt x="282" y="17"/>
                    <a:pt x="283" y="19"/>
                  </a:cubicBezTo>
                  <a:close/>
                  <a:moveTo>
                    <a:pt x="321" y="15"/>
                  </a:moveTo>
                  <a:cubicBezTo>
                    <a:pt x="323" y="12"/>
                    <a:pt x="318" y="12"/>
                    <a:pt x="317" y="10"/>
                  </a:cubicBezTo>
                  <a:cubicBezTo>
                    <a:pt x="317" y="9"/>
                    <a:pt x="304" y="9"/>
                    <a:pt x="305" y="10"/>
                  </a:cubicBezTo>
                  <a:cubicBezTo>
                    <a:pt x="306" y="12"/>
                    <a:pt x="297" y="15"/>
                    <a:pt x="300" y="17"/>
                  </a:cubicBezTo>
                  <a:cubicBezTo>
                    <a:pt x="305" y="22"/>
                    <a:pt x="319" y="17"/>
                    <a:pt x="321" y="15"/>
                  </a:cubicBezTo>
                  <a:close/>
                  <a:moveTo>
                    <a:pt x="286" y="11"/>
                  </a:moveTo>
                  <a:cubicBezTo>
                    <a:pt x="287" y="7"/>
                    <a:pt x="278" y="10"/>
                    <a:pt x="273" y="8"/>
                  </a:cubicBezTo>
                  <a:cubicBezTo>
                    <a:pt x="267" y="6"/>
                    <a:pt x="264" y="6"/>
                    <a:pt x="268" y="9"/>
                  </a:cubicBezTo>
                  <a:cubicBezTo>
                    <a:pt x="269" y="10"/>
                    <a:pt x="258" y="11"/>
                    <a:pt x="260" y="13"/>
                  </a:cubicBezTo>
                  <a:cubicBezTo>
                    <a:pt x="264" y="18"/>
                    <a:pt x="285" y="16"/>
                    <a:pt x="286" y="11"/>
                  </a:cubicBezTo>
                  <a:close/>
                  <a:moveTo>
                    <a:pt x="254" y="133"/>
                  </a:moveTo>
                  <a:cubicBezTo>
                    <a:pt x="254" y="135"/>
                    <a:pt x="252" y="137"/>
                    <a:pt x="248" y="137"/>
                  </a:cubicBezTo>
                  <a:cubicBezTo>
                    <a:pt x="243" y="137"/>
                    <a:pt x="250" y="140"/>
                    <a:pt x="251" y="142"/>
                  </a:cubicBezTo>
                  <a:cubicBezTo>
                    <a:pt x="251" y="144"/>
                    <a:pt x="246" y="143"/>
                    <a:pt x="246" y="146"/>
                  </a:cubicBezTo>
                  <a:cubicBezTo>
                    <a:pt x="246" y="150"/>
                    <a:pt x="238" y="146"/>
                    <a:pt x="237" y="151"/>
                  </a:cubicBezTo>
                  <a:cubicBezTo>
                    <a:pt x="236" y="156"/>
                    <a:pt x="241" y="155"/>
                    <a:pt x="244" y="155"/>
                  </a:cubicBezTo>
                  <a:cubicBezTo>
                    <a:pt x="248" y="155"/>
                    <a:pt x="242" y="159"/>
                    <a:pt x="245" y="161"/>
                  </a:cubicBezTo>
                  <a:cubicBezTo>
                    <a:pt x="248" y="163"/>
                    <a:pt x="250" y="162"/>
                    <a:pt x="248" y="158"/>
                  </a:cubicBezTo>
                  <a:cubicBezTo>
                    <a:pt x="246" y="155"/>
                    <a:pt x="257" y="160"/>
                    <a:pt x="254" y="163"/>
                  </a:cubicBezTo>
                  <a:cubicBezTo>
                    <a:pt x="251" y="166"/>
                    <a:pt x="259" y="168"/>
                    <a:pt x="264" y="168"/>
                  </a:cubicBezTo>
                  <a:cubicBezTo>
                    <a:pt x="268" y="168"/>
                    <a:pt x="283" y="171"/>
                    <a:pt x="283" y="168"/>
                  </a:cubicBezTo>
                  <a:cubicBezTo>
                    <a:pt x="283" y="166"/>
                    <a:pt x="278" y="164"/>
                    <a:pt x="273" y="159"/>
                  </a:cubicBezTo>
                  <a:cubicBezTo>
                    <a:pt x="268" y="155"/>
                    <a:pt x="265" y="146"/>
                    <a:pt x="270" y="143"/>
                  </a:cubicBezTo>
                  <a:cubicBezTo>
                    <a:pt x="276" y="140"/>
                    <a:pt x="271" y="138"/>
                    <a:pt x="277" y="134"/>
                  </a:cubicBezTo>
                  <a:cubicBezTo>
                    <a:pt x="281" y="131"/>
                    <a:pt x="278" y="127"/>
                    <a:pt x="283" y="127"/>
                  </a:cubicBezTo>
                  <a:cubicBezTo>
                    <a:pt x="287" y="126"/>
                    <a:pt x="282" y="122"/>
                    <a:pt x="287" y="121"/>
                  </a:cubicBezTo>
                  <a:cubicBezTo>
                    <a:pt x="291" y="121"/>
                    <a:pt x="292" y="116"/>
                    <a:pt x="291" y="115"/>
                  </a:cubicBezTo>
                  <a:cubicBezTo>
                    <a:pt x="290" y="113"/>
                    <a:pt x="296" y="115"/>
                    <a:pt x="299" y="112"/>
                  </a:cubicBezTo>
                  <a:cubicBezTo>
                    <a:pt x="301" y="109"/>
                    <a:pt x="306" y="111"/>
                    <a:pt x="308" y="107"/>
                  </a:cubicBezTo>
                  <a:cubicBezTo>
                    <a:pt x="310" y="104"/>
                    <a:pt x="336" y="95"/>
                    <a:pt x="350" y="92"/>
                  </a:cubicBezTo>
                  <a:cubicBezTo>
                    <a:pt x="363" y="89"/>
                    <a:pt x="374" y="83"/>
                    <a:pt x="369" y="79"/>
                  </a:cubicBezTo>
                  <a:cubicBezTo>
                    <a:pt x="363" y="75"/>
                    <a:pt x="350" y="80"/>
                    <a:pt x="346" y="83"/>
                  </a:cubicBezTo>
                  <a:cubicBezTo>
                    <a:pt x="342" y="86"/>
                    <a:pt x="338" y="84"/>
                    <a:pt x="334" y="86"/>
                  </a:cubicBezTo>
                  <a:cubicBezTo>
                    <a:pt x="330" y="88"/>
                    <a:pt x="323" y="90"/>
                    <a:pt x="319" y="87"/>
                  </a:cubicBezTo>
                  <a:cubicBezTo>
                    <a:pt x="315" y="84"/>
                    <a:pt x="311" y="90"/>
                    <a:pt x="308" y="90"/>
                  </a:cubicBezTo>
                  <a:cubicBezTo>
                    <a:pt x="305" y="90"/>
                    <a:pt x="302" y="93"/>
                    <a:pt x="299" y="93"/>
                  </a:cubicBezTo>
                  <a:cubicBezTo>
                    <a:pt x="296" y="93"/>
                    <a:pt x="290" y="95"/>
                    <a:pt x="290" y="96"/>
                  </a:cubicBezTo>
                  <a:cubicBezTo>
                    <a:pt x="289" y="98"/>
                    <a:pt x="283" y="98"/>
                    <a:pt x="283" y="100"/>
                  </a:cubicBezTo>
                  <a:cubicBezTo>
                    <a:pt x="283" y="103"/>
                    <a:pt x="279" y="105"/>
                    <a:pt x="278" y="103"/>
                  </a:cubicBezTo>
                  <a:cubicBezTo>
                    <a:pt x="275" y="100"/>
                    <a:pt x="272" y="105"/>
                    <a:pt x="276" y="107"/>
                  </a:cubicBezTo>
                  <a:cubicBezTo>
                    <a:pt x="278" y="110"/>
                    <a:pt x="269" y="110"/>
                    <a:pt x="271" y="112"/>
                  </a:cubicBezTo>
                  <a:cubicBezTo>
                    <a:pt x="273" y="114"/>
                    <a:pt x="268" y="115"/>
                    <a:pt x="269" y="117"/>
                  </a:cubicBezTo>
                  <a:cubicBezTo>
                    <a:pt x="270" y="119"/>
                    <a:pt x="266" y="119"/>
                    <a:pt x="263" y="120"/>
                  </a:cubicBezTo>
                  <a:cubicBezTo>
                    <a:pt x="259" y="121"/>
                    <a:pt x="257" y="125"/>
                    <a:pt x="262" y="126"/>
                  </a:cubicBezTo>
                  <a:cubicBezTo>
                    <a:pt x="266" y="126"/>
                    <a:pt x="259" y="127"/>
                    <a:pt x="260" y="130"/>
                  </a:cubicBezTo>
                  <a:cubicBezTo>
                    <a:pt x="260" y="133"/>
                    <a:pt x="253" y="131"/>
                    <a:pt x="254" y="13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26;p79">
              <a:extLst>
                <a:ext uri="{FF2B5EF4-FFF2-40B4-BE49-F238E27FC236}">
                  <a16:creationId xmlns:a16="http://schemas.microsoft.com/office/drawing/2014/main" id="{2F0AFC2E-5FC1-9BB7-69E4-1ACC2E48441F}"/>
                </a:ext>
              </a:extLst>
            </p:cNvPr>
            <p:cNvSpPr/>
            <p:nvPr/>
          </p:nvSpPr>
          <p:spPr>
            <a:xfrm>
              <a:off x="4771573" y="5852927"/>
              <a:ext cx="623922" cy="632078"/>
            </a:xfrm>
            <a:custGeom>
              <a:avLst/>
              <a:gdLst/>
              <a:ahLst/>
              <a:cxnLst/>
              <a:rect l="l" t="t" r="r" b="b"/>
              <a:pathLst>
                <a:path w="94" h="95" extrusionOk="0">
                  <a:moveTo>
                    <a:pt x="35" y="91"/>
                  </a:moveTo>
                  <a:cubicBezTo>
                    <a:pt x="35" y="89"/>
                    <a:pt x="38" y="86"/>
                    <a:pt x="39" y="89"/>
                  </a:cubicBezTo>
                  <a:cubicBezTo>
                    <a:pt x="41" y="91"/>
                    <a:pt x="40" y="93"/>
                    <a:pt x="44" y="93"/>
                  </a:cubicBezTo>
                  <a:cubicBezTo>
                    <a:pt x="46" y="93"/>
                    <a:pt x="52" y="95"/>
                    <a:pt x="53" y="93"/>
                  </a:cubicBezTo>
                  <a:cubicBezTo>
                    <a:pt x="54" y="92"/>
                    <a:pt x="57" y="91"/>
                    <a:pt x="57" y="89"/>
                  </a:cubicBezTo>
                  <a:cubicBezTo>
                    <a:pt x="57" y="86"/>
                    <a:pt x="57" y="42"/>
                    <a:pt x="57" y="40"/>
                  </a:cubicBezTo>
                  <a:cubicBezTo>
                    <a:pt x="57" y="38"/>
                    <a:pt x="65" y="40"/>
                    <a:pt x="65" y="37"/>
                  </a:cubicBezTo>
                  <a:cubicBezTo>
                    <a:pt x="65" y="34"/>
                    <a:pt x="65" y="11"/>
                    <a:pt x="65" y="11"/>
                  </a:cubicBezTo>
                  <a:cubicBezTo>
                    <a:pt x="65" y="11"/>
                    <a:pt x="70" y="11"/>
                    <a:pt x="72" y="10"/>
                  </a:cubicBezTo>
                  <a:cubicBezTo>
                    <a:pt x="74" y="10"/>
                    <a:pt x="79" y="7"/>
                    <a:pt x="80" y="8"/>
                  </a:cubicBezTo>
                  <a:cubicBezTo>
                    <a:pt x="81" y="9"/>
                    <a:pt x="83" y="12"/>
                    <a:pt x="84" y="11"/>
                  </a:cubicBezTo>
                  <a:cubicBezTo>
                    <a:pt x="85" y="10"/>
                    <a:pt x="87" y="7"/>
                    <a:pt x="90" y="7"/>
                  </a:cubicBezTo>
                  <a:cubicBezTo>
                    <a:pt x="91" y="7"/>
                    <a:pt x="92" y="7"/>
                    <a:pt x="94" y="7"/>
                  </a:cubicBezTo>
                  <a:cubicBezTo>
                    <a:pt x="94" y="6"/>
                    <a:pt x="94" y="6"/>
                    <a:pt x="94" y="5"/>
                  </a:cubicBezTo>
                  <a:cubicBezTo>
                    <a:pt x="94" y="3"/>
                    <a:pt x="80" y="6"/>
                    <a:pt x="79" y="7"/>
                  </a:cubicBezTo>
                  <a:cubicBezTo>
                    <a:pt x="76" y="7"/>
                    <a:pt x="69" y="8"/>
                    <a:pt x="67" y="7"/>
                  </a:cubicBezTo>
                  <a:cubicBezTo>
                    <a:pt x="65" y="6"/>
                    <a:pt x="51" y="7"/>
                    <a:pt x="51" y="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25" y="5"/>
                    <a:pt x="22" y="5"/>
                  </a:cubicBezTo>
                  <a:cubicBezTo>
                    <a:pt x="20" y="5"/>
                    <a:pt x="18" y="4"/>
                    <a:pt x="16" y="3"/>
                  </a:cubicBezTo>
                  <a:cubicBezTo>
                    <a:pt x="13" y="1"/>
                    <a:pt x="11" y="1"/>
                    <a:pt x="9" y="2"/>
                  </a:cubicBezTo>
                  <a:cubicBezTo>
                    <a:pt x="6" y="3"/>
                    <a:pt x="8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9"/>
                    <a:pt x="5" y="13"/>
                  </a:cubicBezTo>
                  <a:cubicBezTo>
                    <a:pt x="7" y="16"/>
                    <a:pt x="10" y="22"/>
                    <a:pt x="12" y="28"/>
                  </a:cubicBezTo>
                  <a:cubicBezTo>
                    <a:pt x="13" y="33"/>
                    <a:pt x="18" y="39"/>
                    <a:pt x="20" y="43"/>
                  </a:cubicBezTo>
                  <a:cubicBezTo>
                    <a:pt x="20" y="47"/>
                    <a:pt x="19" y="54"/>
                    <a:pt x="20" y="55"/>
                  </a:cubicBezTo>
                  <a:cubicBezTo>
                    <a:pt x="20" y="58"/>
                    <a:pt x="21" y="63"/>
                    <a:pt x="22" y="67"/>
                  </a:cubicBezTo>
                  <a:cubicBezTo>
                    <a:pt x="23" y="72"/>
                    <a:pt x="23" y="81"/>
                    <a:pt x="27" y="86"/>
                  </a:cubicBezTo>
                  <a:cubicBezTo>
                    <a:pt x="29" y="87"/>
                    <a:pt x="31" y="89"/>
                    <a:pt x="32" y="91"/>
                  </a:cubicBezTo>
                  <a:cubicBezTo>
                    <a:pt x="33" y="91"/>
                    <a:pt x="35" y="91"/>
                    <a:pt x="35" y="9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27;p79">
              <a:extLst>
                <a:ext uri="{FF2B5EF4-FFF2-40B4-BE49-F238E27FC236}">
                  <a16:creationId xmlns:a16="http://schemas.microsoft.com/office/drawing/2014/main" id="{AEE9A792-1A27-A683-A483-8369745BA5D2}"/>
                </a:ext>
              </a:extLst>
            </p:cNvPr>
            <p:cNvSpPr/>
            <p:nvPr/>
          </p:nvSpPr>
          <p:spPr>
            <a:xfrm>
              <a:off x="5395487" y="5787680"/>
              <a:ext cx="395555" cy="338468"/>
            </a:xfrm>
            <a:custGeom>
              <a:avLst/>
              <a:gdLst/>
              <a:ahLst/>
              <a:cxnLst/>
              <a:rect l="l" t="t" r="r" b="b"/>
              <a:pathLst>
                <a:path w="60" h="51" extrusionOk="0">
                  <a:moveTo>
                    <a:pt x="40" y="2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1"/>
                    <a:pt x="28" y="2"/>
                    <a:pt x="28" y="3"/>
                  </a:cubicBezTo>
                  <a:cubicBezTo>
                    <a:pt x="28" y="5"/>
                    <a:pt x="24" y="8"/>
                    <a:pt x="22" y="9"/>
                  </a:cubicBezTo>
                  <a:cubicBezTo>
                    <a:pt x="19" y="10"/>
                    <a:pt x="15" y="16"/>
                    <a:pt x="14" y="17"/>
                  </a:cubicBezTo>
                  <a:cubicBezTo>
                    <a:pt x="12" y="18"/>
                    <a:pt x="6" y="16"/>
                    <a:pt x="4" y="16"/>
                  </a:cubicBezTo>
                  <a:cubicBezTo>
                    <a:pt x="4" y="15"/>
                    <a:pt x="2" y="16"/>
                    <a:pt x="0" y="16"/>
                  </a:cubicBezTo>
                  <a:cubicBezTo>
                    <a:pt x="1" y="18"/>
                    <a:pt x="4" y="21"/>
                    <a:pt x="5" y="21"/>
                  </a:cubicBezTo>
                  <a:cubicBezTo>
                    <a:pt x="6" y="21"/>
                    <a:pt x="6" y="28"/>
                    <a:pt x="9" y="29"/>
                  </a:cubicBezTo>
                  <a:cubicBezTo>
                    <a:pt x="11" y="31"/>
                    <a:pt x="16" y="33"/>
                    <a:pt x="16" y="35"/>
                  </a:cubicBezTo>
                  <a:cubicBezTo>
                    <a:pt x="16" y="37"/>
                    <a:pt x="20" y="38"/>
                    <a:pt x="20" y="40"/>
                  </a:cubicBezTo>
                  <a:cubicBezTo>
                    <a:pt x="20" y="42"/>
                    <a:pt x="22" y="46"/>
                    <a:pt x="24" y="46"/>
                  </a:cubicBezTo>
                  <a:cubicBezTo>
                    <a:pt x="29" y="46"/>
                    <a:pt x="30" y="48"/>
                    <a:pt x="30" y="49"/>
                  </a:cubicBezTo>
                  <a:cubicBezTo>
                    <a:pt x="30" y="50"/>
                    <a:pt x="36" y="49"/>
                    <a:pt x="37" y="50"/>
                  </a:cubicBezTo>
                  <a:cubicBezTo>
                    <a:pt x="37" y="51"/>
                    <a:pt x="44" y="50"/>
                    <a:pt x="46" y="51"/>
                  </a:cubicBezTo>
                  <a:cubicBezTo>
                    <a:pt x="47" y="50"/>
                    <a:pt x="51" y="46"/>
                    <a:pt x="53" y="44"/>
                  </a:cubicBezTo>
                  <a:cubicBezTo>
                    <a:pt x="55" y="41"/>
                    <a:pt x="53" y="37"/>
                    <a:pt x="55" y="37"/>
                  </a:cubicBezTo>
                  <a:cubicBezTo>
                    <a:pt x="57" y="36"/>
                    <a:pt x="60" y="32"/>
                    <a:pt x="58" y="31"/>
                  </a:cubicBezTo>
                  <a:cubicBezTo>
                    <a:pt x="58" y="31"/>
                    <a:pt x="58" y="27"/>
                    <a:pt x="57" y="25"/>
                  </a:cubicBezTo>
                  <a:cubicBezTo>
                    <a:pt x="55" y="24"/>
                    <a:pt x="58" y="23"/>
                    <a:pt x="58" y="19"/>
                  </a:cubicBezTo>
                  <a:cubicBezTo>
                    <a:pt x="58" y="15"/>
                    <a:pt x="59" y="8"/>
                    <a:pt x="58" y="8"/>
                  </a:cubicBezTo>
                  <a:cubicBezTo>
                    <a:pt x="57" y="7"/>
                    <a:pt x="52" y="6"/>
                    <a:pt x="49" y="4"/>
                  </a:cubicBezTo>
                  <a:cubicBezTo>
                    <a:pt x="46" y="2"/>
                    <a:pt x="40" y="2"/>
                    <a:pt x="40" y="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928;p79">
              <a:extLst>
                <a:ext uri="{FF2B5EF4-FFF2-40B4-BE49-F238E27FC236}">
                  <a16:creationId xmlns:a16="http://schemas.microsoft.com/office/drawing/2014/main" id="{38C7619B-B207-813E-8817-241D3FB46AC5}"/>
                </a:ext>
              </a:extLst>
            </p:cNvPr>
            <p:cNvSpPr/>
            <p:nvPr/>
          </p:nvSpPr>
          <p:spPr>
            <a:xfrm>
              <a:off x="5150815" y="5893705"/>
              <a:ext cx="444494" cy="477119"/>
            </a:xfrm>
            <a:custGeom>
              <a:avLst/>
              <a:gdLst/>
              <a:ahLst/>
              <a:cxnLst/>
              <a:rect l="l" t="t" r="r" b="b"/>
              <a:pathLst>
                <a:path w="67" h="72" extrusionOk="0">
                  <a:moveTo>
                    <a:pt x="61" y="30"/>
                  </a:moveTo>
                  <a:cubicBezTo>
                    <a:pt x="59" y="30"/>
                    <a:pt x="56" y="26"/>
                    <a:pt x="56" y="24"/>
                  </a:cubicBezTo>
                  <a:cubicBezTo>
                    <a:pt x="56" y="22"/>
                    <a:pt x="53" y="21"/>
                    <a:pt x="53" y="19"/>
                  </a:cubicBezTo>
                  <a:cubicBezTo>
                    <a:pt x="53" y="17"/>
                    <a:pt x="48" y="15"/>
                    <a:pt x="45" y="13"/>
                  </a:cubicBezTo>
                  <a:cubicBezTo>
                    <a:pt x="43" y="12"/>
                    <a:pt x="43" y="5"/>
                    <a:pt x="42" y="5"/>
                  </a:cubicBezTo>
                  <a:cubicBezTo>
                    <a:pt x="41" y="5"/>
                    <a:pt x="38" y="2"/>
                    <a:pt x="37" y="0"/>
                  </a:cubicBezTo>
                  <a:cubicBezTo>
                    <a:pt x="35" y="1"/>
                    <a:pt x="33" y="1"/>
                    <a:pt x="33" y="1"/>
                  </a:cubicBezTo>
                  <a:cubicBezTo>
                    <a:pt x="30" y="1"/>
                    <a:pt x="28" y="4"/>
                    <a:pt x="27" y="5"/>
                  </a:cubicBezTo>
                  <a:cubicBezTo>
                    <a:pt x="26" y="6"/>
                    <a:pt x="24" y="3"/>
                    <a:pt x="23" y="2"/>
                  </a:cubicBezTo>
                  <a:cubicBezTo>
                    <a:pt x="21" y="1"/>
                    <a:pt x="17" y="4"/>
                    <a:pt x="15" y="4"/>
                  </a:cubicBezTo>
                  <a:cubicBezTo>
                    <a:pt x="13" y="5"/>
                    <a:pt x="8" y="5"/>
                    <a:pt x="8" y="5"/>
                  </a:cubicBezTo>
                  <a:cubicBezTo>
                    <a:pt x="8" y="5"/>
                    <a:pt x="8" y="28"/>
                    <a:pt x="8" y="31"/>
                  </a:cubicBezTo>
                  <a:cubicBezTo>
                    <a:pt x="8" y="34"/>
                    <a:pt x="0" y="32"/>
                    <a:pt x="0" y="34"/>
                  </a:cubicBezTo>
                  <a:cubicBezTo>
                    <a:pt x="0" y="34"/>
                    <a:pt x="0" y="45"/>
                    <a:pt x="0" y="56"/>
                  </a:cubicBezTo>
                  <a:cubicBezTo>
                    <a:pt x="2" y="56"/>
                    <a:pt x="4" y="57"/>
                    <a:pt x="4" y="58"/>
                  </a:cubicBezTo>
                  <a:cubicBezTo>
                    <a:pt x="5" y="59"/>
                    <a:pt x="7" y="65"/>
                    <a:pt x="7" y="66"/>
                  </a:cubicBezTo>
                  <a:cubicBezTo>
                    <a:pt x="6" y="68"/>
                    <a:pt x="5" y="67"/>
                    <a:pt x="5" y="68"/>
                  </a:cubicBezTo>
                  <a:cubicBezTo>
                    <a:pt x="5" y="69"/>
                    <a:pt x="4" y="71"/>
                    <a:pt x="6" y="71"/>
                  </a:cubicBezTo>
                  <a:cubicBezTo>
                    <a:pt x="9" y="71"/>
                    <a:pt x="12" y="72"/>
                    <a:pt x="13" y="70"/>
                  </a:cubicBezTo>
                  <a:cubicBezTo>
                    <a:pt x="15" y="69"/>
                    <a:pt x="21" y="65"/>
                    <a:pt x="21" y="63"/>
                  </a:cubicBezTo>
                  <a:cubicBezTo>
                    <a:pt x="21" y="61"/>
                    <a:pt x="21" y="57"/>
                    <a:pt x="25" y="59"/>
                  </a:cubicBezTo>
                  <a:cubicBezTo>
                    <a:pt x="29" y="61"/>
                    <a:pt x="30" y="62"/>
                    <a:pt x="34" y="62"/>
                  </a:cubicBezTo>
                  <a:cubicBezTo>
                    <a:pt x="39" y="62"/>
                    <a:pt x="40" y="61"/>
                    <a:pt x="41" y="58"/>
                  </a:cubicBezTo>
                  <a:cubicBezTo>
                    <a:pt x="42" y="56"/>
                    <a:pt x="41" y="53"/>
                    <a:pt x="44" y="53"/>
                  </a:cubicBezTo>
                  <a:cubicBezTo>
                    <a:pt x="47" y="53"/>
                    <a:pt x="50" y="50"/>
                    <a:pt x="50" y="48"/>
                  </a:cubicBezTo>
                  <a:cubicBezTo>
                    <a:pt x="50" y="46"/>
                    <a:pt x="52" y="44"/>
                    <a:pt x="54" y="44"/>
                  </a:cubicBezTo>
                  <a:cubicBezTo>
                    <a:pt x="56" y="44"/>
                    <a:pt x="59" y="41"/>
                    <a:pt x="59" y="39"/>
                  </a:cubicBezTo>
                  <a:cubicBezTo>
                    <a:pt x="60" y="36"/>
                    <a:pt x="63" y="37"/>
                    <a:pt x="64" y="36"/>
                  </a:cubicBezTo>
                  <a:cubicBezTo>
                    <a:pt x="65" y="35"/>
                    <a:pt x="66" y="34"/>
                    <a:pt x="6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2"/>
                    <a:pt x="66" y="30"/>
                    <a:pt x="61" y="3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29;p79">
              <a:extLst>
                <a:ext uri="{FF2B5EF4-FFF2-40B4-BE49-F238E27FC236}">
                  <a16:creationId xmlns:a16="http://schemas.microsoft.com/office/drawing/2014/main" id="{D8D4C7D1-3076-2C45-EA9D-E98999AD908C}"/>
                </a:ext>
              </a:extLst>
            </p:cNvPr>
            <p:cNvSpPr/>
            <p:nvPr/>
          </p:nvSpPr>
          <p:spPr>
            <a:xfrm>
              <a:off x="5672781" y="6305582"/>
              <a:ext cx="61169" cy="85637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4" y="0"/>
                  </a:moveTo>
                  <a:cubicBezTo>
                    <a:pt x="2" y="0"/>
                    <a:pt x="0" y="4"/>
                    <a:pt x="0" y="5"/>
                  </a:cubicBezTo>
                  <a:cubicBezTo>
                    <a:pt x="0" y="6"/>
                    <a:pt x="1" y="12"/>
                    <a:pt x="4" y="12"/>
                  </a:cubicBezTo>
                  <a:cubicBezTo>
                    <a:pt x="6" y="13"/>
                    <a:pt x="8" y="12"/>
                    <a:pt x="8" y="11"/>
                  </a:cubicBezTo>
                  <a:cubicBezTo>
                    <a:pt x="8" y="10"/>
                    <a:pt x="9" y="9"/>
                    <a:pt x="9" y="9"/>
                  </a:cubicBezTo>
                  <a:cubicBezTo>
                    <a:pt x="9" y="7"/>
                    <a:pt x="9" y="4"/>
                    <a:pt x="9" y="3"/>
                  </a:cubicBezTo>
                  <a:cubicBezTo>
                    <a:pt x="7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930;p79">
              <a:extLst>
                <a:ext uri="{FF2B5EF4-FFF2-40B4-BE49-F238E27FC236}">
                  <a16:creationId xmlns:a16="http://schemas.microsoft.com/office/drawing/2014/main" id="{CD0878E4-3EAF-D319-98DB-D5BEF4291B4A}"/>
                </a:ext>
              </a:extLst>
            </p:cNvPr>
            <p:cNvSpPr/>
            <p:nvPr/>
          </p:nvSpPr>
          <p:spPr>
            <a:xfrm>
              <a:off x="5493359" y="6444227"/>
              <a:ext cx="106028" cy="126417"/>
            </a:xfrm>
            <a:custGeom>
              <a:avLst/>
              <a:gdLst/>
              <a:ahLst/>
              <a:cxnLst/>
              <a:rect l="l" t="t" r="r" b="b"/>
              <a:pathLst>
                <a:path w="16" h="19" extrusionOk="0">
                  <a:moveTo>
                    <a:pt x="11" y="2"/>
                  </a:moveTo>
                  <a:cubicBezTo>
                    <a:pt x="10" y="0"/>
                    <a:pt x="5" y="3"/>
                    <a:pt x="4" y="5"/>
                  </a:cubicBezTo>
                  <a:cubicBezTo>
                    <a:pt x="3" y="7"/>
                    <a:pt x="0" y="13"/>
                    <a:pt x="0" y="1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6"/>
                    <a:pt x="9" y="14"/>
                  </a:cubicBezTo>
                  <a:cubicBezTo>
                    <a:pt x="9" y="13"/>
                    <a:pt x="14" y="15"/>
                    <a:pt x="14" y="13"/>
                  </a:cubicBezTo>
                  <a:cubicBezTo>
                    <a:pt x="14" y="12"/>
                    <a:pt x="16" y="10"/>
                    <a:pt x="16" y="8"/>
                  </a:cubicBezTo>
                  <a:cubicBezTo>
                    <a:pt x="16" y="6"/>
                    <a:pt x="12" y="4"/>
                    <a:pt x="11" y="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931;p79">
              <a:extLst>
                <a:ext uri="{FF2B5EF4-FFF2-40B4-BE49-F238E27FC236}">
                  <a16:creationId xmlns:a16="http://schemas.microsoft.com/office/drawing/2014/main" id="{7DD87CD5-B236-19BA-B590-8A2AB2A43A54}"/>
                </a:ext>
              </a:extLst>
            </p:cNvPr>
            <p:cNvSpPr/>
            <p:nvPr/>
          </p:nvSpPr>
          <p:spPr>
            <a:xfrm>
              <a:off x="4975473" y="6109837"/>
              <a:ext cx="795191" cy="697325"/>
            </a:xfrm>
            <a:custGeom>
              <a:avLst/>
              <a:gdLst/>
              <a:ahLst/>
              <a:cxnLst/>
              <a:rect l="l" t="t" r="r" b="b"/>
              <a:pathLst>
                <a:path w="120" h="105" extrusionOk="0">
                  <a:moveTo>
                    <a:pt x="115" y="38"/>
                  </a:moveTo>
                  <a:cubicBezTo>
                    <a:pt x="115" y="38"/>
                    <a:pt x="115" y="38"/>
                    <a:pt x="114" y="38"/>
                  </a:cubicBezTo>
                  <a:cubicBezTo>
                    <a:pt x="114" y="38"/>
                    <a:pt x="113" y="39"/>
                    <a:pt x="113" y="40"/>
                  </a:cubicBezTo>
                  <a:cubicBezTo>
                    <a:pt x="113" y="41"/>
                    <a:pt x="111" y="42"/>
                    <a:pt x="109" y="41"/>
                  </a:cubicBezTo>
                  <a:cubicBezTo>
                    <a:pt x="107" y="41"/>
                    <a:pt x="105" y="36"/>
                    <a:pt x="105" y="35"/>
                  </a:cubicBezTo>
                  <a:cubicBezTo>
                    <a:pt x="105" y="34"/>
                    <a:pt x="107" y="29"/>
                    <a:pt x="109" y="29"/>
                  </a:cubicBezTo>
                  <a:cubicBezTo>
                    <a:pt x="110" y="29"/>
                    <a:pt x="112" y="31"/>
                    <a:pt x="114" y="32"/>
                  </a:cubicBezTo>
                  <a:cubicBezTo>
                    <a:pt x="114" y="31"/>
                    <a:pt x="114" y="30"/>
                    <a:pt x="114" y="30"/>
                  </a:cubicBezTo>
                  <a:cubicBezTo>
                    <a:pt x="114" y="29"/>
                    <a:pt x="115" y="18"/>
                    <a:pt x="113" y="16"/>
                  </a:cubicBezTo>
                  <a:cubicBezTo>
                    <a:pt x="111" y="15"/>
                    <a:pt x="109" y="4"/>
                    <a:pt x="108" y="2"/>
                  </a:cubicBezTo>
                  <a:cubicBezTo>
                    <a:pt x="107" y="1"/>
                    <a:pt x="100" y="2"/>
                    <a:pt x="100" y="1"/>
                  </a:cubicBezTo>
                  <a:cubicBezTo>
                    <a:pt x="99" y="0"/>
                    <a:pt x="93" y="0"/>
                    <a:pt x="93" y="0"/>
                  </a:cubicBezTo>
                  <a:cubicBezTo>
                    <a:pt x="92" y="1"/>
                    <a:pt x="91" y="2"/>
                    <a:pt x="90" y="3"/>
                  </a:cubicBezTo>
                  <a:cubicBezTo>
                    <a:pt x="89" y="4"/>
                    <a:pt x="86" y="3"/>
                    <a:pt x="85" y="6"/>
                  </a:cubicBezTo>
                  <a:cubicBezTo>
                    <a:pt x="85" y="8"/>
                    <a:pt x="82" y="11"/>
                    <a:pt x="80" y="11"/>
                  </a:cubicBezTo>
                  <a:cubicBezTo>
                    <a:pt x="78" y="11"/>
                    <a:pt x="76" y="13"/>
                    <a:pt x="76" y="15"/>
                  </a:cubicBezTo>
                  <a:cubicBezTo>
                    <a:pt x="76" y="17"/>
                    <a:pt x="73" y="20"/>
                    <a:pt x="70" y="20"/>
                  </a:cubicBezTo>
                  <a:cubicBezTo>
                    <a:pt x="67" y="20"/>
                    <a:pt x="68" y="23"/>
                    <a:pt x="67" y="25"/>
                  </a:cubicBezTo>
                  <a:cubicBezTo>
                    <a:pt x="66" y="28"/>
                    <a:pt x="65" y="29"/>
                    <a:pt x="60" y="29"/>
                  </a:cubicBezTo>
                  <a:cubicBezTo>
                    <a:pt x="56" y="29"/>
                    <a:pt x="55" y="28"/>
                    <a:pt x="51" y="26"/>
                  </a:cubicBezTo>
                  <a:cubicBezTo>
                    <a:pt x="47" y="24"/>
                    <a:pt x="47" y="28"/>
                    <a:pt x="47" y="30"/>
                  </a:cubicBezTo>
                  <a:cubicBezTo>
                    <a:pt x="47" y="32"/>
                    <a:pt x="41" y="36"/>
                    <a:pt x="39" y="37"/>
                  </a:cubicBezTo>
                  <a:cubicBezTo>
                    <a:pt x="38" y="39"/>
                    <a:pt x="35" y="38"/>
                    <a:pt x="32" y="38"/>
                  </a:cubicBezTo>
                  <a:cubicBezTo>
                    <a:pt x="30" y="38"/>
                    <a:pt x="31" y="36"/>
                    <a:pt x="31" y="35"/>
                  </a:cubicBezTo>
                  <a:cubicBezTo>
                    <a:pt x="31" y="34"/>
                    <a:pt x="32" y="35"/>
                    <a:pt x="33" y="33"/>
                  </a:cubicBezTo>
                  <a:cubicBezTo>
                    <a:pt x="33" y="32"/>
                    <a:pt x="31" y="26"/>
                    <a:pt x="30" y="25"/>
                  </a:cubicBezTo>
                  <a:cubicBezTo>
                    <a:pt x="30" y="24"/>
                    <a:pt x="28" y="23"/>
                    <a:pt x="26" y="23"/>
                  </a:cubicBezTo>
                  <a:cubicBezTo>
                    <a:pt x="26" y="35"/>
                    <a:pt x="26" y="49"/>
                    <a:pt x="26" y="50"/>
                  </a:cubicBezTo>
                  <a:cubicBezTo>
                    <a:pt x="26" y="52"/>
                    <a:pt x="23" y="53"/>
                    <a:pt x="22" y="54"/>
                  </a:cubicBezTo>
                  <a:cubicBezTo>
                    <a:pt x="21" y="56"/>
                    <a:pt x="15" y="54"/>
                    <a:pt x="12" y="54"/>
                  </a:cubicBezTo>
                  <a:cubicBezTo>
                    <a:pt x="9" y="54"/>
                    <a:pt x="10" y="51"/>
                    <a:pt x="8" y="50"/>
                  </a:cubicBezTo>
                  <a:cubicBezTo>
                    <a:pt x="7" y="47"/>
                    <a:pt x="4" y="50"/>
                    <a:pt x="4" y="51"/>
                  </a:cubicBezTo>
                  <a:cubicBezTo>
                    <a:pt x="4" y="52"/>
                    <a:pt x="2" y="52"/>
                    <a:pt x="0" y="52"/>
                  </a:cubicBezTo>
                  <a:cubicBezTo>
                    <a:pt x="3" y="56"/>
                    <a:pt x="5" y="61"/>
                    <a:pt x="7" y="64"/>
                  </a:cubicBezTo>
                  <a:cubicBezTo>
                    <a:pt x="8" y="70"/>
                    <a:pt x="12" y="75"/>
                    <a:pt x="13" y="79"/>
                  </a:cubicBezTo>
                  <a:cubicBezTo>
                    <a:pt x="14" y="82"/>
                    <a:pt x="16" y="86"/>
                    <a:pt x="13" y="86"/>
                  </a:cubicBezTo>
                  <a:cubicBezTo>
                    <a:pt x="11" y="87"/>
                    <a:pt x="11" y="88"/>
                    <a:pt x="13" y="92"/>
                  </a:cubicBezTo>
                  <a:cubicBezTo>
                    <a:pt x="16" y="96"/>
                    <a:pt x="14" y="98"/>
                    <a:pt x="16" y="99"/>
                  </a:cubicBezTo>
                  <a:cubicBezTo>
                    <a:pt x="18" y="99"/>
                    <a:pt x="18" y="100"/>
                    <a:pt x="19" y="100"/>
                  </a:cubicBezTo>
                  <a:cubicBezTo>
                    <a:pt x="21" y="100"/>
                    <a:pt x="22" y="102"/>
                    <a:pt x="23" y="103"/>
                  </a:cubicBezTo>
                  <a:cubicBezTo>
                    <a:pt x="24" y="105"/>
                    <a:pt x="26" y="105"/>
                    <a:pt x="28" y="103"/>
                  </a:cubicBezTo>
                  <a:cubicBezTo>
                    <a:pt x="29" y="101"/>
                    <a:pt x="33" y="100"/>
                    <a:pt x="36" y="100"/>
                  </a:cubicBezTo>
                  <a:cubicBezTo>
                    <a:pt x="40" y="100"/>
                    <a:pt x="40" y="99"/>
                    <a:pt x="44" y="98"/>
                  </a:cubicBezTo>
                  <a:cubicBezTo>
                    <a:pt x="47" y="97"/>
                    <a:pt x="52" y="97"/>
                    <a:pt x="55" y="98"/>
                  </a:cubicBezTo>
                  <a:cubicBezTo>
                    <a:pt x="59" y="99"/>
                    <a:pt x="60" y="98"/>
                    <a:pt x="62" y="97"/>
                  </a:cubicBezTo>
                  <a:cubicBezTo>
                    <a:pt x="63" y="96"/>
                    <a:pt x="67" y="99"/>
                    <a:pt x="67" y="96"/>
                  </a:cubicBezTo>
                  <a:cubicBezTo>
                    <a:pt x="67" y="93"/>
                    <a:pt x="70" y="94"/>
                    <a:pt x="73" y="94"/>
                  </a:cubicBezTo>
                  <a:cubicBezTo>
                    <a:pt x="76" y="94"/>
                    <a:pt x="83" y="89"/>
                    <a:pt x="88" y="84"/>
                  </a:cubicBezTo>
                  <a:cubicBezTo>
                    <a:pt x="94" y="79"/>
                    <a:pt x="103" y="68"/>
                    <a:pt x="106" y="62"/>
                  </a:cubicBezTo>
                  <a:cubicBezTo>
                    <a:pt x="109" y="57"/>
                    <a:pt x="114" y="53"/>
                    <a:pt x="117" y="50"/>
                  </a:cubicBezTo>
                  <a:cubicBezTo>
                    <a:pt x="119" y="49"/>
                    <a:pt x="119" y="43"/>
                    <a:pt x="120" y="38"/>
                  </a:cubicBezTo>
                  <a:cubicBezTo>
                    <a:pt x="118" y="38"/>
                    <a:pt x="115" y="38"/>
                    <a:pt x="115" y="38"/>
                  </a:cubicBezTo>
                  <a:close/>
                  <a:moveTo>
                    <a:pt x="92" y="63"/>
                  </a:moveTo>
                  <a:cubicBezTo>
                    <a:pt x="92" y="65"/>
                    <a:pt x="87" y="62"/>
                    <a:pt x="87" y="64"/>
                  </a:cubicBezTo>
                  <a:cubicBezTo>
                    <a:pt x="86" y="66"/>
                    <a:pt x="85" y="69"/>
                    <a:pt x="85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81" y="57"/>
                    <a:pt x="82" y="55"/>
                  </a:cubicBezTo>
                  <a:cubicBezTo>
                    <a:pt x="83" y="53"/>
                    <a:pt x="88" y="50"/>
                    <a:pt x="89" y="52"/>
                  </a:cubicBezTo>
                  <a:cubicBezTo>
                    <a:pt x="90" y="54"/>
                    <a:pt x="95" y="56"/>
                    <a:pt x="95" y="58"/>
                  </a:cubicBezTo>
                  <a:cubicBezTo>
                    <a:pt x="95" y="60"/>
                    <a:pt x="92" y="62"/>
                    <a:pt x="92" y="6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932;p79">
              <a:extLst>
                <a:ext uri="{FF2B5EF4-FFF2-40B4-BE49-F238E27FC236}">
                  <a16:creationId xmlns:a16="http://schemas.microsoft.com/office/drawing/2014/main" id="{843C9A00-D5F3-2BED-B9E9-1DFD5E40D57D}"/>
                </a:ext>
              </a:extLst>
            </p:cNvPr>
            <p:cNvSpPr/>
            <p:nvPr/>
          </p:nvSpPr>
          <p:spPr>
            <a:xfrm>
              <a:off x="4771573" y="5294261"/>
              <a:ext cx="574983" cy="611689"/>
            </a:xfrm>
            <a:custGeom>
              <a:avLst/>
              <a:gdLst/>
              <a:ahLst/>
              <a:cxnLst/>
              <a:rect l="l" t="t" r="r" b="b"/>
              <a:pathLst>
                <a:path w="87" h="92" extrusionOk="0">
                  <a:moveTo>
                    <a:pt x="6" y="84"/>
                  </a:moveTo>
                  <a:cubicBezTo>
                    <a:pt x="8" y="84"/>
                    <a:pt x="6" y="86"/>
                    <a:pt x="8" y="85"/>
                  </a:cubicBezTo>
                  <a:cubicBezTo>
                    <a:pt x="11" y="84"/>
                    <a:pt x="13" y="84"/>
                    <a:pt x="16" y="86"/>
                  </a:cubicBezTo>
                  <a:cubicBezTo>
                    <a:pt x="18" y="87"/>
                    <a:pt x="20" y="88"/>
                    <a:pt x="22" y="88"/>
                  </a:cubicBezTo>
                  <a:cubicBezTo>
                    <a:pt x="25" y="88"/>
                    <a:pt x="48" y="88"/>
                    <a:pt x="48" y="88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65" y="89"/>
                    <a:pt x="66" y="90"/>
                  </a:cubicBezTo>
                  <a:cubicBezTo>
                    <a:pt x="69" y="92"/>
                    <a:pt x="76" y="90"/>
                    <a:pt x="78" y="90"/>
                  </a:cubicBezTo>
                  <a:cubicBezTo>
                    <a:pt x="78" y="89"/>
                    <a:pt x="79" y="89"/>
                    <a:pt x="80" y="8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7"/>
                    <a:pt x="86" y="37"/>
                    <a:pt x="85" y="37"/>
                  </a:cubicBezTo>
                  <a:cubicBezTo>
                    <a:pt x="83" y="38"/>
                    <a:pt x="80" y="38"/>
                    <a:pt x="78" y="38"/>
                  </a:cubicBezTo>
                  <a:cubicBezTo>
                    <a:pt x="76" y="38"/>
                    <a:pt x="76" y="40"/>
                    <a:pt x="75" y="40"/>
                  </a:cubicBezTo>
                  <a:cubicBezTo>
                    <a:pt x="73" y="39"/>
                    <a:pt x="74" y="35"/>
                    <a:pt x="75" y="33"/>
                  </a:cubicBezTo>
                  <a:cubicBezTo>
                    <a:pt x="75" y="32"/>
                    <a:pt x="73" y="29"/>
                    <a:pt x="71" y="28"/>
                  </a:cubicBezTo>
                  <a:cubicBezTo>
                    <a:pt x="69" y="27"/>
                    <a:pt x="73" y="18"/>
                    <a:pt x="72" y="18"/>
                  </a:cubicBezTo>
                  <a:cubicBezTo>
                    <a:pt x="71" y="17"/>
                    <a:pt x="70" y="14"/>
                    <a:pt x="70" y="11"/>
                  </a:cubicBezTo>
                  <a:cubicBezTo>
                    <a:pt x="70" y="9"/>
                    <a:pt x="69" y="10"/>
                    <a:pt x="65" y="10"/>
                  </a:cubicBezTo>
                  <a:cubicBezTo>
                    <a:pt x="62" y="10"/>
                    <a:pt x="62" y="8"/>
                    <a:pt x="62" y="8"/>
                  </a:cubicBezTo>
                  <a:cubicBezTo>
                    <a:pt x="62" y="8"/>
                    <a:pt x="58" y="7"/>
                    <a:pt x="56" y="8"/>
                  </a:cubicBezTo>
                  <a:cubicBezTo>
                    <a:pt x="54" y="9"/>
                    <a:pt x="54" y="16"/>
                    <a:pt x="54" y="15"/>
                  </a:cubicBezTo>
                  <a:cubicBezTo>
                    <a:pt x="52" y="15"/>
                    <a:pt x="48" y="16"/>
                    <a:pt x="44" y="17"/>
                  </a:cubicBezTo>
                  <a:cubicBezTo>
                    <a:pt x="42" y="18"/>
                    <a:pt x="40" y="16"/>
                    <a:pt x="38" y="12"/>
                  </a:cubicBezTo>
                  <a:cubicBezTo>
                    <a:pt x="37" y="8"/>
                    <a:pt x="35" y="9"/>
                    <a:pt x="35" y="7"/>
                  </a:cubicBezTo>
                  <a:cubicBezTo>
                    <a:pt x="36" y="4"/>
                    <a:pt x="34" y="0"/>
                    <a:pt x="34" y="0"/>
                  </a:cubicBezTo>
                  <a:cubicBezTo>
                    <a:pt x="34" y="0"/>
                    <a:pt x="12" y="0"/>
                    <a:pt x="10" y="0"/>
                  </a:cubicBezTo>
                  <a:cubicBezTo>
                    <a:pt x="9" y="0"/>
                    <a:pt x="8" y="1"/>
                    <a:pt x="6" y="3"/>
                  </a:cubicBezTo>
                  <a:cubicBezTo>
                    <a:pt x="8" y="7"/>
                    <a:pt x="11" y="16"/>
                    <a:pt x="12" y="18"/>
                  </a:cubicBezTo>
                  <a:cubicBezTo>
                    <a:pt x="13" y="20"/>
                    <a:pt x="11" y="22"/>
                    <a:pt x="11" y="26"/>
                  </a:cubicBezTo>
                  <a:cubicBezTo>
                    <a:pt x="11" y="29"/>
                    <a:pt x="15" y="37"/>
                    <a:pt x="16" y="41"/>
                  </a:cubicBezTo>
                  <a:cubicBezTo>
                    <a:pt x="16" y="46"/>
                    <a:pt x="13" y="49"/>
                    <a:pt x="10" y="51"/>
                  </a:cubicBezTo>
                  <a:cubicBezTo>
                    <a:pt x="8" y="55"/>
                    <a:pt x="5" y="62"/>
                    <a:pt x="5" y="66"/>
                  </a:cubicBezTo>
                  <a:cubicBezTo>
                    <a:pt x="5" y="70"/>
                    <a:pt x="1" y="74"/>
                    <a:pt x="1" y="76"/>
                  </a:cubicBezTo>
                  <a:cubicBezTo>
                    <a:pt x="1" y="78"/>
                    <a:pt x="1" y="84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4" y="84"/>
                    <a:pt x="6" y="8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33;p79">
              <a:extLst>
                <a:ext uri="{FF2B5EF4-FFF2-40B4-BE49-F238E27FC236}">
                  <a16:creationId xmlns:a16="http://schemas.microsoft.com/office/drawing/2014/main" id="{630EA230-E6D0-FD94-7A89-28D3D64F3120}"/>
                </a:ext>
              </a:extLst>
            </p:cNvPr>
            <p:cNvSpPr/>
            <p:nvPr/>
          </p:nvSpPr>
          <p:spPr>
            <a:xfrm>
              <a:off x="5248684" y="5408436"/>
              <a:ext cx="562750" cy="497505"/>
            </a:xfrm>
            <a:custGeom>
              <a:avLst/>
              <a:gdLst/>
              <a:ahLst/>
              <a:cxnLst/>
              <a:rect l="l" t="t" r="r" b="b"/>
              <a:pathLst>
                <a:path w="85" h="75" extrusionOk="0">
                  <a:moveTo>
                    <a:pt x="66" y="3"/>
                  </a:moveTo>
                  <a:cubicBezTo>
                    <a:pt x="65" y="3"/>
                    <a:pt x="62" y="1"/>
                    <a:pt x="60" y="0"/>
                  </a:cubicBezTo>
                  <a:cubicBezTo>
                    <a:pt x="59" y="1"/>
                    <a:pt x="54" y="1"/>
                    <a:pt x="51" y="1"/>
                  </a:cubicBezTo>
                  <a:cubicBezTo>
                    <a:pt x="49" y="1"/>
                    <a:pt x="51" y="5"/>
                    <a:pt x="49" y="6"/>
                  </a:cubicBezTo>
                  <a:cubicBezTo>
                    <a:pt x="48" y="8"/>
                    <a:pt x="47" y="10"/>
                    <a:pt x="48" y="10"/>
                  </a:cubicBezTo>
                  <a:cubicBezTo>
                    <a:pt x="50" y="10"/>
                    <a:pt x="48" y="16"/>
                    <a:pt x="48" y="19"/>
                  </a:cubicBezTo>
                  <a:cubicBezTo>
                    <a:pt x="48" y="21"/>
                    <a:pt x="45" y="24"/>
                    <a:pt x="46" y="25"/>
                  </a:cubicBezTo>
                  <a:cubicBezTo>
                    <a:pt x="47" y="26"/>
                    <a:pt x="49" y="31"/>
                    <a:pt x="51" y="31"/>
                  </a:cubicBezTo>
                  <a:cubicBezTo>
                    <a:pt x="54" y="32"/>
                    <a:pt x="56" y="30"/>
                    <a:pt x="57" y="30"/>
                  </a:cubicBezTo>
                  <a:cubicBezTo>
                    <a:pt x="57" y="30"/>
                    <a:pt x="57" y="33"/>
                    <a:pt x="57" y="34"/>
                  </a:cubicBezTo>
                  <a:cubicBezTo>
                    <a:pt x="57" y="37"/>
                    <a:pt x="56" y="38"/>
                    <a:pt x="56" y="38"/>
                  </a:cubicBezTo>
                  <a:cubicBezTo>
                    <a:pt x="56" y="38"/>
                    <a:pt x="53" y="39"/>
                    <a:pt x="51" y="38"/>
                  </a:cubicBezTo>
                  <a:cubicBezTo>
                    <a:pt x="49" y="37"/>
                    <a:pt x="48" y="33"/>
                    <a:pt x="48" y="32"/>
                  </a:cubicBezTo>
                  <a:cubicBezTo>
                    <a:pt x="48" y="31"/>
                    <a:pt x="44" y="31"/>
                    <a:pt x="42" y="31"/>
                  </a:cubicBezTo>
                  <a:cubicBezTo>
                    <a:pt x="41" y="31"/>
                    <a:pt x="39" y="28"/>
                    <a:pt x="38" y="26"/>
                  </a:cubicBezTo>
                  <a:cubicBezTo>
                    <a:pt x="37" y="25"/>
                    <a:pt x="35" y="26"/>
                    <a:pt x="35" y="28"/>
                  </a:cubicBezTo>
                  <a:cubicBezTo>
                    <a:pt x="35" y="29"/>
                    <a:pt x="34" y="29"/>
                    <a:pt x="33" y="29"/>
                  </a:cubicBezTo>
                  <a:cubicBezTo>
                    <a:pt x="31" y="29"/>
                    <a:pt x="27" y="26"/>
                    <a:pt x="26" y="26"/>
                  </a:cubicBezTo>
                  <a:cubicBezTo>
                    <a:pt x="25" y="27"/>
                    <a:pt x="23" y="24"/>
                    <a:pt x="24" y="23"/>
                  </a:cubicBezTo>
                  <a:cubicBezTo>
                    <a:pt x="24" y="22"/>
                    <a:pt x="21" y="22"/>
                    <a:pt x="20" y="23"/>
                  </a:cubicBezTo>
                  <a:cubicBezTo>
                    <a:pt x="18" y="24"/>
                    <a:pt x="17" y="22"/>
                    <a:pt x="17" y="22"/>
                  </a:cubicBezTo>
                  <a:cubicBezTo>
                    <a:pt x="17" y="22"/>
                    <a:pt x="17" y="21"/>
                    <a:pt x="15" y="20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3" y="71"/>
                    <a:pt x="22" y="70"/>
                    <a:pt x="22" y="71"/>
                  </a:cubicBezTo>
                  <a:cubicBezTo>
                    <a:pt x="22" y="72"/>
                    <a:pt x="22" y="72"/>
                    <a:pt x="22" y="73"/>
                  </a:cubicBezTo>
                  <a:cubicBezTo>
                    <a:pt x="24" y="73"/>
                    <a:pt x="26" y="72"/>
                    <a:pt x="26" y="73"/>
                  </a:cubicBezTo>
                  <a:cubicBezTo>
                    <a:pt x="28" y="73"/>
                    <a:pt x="34" y="75"/>
                    <a:pt x="36" y="74"/>
                  </a:cubicBezTo>
                  <a:cubicBezTo>
                    <a:pt x="37" y="73"/>
                    <a:pt x="41" y="67"/>
                    <a:pt x="44" y="66"/>
                  </a:cubicBezTo>
                  <a:cubicBezTo>
                    <a:pt x="46" y="65"/>
                    <a:pt x="50" y="62"/>
                    <a:pt x="50" y="60"/>
                  </a:cubicBezTo>
                  <a:cubicBezTo>
                    <a:pt x="50" y="59"/>
                    <a:pt x="50" y="58"/>
                    <a:pt x="55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80" y="44"/>
                    <a:pt x="81" y="44"/>
                  </a:cubicBezTo>
                  <a:cubicBezTo>
                    <a:pt x="80" y="42"/>
                    <a:pt x="79" y="41"/>
                    <a:pt x="79" y="41"/>
                  </a:cubicBezTo>
                  <a:cubicBezTo>
                    <a:pt x="80" y="40"/>
                    <a:pt x="81" y="34"/>
                    <a:pt x="81" y="33"/>
                  </a:cubicBezTo>
                  <a:cubicBezTo>
                    <a:pt x="81" y="32"/>
                    <a:pt x="85" y="33"/>
                    <a:pt x="83" y="32"/>
                  </a:cubicBezTo>
                  <a:cubicBezTo>
                    <a:pt x="81" y="30"/>
                    <a:pt x="82" y="22"/>
                    <a:pt x="82" y="20"/>
                  </a:cubicBezTo>
                  <a:cubicBezTo>
                    <a:pt x="83" y="18"/>
                    <a:pt x="85" y="20"/>
                    <a:pt x="85" y="18"/>
                  </a:cubicBezTo>
                  <a:cubicBezTo>
                    <a:pt x="85" y="16"/>
                    <a:pt x="83" y="11"/>
                    <a:pt x="82" y="10"/>
                  </a:cubicBezTo>
                  <a:cubicBezTo>
                    <a:pt x="81" y="9"/>
                    <a:pt x="74" y="6"/>
                    <a:pt x="72" y="6"/>
                  </a:cubicBezTo>
                  <a:cubicBezTo>
                    <a:pt x="70" y="5"/>
                    <a:pt x="68" y="3"/>
                    <a:pt x="66" y="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934;p79">
              <a:extLst>
                <a:ext uri="{FF2B5EF4-FFF2-40B4-BE49-F238E27FC236}">
                  <a16:creationId xmlns:a16="http://schemas.microsoft.com/office/drawing/2014/main" id="{9FD16A8B-FF2E-5318-5AE3-54967C768524}"/>
                </a:ext>
              </a:extLst>
            </p:cNvPr>
            <p:cNvSpPr/>
            <p:nvPr/>
          </p:nvSpPr>
          <p:spPr>
            <a:xfrm>
              <a:off x="5587148" y="5053657"/>
              <a:ext cx="93794" cy="89714"/>
            </a:xfrm>
            <a:custGeom>
              <a:avLst/>
              <a:gdLst/>
              <a:ahLst/>
              <a:cxnLst/>
              <a:rect l="l" t="t" r="r" b="b"/>
              <a:pathLst>
                <a:path w="14" h="13" extrusionOk="0">
                  <a:moveTo>
                    <a:pt x="12" y="0"/>
                  </a:moveTo>
                  <a:cubicBezTo>
                    <a:pt x="10" y="0"/>
                    <a:pt x="8" y="1"/>
                    <a:pt x="7" y="1"/>
                  </a:cubicBezTo>
                  <a:cubicBezTo>
                    <a:pt x="6" y="1"/>
                    <a:pt x="5" y="1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1" y="2"/>
                    <a:pt x="1" y="7"/>
                    <a:pt x="1" y="7"/>
                  </a:cubicBezTo>
                  <a:cubicBezTo>
                    <a:pt x="1" y="7"/>
                    <a:pt x="0" y="7"/>
                    <a:pt x="0" y="9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2"/>
                    <a:pt x="2" y="12"/>
                    <a:pt x="3" y="12"/>
                  </a:cubicBezTo>
                  <a:cubicBezTo>
                    <a:pt x="8" y="13"/>
                    <a:pt x="7" y="9"/>
                    <a:pt x="7" y="9"/>
                  </a:cubicBezTo>
                  <a:cubicBezTo>
                    <a:pt x="7" y="9"/>
                    <a:pt x="14" y="10"/>
                    <a:pt x="14" y="8"/>
                  </a:cubicBezTo>
                  <a:cubicBezTo>
                    <a:pt x="14" y="6"/>
                    <a:pt x="13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935;p79">
              <a:extLst>
                <a:ext uri="{FF2B5EF4-FFF2-40B4-BE49-F238E27FC236}">
                  <a16:creationId xmlns:a16="http://schemas.microsoft.com/office/drawing/2014/main" id="{3BF3D918-482A-7994-02F1-491139FA8219}"/>
                </a:ext>
              </a:extLst>
            </p:cNvPr>
            <p:cNvSpPr/>
            <p:nvPr/>
          </p:nvSpPr>
          <p:spPr>
            <a:xfrm>
              <a:off x="6182522" y="4393037"/>
              <a:ext cx="505658" cy="681011"/>
            </a:xfrm>
            <a:custGeom>
              <a:avLst/>
              <a:gdLst/>
              <a:ahLst/>
              <a:cxnLst/>
              <a:rect l="l" t="t" r="r" b="b"/>
              <a:pathLst>
                <a:path w="76" h="103" extrusionOk="0">
                  <a:moveTo>
                    <a:pt x="17" y="19"/>
                  </a:moveTo>
                  <a:cubicBezTo>
                    <a:pt x="18" y="20"/>
                    <a:pt x="21" y="23"/>
                    <a:pt x="22" y="24"/>
                  </a:cubicBezTo>
                  <a:cubicBezTo>
                    <a:pt x="24" y="24"/>
                    <a:pt x="32" y="27"/>
                    <a:pt x="38" y="28"/>
                  </a:cubicBezTo>
                  <a:cubicBezTo>
                    <a:pt x="42" y="31"/>
                    <a:pt x="46" y="31"/>
                    <a:pt x="48" y="31"/>
                  </a:cubicBezTo>
                  <a:cubicBezTo>
                    <a:pt x="49" y="31"/>
                    <a:pt x="51" y="32"/>
                    <a:pt x="50" y="33"/>
                  </a:cubicBezTo>
                  <a:cubicBezTo>
                    <a:pt x="49" y="34"/>
                    <a:pt x="32" y="51"/>
                    <a:pt x="30" y="53"/>
                  </a:cubicBezTo>
                  <a:cubicBezTo>
                    <a:pt x="28" y="55"/>
                    <a:pt x="27" y="54"/>
                    <a:pt x="22" y="54"/>
                  </a:cubicBezTo>
                  <a:cubicBezTo>
                    <a:pt x="17" y="54"/>
                    <a:pt x="14" y="59"/>
                    <a:pt x="13" y="59"/>
                  </a:cubicBezTo>
                  <a:cubicBezTo>
                    <a:pt x="12" y="59"/>
                    <a:pt x="9" y="60"/>
                    <a:pt x="6" y="60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00"/>
                    <a:pt x="15" y="92"/>
                    <a:pt x="20" y="86"/>
                  </a:cubicBezTo>
                  <a:cubicBezTo>
                    <a:pt x="27" y="79"/>
                    <a:pt x="29" y="78"/>
                    <a:pt x="33" y="76"/>
                  </a:cubicBezTo>
                  <a:cubicBezTo>
                    <a:pt x="37" y="74"/>
                    <a:pt x="45" y="66"/>
                    <a:pt x="51" y="58"/>
                  </a:cubicBezTo>
                  <a:cubicBezTo>
                    <a:pt x="55" y="53"/>
                    <a:pt x="60" y="48"/>
                    <a:pt x="60" y="44"/>
                  </a:cubicBezTo>
                  <a:cubicBezTo>
                    <a:pt x="61" y="41"/>
                    <a:pt x="64" y="36"/>
                    <a:pt x="66" y="32"/>
                  </a:cubicBezTo>
                  <a:cubicBezTo>
                    <a:pt x="69" y="29"/>
                    <a:pt x="73" y="20"/>
                    <a:pt x="73" y="17"/>
                  </a:cubicBezTo>
                  <a:cubicBezTo>
                    <a:pt x="73" y="16"/>
                    <a:pt x="75" y="9"/>
                    <a:pt x="76" y="4"/>
                  </a:cubicBezTo>
                  <a:cubicBezTo>
                    <a:pt x="76" y="0"/>
                    <a:pt x="72" y="0"/>
                    <a:pt x="71" y="3"/>
                  </a:cubicBezTo>
                  <a:cubicBezTo>
                    <a:pt x="70" y="4"/>
                    <a:pt x="61" y="6"/>
                    <a:pt x="54" y="6"/>
                  </a:cubicBezTo>
                  <a:cubicBezTo>
                    <a:pt x="49" y="7"/>
                    <a:pt x="45" y="7"/>
                    <a:pt x="43" y="9"/>
                  </a:cubicBezTo>
                  <a:cubicBezTo>
                    <a:pt x="40" y="12"/>
                    <a:pt x="35" y="9"/>
                    <a:pt x="33" y="11"/>
                  </a:cubicBezTo>
                  <a:cubicBezTo>
                    <a:pt x="31" y="14"/>
                    <a:pt x="23" y="16"/>
                    <a:pt x="21" y="10"/>
                  </a:cubicBezTo>
                  <a:cubicBezTo>
                    <a:pt x="20" y="8"/>
                    <a:pt x="18" y="7"/>
                    <a:pt x="17" y="6"/>
                  </a:cubicBezTo>
                  <a:cubicBezTo>
                    <a:pt x="15" y="8"/>
                    <a:pt x="13" y="12"/>
                    <a:pt x="13" y="13"/>
                  </a:cubicBezTo>
                  <a:cubicBezTo>
                    <a:pt x="14" y="14"/>
                    <a:pt x="16" y="18"/>
                    <a:pt x="17" y="1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936;p79">
              <a:extLst>
                <a:ext uri="{FF2B5EF4-FFF2-40B4-BE49-F238E27FC236}">
                  <a16:creationId xmlns:a16="http://schemas.microsoft.com/office/drawing/2014/main" id="{490F5956-1AC8-C42A-3A33-0F6BF0111C11}"/>
                </a:ext>
              </a:extLst>
            </p:cNvPr>
            <p:cNvSpPr/>
            <p:nvPr/>
          </p:nvSpPr>
          <p:spPr>
            <a:xfrm>
              <a:off x="3544127" y="3137040"/>
              <a:ext cx="595372" cy="464880"/>
            </a:xfrm>
            <a:custGeom>
              <a:avLst/>
              <a:gdLst/>
              <a:ahLst/>
              <a:cxnLst/>
              <a:rect l="l" t="t" r="r" b="b"/>
              <a:pathLst>
                <a:path w="90" h="70" extrusionOk="0">
                  <a:moveTo>
                    <a:pt x="34" y="70"/>
                  </a:moveTo>
                  <a:cubicBezTo>
                    <a:pt x="34" y="66"/>
                    <a:pt x="33" y="61"/>
                    <a:pt x="33" y="60"/>
                  </a:cubicBezTo>
                  <a:cubicBezTo>
                    <a:pt x="34" y="59"/>
                    <a:pt x="43" y="54"/>
                    <a:pt x="45" y="53"/>
                  </a:cubicBezTo>
                  <a:cubicBezTo>
                    <a:pt x="47" y="52"/>
                    <a:pt x="50" y="53"/>
                    <a:pt x="50" y="51"/>
                  </a:cubicBezTo>
                  <a:cubicBezTo>
                    <a:pt x="50" y="49"/>
                    <a:pt x="54" y="50"/>
                    <a:pt x="57" y="50"/>
                  </a:cubicBezTo>
                  <a:cubicBezTo>
                    <a:pt x="59" y="49"/>
                    <a:pt x="61" y="47"/>
                    <a:pt x="61" y="45"/>
                  </a:cubicBezTo>
                  <a:cubicBezTo>
                    <a:pt x="61" y="44"/>
                    <a:pt x="64" y="44"/>
                    <a:pt x="66" y="44"/>
                  </a:cubicBezTo>
                  <a:cubicBezTo>
                    <a:pt x="68" y="44"/>
                    <a:pt x="68" y="41"/>
                    <a:pt x="70" y="41"/>
                  </a:cubicBezTo>
                  <a:cubicBezTo>
                    <a:pt x="71" y="41"/>
                    <a:pt x="70" y="39"/>
                    <a:pt x="71" y="36"/>
                  </a:cubicBezTo>
                  <a:cubicBezTo>
                    <a:pt x="71" y="34"/>
                    <a:pt x="71" y="34"/>
                    <a:pt x="73" y="34"/>
                  </a:cubicBezTo>
                  <a:cubicBezTo>
                    <a:pt x="75" y="34"/>
                    <a:pt x="77" y="34"/>
                    <a:pt x="77" y="33"/>
                  </a:cubicBezTo>
                  <a:cubicBezTo>
                    <a:pt x="77" y="31"/>
                    <a:pt x="86" y="32"/>
                    <a:pt x="88" y="32"/>
                  </a:cubicBezTo>
                  <a:cubicBezTo>
                    <a:pt x="89" y="32"/>
                    <a:pt x="90" y="30"/>
                    <a:pt x="90" y="29"/>
                  </a:cubicBezTo>
                  <a:cubicBezTo>
                    <a:pt x="89" y="28"/>
                    <a:pt x="88" y="24"/>
                    <a:pt x="86" y="23"/>
                  </a:cubicBezTo>
                  <a:cubicBezTo>
                    <a:pt x="86" y="23"/>
                    <a:pt x="86" y="20"/>
                    <a:pt x="86" y="17"/>
                  </a:cubicBezTo>
                  <a:cubicBezTo>
                    <a:pt x="86" y="14"/>
                    <a:pt x="86" y="12"/>
                    <a:pt x="85" y="10"/>
                  </a:cubicBezTo>
                  <a:cubicBezTo>
                    <a:pt x="84" y="9"/>
                    <a:pt x="84" y="8"/>
                    <a:pt x="83" y="7"/>
                  </a:cubicBezTo>
                  <a:cubicBezTo>
                    <a:pt x="80" y="7"/>
                    <a:pt x="77" y="5"/>
                    <a:pt x="74" y="5"/>
                  </a:cubicBezTo>
                  <a:cubicBezTo>
                    <a:pt x="71" y="5"/>
                    <a:pt x="64" y="7"/>
                    <a:pt x="61" y="4"/>
                  </a:cubicBezTo>
                  <a:cubicBezTo>
                    <a:pt x="59" y="1"/>
                    <a:pt x="57" y="0"/>
                    <a:pt x="55" y="1"/>
                  </a:cubicBezTo>
                  <a:cubicBezTo>
                    <a:pt x="52" y="1"/>
                    <a:pt x="49" y="12"/>
                    <a:pt x="47" y="15"/>
                  </a:cubicBezTo>
                  <a:cubicBezTo>
                    <a:pt x="45" y="19"/>
                    <a:pt x="38" y="21"/>
                    <a:pt x="36" y="21"/>
                  </a:cubicBezTo>
                  <a:cubicBezTo>
                    <a:pt x="32" y="21"/>
                    <a:pt x="32" y="25"/>
                    <a:pt x="30" y="27"/>
                  </a:cubicBezTo>
                  <a:cubicBezTo>
                    <a:pt x="27" y="29"/>
                    <a:pt x="28" y="32"/>
                    <a:pt x="25" y="34"/>
                  </a:cubicBezTo>
                  <a:cubicBezTo>
                    <a:pt x="23" y="36"/>
                    <a:pt x="24" y="43"/>
                    <a:pt x="25" y="45"/>
                  </a:cubicBezTo>
                  <a:cubicBezTo>
                    <a:pt x="27" y="48"/>
                    <a:pt x="21" y="56"/>
                    <a:pt x="17" y="57"/>
                  </a:cubicBezTo>
                  <a:cubicBezTo>
                    <a:pt x="13" y="60"/>
                    <a:pt x="12" y="64"/>
                    <a:pt x="6" y="65"/>
                  </a:cubicBezTo>
                  <a:cubicBezTo>
                    <a:pt x="3" y="66"/>
                    <a:pt x="1" y="67"/>
                    <a:pt x="0" y="67"/>
                  </a:cubicBezTo>
                  <a:cubicBezTo>
                    <a:pt x="10" y="67"/>
                    <a:pt x="24" y="67"/>
                    <a:pt x="28" y="67"/>
                  </a:cubicBezTo>
                  <a:cubicBezTo>
                    <a:pt x="34" y="67"/>
                    <a:pt x="33" y="68"/>
                    <a:pt x="34" y="7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937;p79">
              <a:extLst>
                <a:ext uri="{FF2B5EF4-FFF2-40B4-BE49-F238E27FC236}">
                  <a16:creationId xmlns:a16="http://schemas.microsoft.com/office/drawing/2014/main" id="{46B055D2-5F3C-48CC-C28B-DE00F75E7643}"/>
                </a:ext>
              </a:extLst>
            </p:cNvPr>
            <p:cNvSpPr/>
            <p:nvPr/>
          </p:nvSpPr>
          <p:spPr>
            <a:xfrm>
              <a:off x="4559526" y="3043253"/>
              <a:ext cx="203894" cy="399632"/>
            </a:xfrm>
            <a:custGeom>
              <a:avLst/>
              <a:gdLst/>
              <a:ahLst/>
              <a:cxnLst/>
              <a:rect l="l" t="t" r="r" b="b"/>
              <a:pathLst>
                <a:path w="31" h="60" extrusionOk="0">
                  <a:moveTo>
                    <a:pt x="8" y="16"/>
                  </a:moveTo>
                  <a:cubicBezTo>
                    <a:pt x="10" y="19"/>
                    <a:pt x="8" y="22"/>
                    <a:pt x="6" y="23"/>
                  </a:cubicBezTo>
                  <a:cubicBezTo>
                    <a:pt x="4" y="24"/>
                    <a:pt x="3" y="29"/>
                    <a:pt x="1" y="29"/>
                  </a:cubicBezTo>
                  <a:cubicBezTo>
                    <a:pt x="0" y="29"/>
                    <a:pt x="1" y="35"/>
                    <a:pt x="4" y="36"/>
                  </a:cubicBezTo>
                  <a:cubicBezTo>
                    <a:pt x="7" y="38"/>
                    <a:pt x="7" y="40"/>
                    <a:pt x="7" y="41"/>
                  </a:cubicBezTo>
                  <a:cubicBezTo>
                    <a:pt x="7" y="43"/>
                    <a:pt x="12" y="44"/>
                    <a:pt x="14" y="45"/>
                  </a:cubicBezTo>
                  <a:cubicBezTo>
                    <a:pt x="14" y="47"/>
                    <a:pt x="16" y="56"/>
                    <a:pt x="16" y="58"/>
                  </a:cubicBezTo>
                  <a:cubicBezTo>
                    <a:pt x="16" y="59"/>
                    <a:pt x="17" y="60"/>
                    <a:pt x="17" y="60"/>
                  </a:cubicBezTo>
                  <a:cubicBezTo>
                    <a:pt x="18" y="60"/>
                    <a:pt x="20" y="59"/>
                    <a:pt x="20" y="58"/>
                  </a:cubicBezTo>
                  <a:cubicBezTo>
                    <a:pt x="22" y="56"/>
                    <a:pt x="22" y="53"/>
                    <a:pt x="22" y="52"/>
                  </a:cubicBezTo>
                  <a:cubicBezTo>
                    <a:pt x="21" y="51"/>
                    <a:pt x="22" y="49"/>
                    <a:pt x="23" y="49"/>
                  </a:cubicBezTo>
                  <a:cubicBezTo>
                    <a:pt x="24" y="48"/>
                    <a:pt x="28" y="44"/>
                    <a:pt x="28" y="44"/>
                  </a:cubicBezTo>
                  <a:cubicBezTo>
                    <a:pt x="29" y="43"/>
                    <a:pt x="31" y="44"/>
                    <a:pt x="31" y="41"/>
                  </a:cubicBezTo>
                  <a:cubicBezTo>
                    <a:pt x="31" y="40"/>
                    <a:pt x="31" y="39"/>
                    <a:pt x="31" y="37"/>
                  </a:cubicBezTo>
                  <a:cubicBezTo>
                    <a:pt x="30" y="36"/>
                    <a:pt x="28" y="34"/>
                    <a:pt x="28" y="34"/>
                  </a:cubicBezTo>
                  <a:cubicBezTo>
                    <a:pt x="28" y="33"/>
                    <a:pt x="27" y="30"/>
                    <a:pt x="26" y="32"/>
                  </a:cubicBezTo>
                  <a:cubicBezTo>
                    <a:pt x="25" y="33"/>
                    <a:pt x="20" y="32"/>
                    <a:pt x="20" y="29"/>
                  </a:cubicBezTo>
                  <a:cubicBezTo>
                    <a:pt x="19" y="26"/>
                    <a:pt x="23" y="26"/>
                    <a:pt x="26" y="24"/>
                  </a:cubicBezTo>
                  <a:cubicBezTo>
                    <a:pt x="28" y="21"/>
                    <a:pt x="29" y="17"/>
                    <a:pt x="26" y="14"/>
                  </a:cubicBezTo>
                  <a:cubicBezTo>
                    <a:pt x="23" y="11"/>
                    <a:pt x="25" y="9"/>
                    <a:pt x="28" y="8"/>
                  </a:cubicBezTo>
                  <a:cubicBezTo>
                    <a:pt x="29" y="5"/>
                    <a:pt x="28" y="4"/>
                    <a:pt x="27" y="5"/>
                  </a:cubicBezTo>
                  <a:cubicBezTo>
                    <a:pt x="25" y="6"/>
                    <a:pt x="23" y="6"/>
                    <a:pt x="23" y="4"/>
                  </a:cubicBezTo>
                  <a:cubicBezTo>
                    <a:pt x="22" y="1"/>
                    <a:pt x="15" y="0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8" y="9"/>
                    <a:pt x="7" y="14"/>
                    <a:pt x="8" y="1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938;p79">
              <a:extLst>
                <a:ext uri="{FF2B5EF4-FFF2-40B4-BE49-F238E27FC236}">
                  <a16:creationId xmlns:a16="http://schemas.microsoft.com/office/drawing/2014/main" id="{33D641A7-2A61-51CE-76CD-0FB6C20C6866}"/>
                </a:ext>
              </a:extLst>
            </p:cNvPr>
            <p:cNvSpPr/>
            <p:nvPr/>
          </p:nvSpPr>
          <p:spPr>
            <a:xfrm>
              <a:off x="3764332" y="3063640"/>
              <a:ext cx="1027627" cy="982774"/>
            </a:xfrm>
            <a:custGeom>
              <a:avLst/>
              <a:gdLst/>
              <a:ahLst/>
              <a:cxnLst/>
              <a:rect l="l" t="t" r="r" b="b"/>
              <a:pathLst>
                <a:path w="155" h="148" extrusionOk="0">
                  <a:moveTo>
                    <a:pt x="53" y="28"/>
                  </a:moveTo>
                  <a:cubicBezTo>
                    <a:pt x="53" y="31"/>
                    <a:pt x="52" y="35"/>
                    <a:pt x="53" y="35"/>
                  </a:cubicBezTo>
                  <a:cubicBezTo>
                    <a:pt x="55" y="36"/>
                    <a:pt x="56" y="39"/>
                    <a:pt x="57" y="40"/>
                  </a:cubicBezTo>
                  <a:cubicBezTo>
                    <a:pt x="57" y="41"/>
                    <a:pt x="56" y="43"/>
                    <a:pt x="55" y="43"/>
                  </a:cubicBezTo>
                  <a:cubicBezTo>
                    <a:pt x="53" y="43"/>
                    <a:pt x="44" y="42"/>
                    <a:pt x="44" y="44"/>
                  </a:cubicBezTo>
                  <a:cubicBezTo>
                    <a:pt x="44" y="45"/>
                    <a:pt x="42" y="46"/>
                    <a:pt x="39" y="46"/>
                  </a:cubicBezTo>
                  <a:cubicBezTo>
                    <a:pt x="37" y="46"/>
                    <a:pt x="37" y="46"/>
                    <a:pt x="37" y="48"/>
                  </a:cubicBezTo>
                  <a:cubicBezTo>
                    <a:pt x="36" y="50"/>
                    <a:pt x="37" y="52"/>
                    <a:pt x="36" y="52"/>
                  </a:cubicBezTo>
                  <a:cubicBezTo>
                    <a:pt x="35" y="52"/>
                    <a:pt x="35" y="55"/>
                    <a:pt x="33" y="55"/>
                  </a:cubicBezTo>
                  <a:cubicBezTo>
                    <a:pt x="31" y="55"/>
                    <a:pt x="27" y="55"/>
                    <a:pt x="27" y="57"/>
                  </a:cubicBezTo>
                  <a:cubicBezTo>
                    <a:pt x="27" y="59"/>
                    <a:pt x="25" y="60"/>
                    <a:pt x="24" y="61"/>
                  </a:cubicBezTo>
                  <a:cubicBezTo>
                    <a:pt x="21" y="61"/>
                    <a:pt x="17" y="60"/>
                    <a:pt x="17" y="62"/>
                  </a:cubicBezTo>
                  <a:cubicBezTo>
                    <a:pt x="17" y="64"/>
                    <a:pt x="13" y="63"/>
                    <a:pt x="12" y="64"/>
                  </a:cubicBezTo>
                  <a:cubicBezTo>
                    <a:pt x="10" y="65"/>
                    <a:pt x="0" y="71"/>
                    <a:pt x="0" y="71"/>
                  </a:cubicBezTo>
                  <a:cubicBezTo>
                    <a:pt x="0" y="72"/>
                    <a:pt x="0" y="77"/>
                    <a:pt x="0" y="82"/>
                  </a:cubicBezTo>
                  <a:cubicBezTo>
                    <a:pt x="0" y="83"/>
                    <a:pt x="0" y="83"/>
                    <a:pt x="1" y="83"/>
                  </a:cubicBezTo>
                  <a:cubicBezTo>
                    <a:pt x="5" y="85"/>
                    <a:pt x="72" y="129"/>
                    <a:pt x="73" y="131"/>
                  </a:cubicBezTo>
                  <a:cubicBezTo>
                    <a:pt x="76" y="133"/>
                    <a:pt x="78" y="138"/>
                    <a:pt x="78" y="138"/>
                  </a:cubicBezTo>
                  <a:cubicBezTo>
                    <a:pt x="78" y="138"/>
                    <a:pt x="83" y="139"/>
                    <a:pt x="86" y="141"/>
                  </a:cubicBezTo>
                  <a:cubicBezTo>
                    <a:pt x="90" y="142"/>
                    <a:pt x="90" y="148"/>
                    <a:pt x="90" y="148"/>
                  </a:cubicBezTo>
                  <a:cubicBezTo>
                    <a:pt x="90" y="148"/>
                    <a:pt x="95" y="147"/>
                    <a:pt x="97" y="147"/>
                  </a:cubicBezTo>
                  <a:cubicBezTo>
                    <a:pt x="100" y="146"/>
                    <a:pt x="109" y="143"/>
                    <a:pt x="109" y="143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5" y="112"/>
                    <a:pt x="155" y="112"/>
                    <a:pt x="155" y="112"/>
                  </a:cubicBezTo>
                  <a:cubicBezTo>
                    <a:pt x="154" y="108"/>
                    <a:pt x="153" y="106"/>
                    <a:pt x="151" y="106"/>
                  </a:cubicBezTo>
                  <a:cubicBezTo>
                    <a:pt x="149" y="106"/>
                    <a:pt x="147" y="105"/>
                    <a:pt x="145" y="105"/>
                  </a:cubicBezTo>
                  <a:cubicBezTo>
                    <a:pt x="144" y="105"/>
                    <a:pt x="141" y="103"/>
                    <a:pt x="140" y="101"/>
                  </a:cubicBezTo>
                  <a:cubicBezTo>
                    <a:pt x="140" y="99"/>
                    <a:pt x="141" y="98"/>
                    <a:pt x="139" y="95"/>
                  </a:cubicBezTo>
                  <a:cubicBezTo>
                    <a:pt x="138" y="93"/>
                    <a:pt x="136" y="92"/>
                    <a:pt x="136" y="91"/>
                  </a:cubicBezTo>
                  <a:cubicBezTo>
                    <a:pt x="136" y="90"/>
                    <a:pt x="139" y="88"/>
                    <a:pt x="139" y="87"/>
                  </a:cubicBezTo>
                  <a:cubicBezTo>
                    <a:pt x="140" y="87"/>
                    <a:pt x="138" y="85"/>
                    <a:pt x="138" y="83"/>
                  </a:cubicBezTo>
                  <a:cubicBezTo>
                    <a:pt x="138" y="83"/>
                    <a:pt x="137" y="81"/>
                    <a:pt x="138" y="79"/>
                  </a:cubicBezTo>
                  <a:cubicBezTo>
                    <a:pt x="139" y="78"/>
                    <a:pt x="140" y="77"/>
                    <a:pt x="139" y="74"/>
                  </a:cubicBezTo>
                  <a:cubicBezTo>
                    <a:pt x="137" y="71"/>
                    <a:pt x="141" y="70"/>
                    <a:pt x="139" y="67"/>
                  </a:cubicBezTo>
                  <a:cubicBezTo>
                    <a:pt x="137" y="63"/>
                    <a:pt x="135" y="60"/>
                    <a:pt x="135" y="60"/>
                  </a:cubicBezTo>
                  <a:cubicBezTo>
                    <a:pt x="135" y="60"/>
                    <a:pt x="136" y="59"/>
                    <a:pt x="137" y="58"/>
                  </a:cubicBezTo>
                  <a:cubicBezTo>
                    <a:pt x="137" y="58"/>
                    <a:pt x="136" y="57"/>
                    <a:pt x="136" y="56"/>
                  </a:cubicBezTo>
                  <a:cubicBezTo>
                    <a:pt x="136" y="53"/>
                    <a:pt x="134" y="45"/>
                    <a:pt x="133" y="43"/>
                  </a:cubicBezTo>
                  <a:cubicBezTo>
                    <a:pt x="132" y="41"/>
                    <a:pt x="127" y="40"/>
                    <a:pt x="127" y="38"/>
                  </a:cubicBezTo>
                  <a:cubicBezTo>
                    <a:pt x="127" y="37"/>
                    <a:pt x="127" y="36"/>
                    <a:pt x="124" y="34"/>
                  </a:cubicBezTo>
                  <a:cubicBezTo>
                    <a:pt x="121" y="33"/>
                    <a:pt x="120" y="26"/>
                    <a:pt x="121" y="26"/>
                  </a:cubicBezTo>
                  <a:cubicBezTo>
                    <a:pt x="123" y="26"/>
                    <a:pt x="124" y="22"/>
                    <a:pt x="126" y="21"/>
                  </a:cubicBezTo>
                  <a:cubicBezTo>
                    <a:pt x="128" y="20"/>
                    <a:pt x="130" y="16"/>
                    <a:pt x="128" y="13"/>
                  </a:cubicBezTo>
                  <a:cubicBezTo>
                    <a:pt x="127" y="12"/>
                    <a:pt x="128" y="6"/>
                    <a:pt x="128" y="1"/>
                  </a:cubicBezTo>
                  <a:cubicBezTo>
                    <a:pt x="125" y="1"/>
                    <a:pt x="122" y="1"/>
                    <a:pt x="121" y="1"/>
                  </a:cubicBezTo>
                  <a:cubicBezTo>
                    <a:pt x="120" y="0"/>
                    <a:pt x="116" y="1"/>
                    <a:pt x="114" y="1"/>
                  </a:cubicBezTo>
                  <a:cubicBezTo>
                    <a:pt x="111" y="1"/>
                    <a:pt x="106" y="5"/>
                    <a:pt x="104" y="3"/>
                  </a:cubicBezTo>
                  <a:cubicBezTo>
                    <a:pt x="101" y="1"/>
                    <a:pt x="82" y="4"/>
                    <a:pt x="75" y="5"/>
                  </a:cubicBezTo>
                  <a:cubicBezTo>
                    <a:pt x="70" y="5"/>
                    <a:pt x="68" y="11"/>
                    <a:pt x="64" y="11"/>
                  </a:cubicBezTo>
                  <a:cubicBezTo>
                    <a:pt x="60" y="11"/>
                    <a:pt x="55" y="13"/>
                    <a:pt x="52" y="17"/>
                  </a:cubicBezTo>
                  <a:cubicBezTo>
                    <a:pt x="51" y="18"/>
                    <a:pt x="50" y="18"/>
                    <a:pt x="49" y="18"/>
                  </a:cubicBezTo>
                  <a:cubicBezTo>
                    <a:pt x="50" y="19"/>
                    <a:pt x="50" y="20"/>
                    <a:pt x="51" y="21"/>
                  </a:cubicBezTo>
                  <a:cubicBezTo>
                    <a:pt x="52" y="23"/>
                    <a:pt x="53" y="25"/>
                    <a:pt x="53" y="2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939;p79">
              <a:extLst>
                <a:ext uri="{FF2B5EF4-FFF2-40B4-BE49-F238E27FC236}">
                  <a16:creationId xmlns:a16="http://schemas.microsoft.com/office/drawing/2014/main" id="{06D0E874-95E8-514A-4020-4BAA41A2407F}"/>
                </a:ext>
              </a:extLst>
            </p:cNvPr>
            <p:cNvSpPr/>
            <p:nvPr/>
          </p:nvSpPr>
          <p:spPr>
            <a:xfrm>
              <a:off x="4657393" y="3296085"/>
              <a:ext cx="758488" cy="717712"/>
            </a:xfrm>
            <a:custGeom>
              <a:avLst/>
              <a:gdLst/>
              <a:ahLst/>
              <a:cxnLst/>
              <a:rect l="l" t="t" r="r" b="b"/>
              <a:pathLst>
                <a:path w="114" h="108" extrusionOk="0">
                  <a:moveTo>
                    <a:pt x="13" y="6"/>
                  </a:moveTo>
                  <a:cubicBezTo>
                    <a:pt x="12" y="6"/>
                    <a:pt x="9" y="11"/>
                    <a:pt x="8" y="12"/>
                  </a:cubicBezTo>
                  <a:cubicBezTo>
                    <a:pt x="7" y="12"/>
                    <a:pt x="6" y="14"/>
                    <a:pt x="7" y="14"/>
                  </a:cubicBezTo>
                  <a:cubicBezTo>
                    <a:pt x="7" y="15"/>
                    <a:pt x="7" y="18"/>
                    <a:pt x="5" y="21"/>
                  </a:cubicBezTo>
                  <a:cubicBezTo>
                    <a:pt x="4" y="23"/>
                    <a:pt x="1" y="24"/>
                    <a:pt x="0" y="25"/>
                  </a:cubicBezTo>
                  <a:cubicBezTo>
                    <a:pt x="0" y="26"/>
                    <a:pt x="2" y="28"/>
                    <a:pt x="4" y="32"/>
                  </a:cubicBezTo>
                  <a:cubicBezTo>
                    <a:pt x="6" y="35"/>
                    <a:pt x="2" y="37"/>
                    <a:pt x="4" y="39"/>
                  </a:cubicBezTo>
                  <a:cubicBezTo>
                    <a:pt x="5" y="42"/>
                    <a:pt x="4" y="43"/>
                    <a:pt x="3" y="44"/>
                  </a:cubicBezTo>
                  <a:cubicBezTo>
                    <a:pt x="2" y="46"/>
                    <a:pt x="3" y="48"/>
                    <a:pt x="3" y="49"/>
                  </a:cubicBezTo>
                  <a:cubicBezTo>
                    <a:pt x="3" y="50"/>
                    <a:pt x="5" y="52"/>
                    <a:pt x="4" y="52"/>
                  </a:cubicBezTo>
                  <a:cubicBezTo>
                    <a:pt x="4" y="53"/>
                    <a:pt x="1" y="55"/>
                    <a:pt x="1" y="56"/>
                  </a:cubicBezTo>
                  <a:cubicBezTo>
                    <a:pt x="1" y="57"/>
                    <a:pt x="3" y="58"/>
                    <a:pt x="4" y="61"/>
                  </a:cubicBezTo>
                  <a:cubicBezTo>
                    <a:pt x="6" y="63"/>
                    <a:pt x="5" y="64"/>
                    <a:pt x="5" y="66"/>
                  </a:cubicBezTo>
                  <a:cubicBezTo>
                    <a:pt x="6" y="68"/>
                    <a:pt x="9" y="70"/>
                    <a:pt x="11" y="70"/>
                  </a:cubicBezTo>
                  <a:cubicBezTo>
                    <a:pt x="12" y="70"/>
                    <a:pt x="14" y="71"/>
                    <a:pt x="16" y="71"/>
                  </a:cubicBezTo>
                  <a:cubicBezTo>
                    <a:pt x="18" y="71"/>
                    <a:pt x="19" y="74"/>
                    <a:pt x="20" y="77"/>
                  </a:cubicBezTo>
                  <a:cubicBezTo>
                    <a:pt x="21" y="77"/>
                    <a:pt x="28" y="77"/>
                    <a:pt x="31" y="80"/>
                  </a:cubicBezTo>
                  <a:cubicBezTo>
                    <a:pt x="34" y="82"/>
                    <a:pt x="36" y="85"/>
                    <a:pt x="36" y="85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5" y="104"/>
                    <a:pt x="105" y="104"/>
                    <a:pt x="105" y="104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1" y="104"/>
                    <a:pt x="111" y="37"/>
                    <a:pt x="111" y="31"/>
                  </a:cubicBezTo>
                  <a:cubicBezTo>
                    <a:pt x="111" y="26"/>
                    <a:pt x="110" y="23"/>
                    <a:pt x="111" y="20"/>
                  </a:cubicBezTo>
                  <a:cubicBezTo>
                    <a:pt x="114" y="17"/>
                    <a:pt x="110" y="16"/>
                    <a:pt x="112" y="11"/>
                  </a:cubicBezTo>
                  <a:cubicBezTo>
                    <a:pt x="112" y="11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7"/>
                    <a:pt x="110" y="7"/>
                    <a:pt x="103" y="6"/>
                  </a:cubicBezTo>
                  <a:cubicBezTo>
                    <a:pt x="97" y="5"/>
                    <a:pt x="99" y="1"/>
                    <a:pt x="92" y="1"/>
                  </a:cubicBezTo>
                  <a:cubicBezTo>
                    <a:pt x="85" y="0"/>
                    <a:pt x="75" y="6"/>
                    <a:pt x="75" y="9"/>
                  </a:cubicBezTo>
                  <a:cubicBezTo>
                    <a:pt x="75" y="12"/>
                    <a:pt x="78" y="15"/>
                    <a:pt x="76" y="18"/>
                  </a:cubicBezTo>
                  <a:cubicBezTo>
                    <a:pt x="73" y="22"/>
                    <a:pt x="68" y="22"/>
                    <a:pt x="64" y="19"/>
                  </a:cubicBezTo>
                  <a:cubicBezTo>
                    <a:pt x="61" y="15"/>
                    <a:pt x="55" y="14"/>
                    <a:pt x="51" y="14"/>
                  </a:cubicBezTo>
                  <a:cubicBezTo>
                    <a:pt x="47" y="14"/>
                    <a:pt x="43" y="11"/>
                    <a:pt x="44" y="9"/>
                  </a:cubicBezTo>
                  <a:cubicBezTo>
                    <a:pt x="44" y="6"/>
                    <a:pt x="42" y="5"/>
                    <a:pt x="38" y="4"/>
                  </a:cubicBezTo>
                  <a:cubicBezTo>
                    <a:pt x="35" y="3"/>
                    <a:pt x="32" y="1"/>
                    <a:pt x="25" y="2"/>
                  </a:cubicBezTo>
                  <a:cubicBezTo>
                    <a:pt x="22" y="2"/>
                    <a:pt x="19" y="1"/>
                    <a:pt x="16" y="0"/>
                  </a:cubicBezTo>
                  <a:cubicBezTo>
                    <a:pt x="16" y="2"/>
                    <a:pt x="16" y="2"/>
                    <a:pt x="16" y="3"/>
                  </a:cubicBezTo>
                  <a:cubicBezTo>
                    <a:pt x="16" y="6"/>
                    <a:pt x="14" y="5"/>
                    <a:pt x="13" y="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940;p79">
              <a:extLst>
                <a:ext uri="{FF2B5EF4-FFF2-40B4-BE49-F238E27FC236}">
                  <a16:creationId xmlns:a16="http://schemas.microsoft.com/office/drawing/2014/main" id="{37BD9D0A-486B-C1D8-4E30-919859A6DFC2}"/>
                </a:ext>
              </a:extLst>
            </p:cNvPr>
            <p:cNvSpPr/>
            <p:nvPr/>
          </p:nvSpPr>
          <p:spPr>
            <a:xfrm>
              <a:off x="3372855" y="4299254"/>
              <a:ext cx="138650" cy="53011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11" y="5"/>
                  </a:moveTo>
                  <a:cubicBezTo>
                    <a:pt x="12" y="3"/>
                    <a:pt x="15" y="6"/>
                    <a:pt x="17" y="7"/>
                  </a:cubicBezTo>
                  <a:cubicBezTo>
                    <a:pt x="19" y="7"/>
                    <a:pt x="21" y="5"/>
                    <a:pt x="21" y="5"/>
                  </a:cubicBezTo>
                  <a:cubicBezTo>
                    <a:pt x="21" y="5"/>
                    <a:pt x="21" y="5"/>
                    <a:pt x="17" y="5"/>
                  </a:cubicBezTo>
                  <a:cubicBezTo>
                    <a:pt x="14" y="4"/>
                    <a:pt x="14" y="0"/>
                    <a:pt x="10" y="1"/>
                  </a:cubicBezTo>
                  <a:cubicBezTo>
                    <a:pt x="7" y="3"/>
                    <a:pt x="5" y="3"/>
                    <a:pt x="0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8"/>
                    <a:pt x="1" y="7"/>
                    <a:pt x="2" y="7"/>
                  </a:cubicBezTo>
                  <a:cubicBezTo>
                    <a:pt x="4" y="7"/>
                    <a:pt x="9" y="6"/>
                    <a:pt x="11" y="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941;p79">
              <a:extLst>
                <a:ext uri="{FF2B5EF4-FFF2-40B4-BE49-F238E27FC236}">
                  <a16:creationId xmlns:a16="http://schemas.microsoft.com/office/drawing/2014/main" id="{545DE4A3-C785-C432-7B4E-5FC09D771958}"/>
                </a:ext>
              </a:extLst>
            </p:cNvPr>
            <p:cNvSpPr/>
            <p:nvPr/>
          </p:nvSpPr>
          <p:spPr>
            <a:xfrm>
              <a:off x="3340233" y="4164675"/>
              <a:ext cx="297686" cy="228362"/>
            </a:xfrm>
            <a:custGeom>
              <a:avLst/>
              <a:gdLst/>
              <a:ahLst/>
              <a:cxnLst/>
              <a:rect l="l" t="t" r="r" b="b"/>
              <a:pathLst>
                <a:path w="45" h="34" extrusionOk="0">
                  <a:moveTo>
                    <a:pt x="10" y="33"/>
                  </a:moveTo>
                  <a:cubicBezTo>
                    <a:pt x="12" y="33"/>
                    <a:pt x="15" y="31"/>
                    <a:pt x="15" y="31"/>
                  </a:cubicBezTo>
                  <a:cubicBezTo>
                    <a:pt x="15" y="31"/>
                    <a:pt x="24" y="30"/>
                    <a:pt x="25" y="30"/>
                  </a:cubicBezTo>
                  <a:cubicBezTo>
                    <a:pt x="26" y="30"/>
                    <a:pt x="27" y="30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33" y="31"/>
                    <a:pt x="33" y="32"/>
                  </a:cubicBezTo>
                  <a:cubicBezTo>
                    <a:pt x="33" y="33"/>
                    <a:pt x="40" y="34"/>
                    <a:pt x="44" y="33"/>
                  </a:cubicBezTo>
                  <a:cubicBezTo>
                    <a:pt x="44" y="33"/>
                    <a:pt x="44" y="33"/>
                    <a:pt x="45" y="33"/>
                  </a:cubicBezTo>
                  <a:cubicBezTo>
                    <a:pt x="45" y="31"/>
                    <a:pt x="45" y="28"/>
                    <a:pt x="45" y="27"/>
                  </a:cubicBezTo>
                  <a:cubicBezTo>
                    <a:pt x="44" y="27"/>
                    <a:pt x="42" y="25"/>
                    <a:pt x="40" y="23"/>
                  </a:cubicBezTo>
                  <a:cubicBezTo>
                    <a:pt x="39" y="22"/>
                    <a:pt x="39" y="18"/>
                    <a:pt x="39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7" y="12"/>
                    <a:pt x="34" y="11"/>
                  </a:cubicBezTo>
                  <a:cubicBezTo>
                    <a:pt x="31" y="10"/>
                    <a:pt x="29" y="5"/>
                    <a:pt x="29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3" y="2"/>
                    <a:pt x="22" y="1"/>
                  </a:cubicBezTo>
                  <a:cubicBezTo>
                    <a:pt x="20" y="0"/>
                    <a:pt x="16" y="2"/>
                    <a:pt x="16" y="2"/>
                  </a:cubicBezTo>
                  <a:cubicBezTo>
                    <a:pt x="16" y="2"/>
                    <a:pt x="11" y="2"/>
                    <a:pt x="10" y="2"/>
                  </a:cubicBezTo>
                  <a:cubicBezTo>
                    <a:pt x="7" y="1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9"/>
                    <a:pt x="3" y="11"/>
                  </a:cubicBezTo>
                  <a:cubicBezTo>
                    <a:pt x="0" y="15"/>
                    <a:pt x="4" y="20"/>
                    <a:pt x="6" y="22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10" y="23"/>
                    <a:pt x="12" y="23"/>
                    <a:pt x="15" y="21"/>
                  </a:cubicBezTo>
                  <a:cubicBezTo>
                    <a:pt x="19" y="20"/>
                    <a:pt x="19" y="24"/>
                    <a:pt x="23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4" y="27"/>
                    <a:pt x="23" y="27"/>
                  </a:cubicBezTo>
                  <a:cubicBezTo>
                    <a:pt x="20" y="26"/>
                    <a:pt x="17" y="23"/>
                    <a:pt x="16" y="25"/>
                  </a:cubicBezTo>
                  <a:cubicBezTo>
                    <a:pt x="14" y="26"/>
                    <a:pt x="10" y="27"/>
                    <a:pt x="8" y="27"/>
                  </a:cubicBezTo>
                  <a:cubicBezTo>
                    <a:pt x="7" y="27"/>
                    <a:pt x="6" y="27"/>
                    <a:pt x="5" y="27"/>
                  </a:cubicBezTo>
                  <a:cubicBezTo>
                    <a:pt x="5" y="28"/>
                    <a:pt x="5" y="30"/>
                    <a:pt x="6" y="31"/>
                  </a:cubicBezTo>
                  <a:cubicBezTo>
                    <a:pt x="6" y="31"/>
                    <a:pt x="7" y="31"/>
                    <a:pt x="7" y="32"/>
                  </a:cubicBezTo>
                  <a:cubicBezTo>
                    <a:pt x="10" y="31"/>
                    <a:pt x="10" y="33"/>
                    <a:pt x="10" y="3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942;p79">
              <a:extLst>
                <a:ext uri="{FF2B5EF4-FFF2-40B4-BE49-F238E27FC236}">
                  <a16:creationId xmlns:a16="http://schemas.microsoft.com/office/drawing/2014/main" id="{23D93837-CBB6-038C-3ACA-306F0BBC049D}"/>
                </a:ext>
              </a:extLst>
            </p:cNvPr>
            <p:cNvSpPr/>
            <p:nvPr/>
          </p:nvSpPr>
          <p:spPr>
            <a:xfrm>
              <a:off x="3376935" y="4364496"/>
              <a:ext cx="138650" cy="81559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11" y="11"/>
                  </a:moveTo>
                  <a:cubicBezTo>
                    <a:pt x="12" y="11"/>
                    <a:pt x="16" y="8"/>
                    <a:pt x="17" y="9"/>
                  </a:cubicBezTo>
                  <a:cubicBezTo>
                    <a:pt x="18" y="9"/>
                    <a:pt x="20" y="8"/>
                    <a:pt x="20" y="7"/>
                  </a:cubicBezTo>
                  <a:cubicBezTo>
                    <a:pt x="20" y="7"/>
                    <a:pt x="18" y="4"/>
                    <a:pt x="20" y="4"/>
                  </a:cubicBezTo>
                  <a:cubicBezTo>
                    <a:pt x="21" y="3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4"/>
                    <a:pt x="2" y="5"/>
                    <a:pt x="6" y="7"/>
                  </a:cubicBezTo>
                  <a:cubicBezTo>
                    <a:pt x="11" y="8"/>
                    <a:pt x="6" y="10"/>
                    <a:pt x="10" y="12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2"/>
                    <a:pt x="11" y="12"/>
                    <a:pt x="11" y="1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943;p79">
              <a:extLst>
                <a:ext uri="{FF2B5EF4-FFF2-40B4-BE49-F238E27FC236}">
                  <a16:creationId xmlns:a16="http://schemas.microsoft.com/office/drawing/2014/main" id="{03575449-2601-E49C-B597-000E0E94F53B}"/>
                </a:ext>
              </a:extLst>
            </p:cNvPr>
            <p:cNvSpPr/>
            <p:nvPr/>
          </p:nvSpPr>
          <p:spPr>
            <a:xfrm>
              <a:off x="4910223" y="4437901"/>
              <a:ext cx="603527" cy="432258"/>
            </a:xfrm>
            <a:custGeom>
              <a:avLst/>
              <a:gdLst/>
              <a:ahLst/>
              <a:cxnLst/>
              <a:rect l="l" t="t" r="r" b="b"/>
              <a:pathLst>
                <a:path w="91" h="65" extrusionOk="0">
                  <a:moveTo>
                    <a:pt x="83" y="37"/>
                  </a:moveTo>
                  <a:cubicBezTo>
                    <a:pt x="83" y="35"/>
                    <a:pt x="83" y="34"/>
                    <a:pt x="80" y="32"/>
                  </a:cubicBezTo>
                  <a:cubicBezTo>
                    <a:pt x="78" y="30"/>
                    <a:pt x="76" y="29"/>
                    <a:pt x="76" y="28"/>
                  </a:cubicBezTo>
                  <a:cubicBezTo>
                    <a:pt x="76" y="26"/>
                    <a:pt x="75" y="26"/>
                    <a:pt x="73" y="23"/>
                  </a:cubicBezTo>
                  <a:cubicBezTo>
                    <a:pt x="70" y="21"/>
                    <a:pt x="67" y="21"/>
                    <a:pt x="67" y="21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1" y="16"/>
                    <a:pt x="64" y="15"/>
                  </a:cubicBezTo>
                  <a:cubicBezTo>
                    <a:pt x="67" y="13"/>
                    <a:pt x="64" y="10"/>
                    <a:pt x="63" y="9"/>
                  </a:cubicBezTo>
                  <a:cubicBezTo>
                    <a:pt x="63" y="8"/>
                    <a:pt x="59" y="2"/>
                    <a:pt x="58" y="1"/>
                  </a:cubicBezTo>
                  <a:cubicBezTo>
                    <a:pt x="58" y="1"/>
                    <a:pt x="58" y="1"/>
                    <a:pt x="57" y="1"/>
                  </a:cubicBezTo>
                  <a:cubicBezTo>
                    <a:pt x="56" y="0"/>
                    <a:pt x="52" y="2"/>
                    <a:pt x="51" y="4"/>
                  </a:cubicBezTo>
                  <a:cubicBezTo>
                    <a:pt x="49" y="5"/>
                    <a:pt x="50" y="6"/>
                    <a:pt x="49" y="7"/>
                  </a:cubicBezTo>
                  <a:cubicBezTo>
                    <a:pt x="48" y="9"/>
                    <a:pt x="45" y="11"/>
                    <a:pt x="42" y="14"/>
                  </a:cubicBezTo>
                  <a:cubicBezTo>
                    <a:pt x="39" y="18"/>
                    <a:pt x="34" y="16"/>
                    <a:pt x="32" y="17"/>
                  </a:cubicBezTo>
                  <a:cubicBezTo>
                    <a:pt x="30" y="18"/>
                    <a:pt x="33" y="20"/>
                    <a:pt x="31" y="21"/>
                  </a:cubicBezTo>
                  <a:cubicBezTo>
                    <a:pt x="30" y="22"/>
                    <a:pt x="25" y="23"/>
                    <a:pt x="25" y="24"/>
                  </a:cubicBezTo>
                  <a:cubicBezTo>
                    <a:pt x="24" y="25"/>
                    <a:pt x="18" y="24"/>
                    <a:pt x="16" y="26"/>
                  </a:cubicBezTo>
                  <a:cubicBezTo>
                    <a:pt x="15" y="29"/>
                    <a:pt x="14" y="24"/>
                    <a:pt x="12" y="26"/>
                  </a:cubicBezTo>
                  <a:cubicBezTo>
                    <a:pt x="10" y="29"/>
                    <a:pt x="8" y="29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9"/>
                    <a:pt x="4" y="31"/>
                    <a:pt x="4" y="33"/>
                  </a:cubicBezTo>
                  <a:cubicBezTo>
                    <a:pt x="3" y="35"/>
                    <a:pt x="0" y="38"/>
                    <a:pt x="0" y="40"/>
                  </a:cubicBezTo>
                  <a:cubicBezTo>
                    <a:pt x="0" y="41"/>
                    <a:pt x="1" y="43"/>
                    <a:pt x="1" y="45"/>
                  </a:cubicBezTo>
                  <a:cubicBezTo>
                    <a:pt x="1" y="48"/>
                    <a:pt x="2" y="49"/>
                    <a:pt x="3" y="52"/>
                  </a:cubicBezTo>
                  <a:cubicBezTo>
                    <a:pt x="4" y="54"/>
                    <a:pt x="4" y="56"/>
                    <a:pt x="4" y="56"/>
                  </a:cubicBezTo>
                  <a:cubicBezTo>
                    <a:pt x="4" y="56"/>
                    <a:pt x="4" y="57"/>
                    <a:pt x="5" y="58"/>
                  </a:cubicBezTo>
                  <a:cubicBezTo>
                    <a:pt x="7" y="60"/>
                    <a:pt x="10" y="62"/>
                    <a:pt x="10" y="63"/>
                  </a:cubicBezTo>
                  <a:cubicBezTo>
                    <a:pt x="11" y="64"/>
                    <a:pt x="11" y="64"/>
                    <a:pt x="12" y="65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4" y="61"/>
                    <a:pt x="14" y="58"/>
                    <a:pt x="14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32" y="46"/>
                    <a:pt x="35" y="46"/>
                  </a:cubicBezTo>
                  <a:cubicBezTo>
                    <a:pt x="38" y="46"/>
                    <a:pt x="41" y="50"/>
                    <a:pt x="41" y="50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6" y="49"/>
                    <a:pt x="57" y="48"/>
                  </a:cubicBezTo>
                  <a:cubicBezTo>
                    <a:pt x="58" y="47"/>
                    <a:pt x="61" y="49"/>
                    <a:pt x="63" y="48"/>
                  </a:cubicBezTo>
                  <a:cubicBezTo>
                    <a:pt x="65" y="47"/>
                    <a:pt x="68" y="46"/>
                    <a:pt x="70" y="46"/>
                  </a:cubicBezTo>
                  <a:cubicBezTo>
                    <a:pt x="74" y="46"/>
                    <a:pt x="75" y="47"/>
                    <a:pt x="77" y="45"/>
                  </a:cubicBezTo>
                  <a:cubicBezTo>
                    <a:pt x="78" y="43"/>
                    <a:pt x="85" y="46"/>
                    <a:pt x="85" y="46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3" y="38"/>
                    <a:pt x="83" y="3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944;p79">
              <a:extLst>
                <a:ext uri="{FF2B5EF4-FFF2-40B4-BE49-F238E27FC236}">
                  <a16:creationId xmlns:a16="http://schemas.microsoft.com/office/drawing/2014/main" id="{1A1BF57C-1FBD-E98F-61A2-BD68952E55F3}"/>
                </a:ext>
              </a:extLst>
            </p:cNvPr>
            <p:cNvSpPr/>
            <p:nvPr/>
          </p:nvSpPr>
          <p:spPr>
            <a:xfrm>
              <a:off x="4327082" y="4299254"/>
              <a:ext cx="591297" cy="489349"/>
            </a:xfrm>
            <a:custGeom>
              <a:avLst/>
              <a:gdLst/>
              <a:ahLst/>
              <a:cxnLst/>
              <a:rect l="l" t="t" r="r" b="b"/>
              <a:pathLst>
                <a:path w="89" h="74" extrusionOk="0">
                  <a:moveTo>
                    <a:pt x="55" y="53"/>
                  </a:moveTo>
                  <a:cubicBezTo>
                    <a:pt x="56" y="53"/>
                    <a:pt x="58" y="54"/>
                    <a:pt x="60" y="53"/>
                  </a:cubicBezTo>
                  <a:cubicBezTo>
                    <a:pt x="61" y="52"/>
                    <a:pt x="64" y="54"/>
                    <a:pt x="64" y="56"/>
                  </a:cubicBezTo>
                  <a:cubicBezTo>
                    <a:pt x="65" y="59"/>
                    <a:pt x="66" y="56"/>
                    <a:pt x="68" y="53"/>
                  </a:cubicBezTo>
                  <a:cubicBezTo>
                    <a:pt x="69" y="51"/>
                    <a:pt x="73" y="43"/>
                    <a:pt x="73" y="42"/>
                  </a:cubicBezTo>
                  <a:cubicBezTo>
                    <a:pt x="73" y="41"/>
                    <a:pt x="76" y="39"/>
                    <a:pt x="76" y="38"/>
                  </a:cubicBezTo>
                  <a:cubicBezTo>
                    <a:pt x="76" y="37"/>
                    <a:pt x="76" y="34"/>
                    <a:pt x="77" y="33"/>
                  </a:cubicBezTo>
                  <a:cubicBezTo>
                    <a:pt x="78" y="33"/>
                    <a:pt x="79" y="29"/>
                    <a:pt x="79" y="29"/>
                  </a:cubicBezTo>
                  <a:cubicBezTo>
                    <a:pt x="79" y="28"/>
                    <a:pt x="83" y="21"/>
                    <a:pt x="84" y="20"/>
                  </a:cubicBezTo>
                  <a:cubicBezTo>
                    <a:pt x="85" y="20"/>
                    <a:pt x="87" y="20"/>
                    <a:pt x="88" y="18"/>
                  </a:cubicBezTo>
                  <a:cubicBezTo>
                    <a:pt x="88" y="16"/>
                    <a:pt x="89" y="14"/>
                    <a:pt x="87" y="14"/>
                  </a:cubicBezTo>
                  <a:cubicBezTo>
                    <a:pt x="87" y="13"/>
                    <a:pt x="85" y="12"/>
                    <a:pt x="85" y="11"/>
                  </a:cubicBezTo>
                  <a:cubicBezTo>
                    <a:pt x="85" y="10"/>
                    <a:pt x="85" y="8"/>
                    <a:pt x="85" y="6"/>
                  </a:cubicBezTo>
                  <a:cubicBezTo>
                    <a:pt x="83" y="6"/>
                    <a:pt x="83" y="4"/>
                    <a:pt x="82" y="4"/>
                  </a:cubicBezTo>
                  <a:cubicBezTo>
                    <a:pt x="81" y="3"/>
                    <a:pt x="81" y="2"/>
                    <a:pt x="79" y="2"/>
                  </a:cubicBezTo>
                  <a:cubicBezTo>
                    <a:pt x="78" y="3"/>
                    <a:pt x="76" y="6"/>
                    <a:pt x="74" y="6"/>
                  </a:cubicBezTo>
                  <a:cubicBezTo>
                    <a:pt x="73" y="7"/>
                    <a:pt x="69" y="6"/>
                    <a:pt x="68" y="5"/>
                  </a:cubicBezTo>
                  <a:cubicBezTo>
                    <a:pt x="67" y="4"/>
                    <a:pt x="61" y="5"/>
                    <a:pt x="59" y="5"/>
                  </a:cubicBezTo>
                  <a:cubicBezTo>
                    <a:pt x="57" y="4"/>
                    <a:pt x="55" y="7"/>
                    <a:pt x="53" y="8"/>
                  </a:cubicBezTo>
                  <a:cubicBezTo>
                    <a:pt x="51" y="9"/>
                    <a:pt x="47" y="9"/>
                    <a:pt x="46" y="8"/>
                  </a:cubicBezTo>
                  <a:cubicBezTo>
                    <a:pt x="45" y="8"/>
                    <a:pt x="41" y="5"/>
                    <a:pt x="40" y="5"/>
                  </a:cubicBezTo>
                  <a:cubicBezTo>
                    <a:pt x="38" y="5"/>
                    <a:pt x="37" y="6"/>
                    <a:pt x="34" y="7"/>
                  </a:cubicBezTo>
                  <a:cubicBezTo>
                    <a:pt x="32" y="8"/>
                    <a:pt x="31" y="4"/>
                    <a:pt x="30" y="4"/>
                  </a:cubicBezTo>
                  <a:cubicBezTo>
                    <a:pt x="28" y="2"/>
                    <a:pt x="25" y="3"/>
                    <a:pt x="24" y="2"/>
                  </a:cubicBezTo>
                  <a:cubicBezTo>
                    <a:pt x="22" y="0"/>
                    <a:pt x="21" y="4"/>
                    <a:pt x="19" y="3"/>
                  </a:cubicBezTo>
                  <a:cubicBezTo>
                    <a:pt x="18" y="3"/>
                    <a:pt x="14" y="2"/>
                    <a:pt x="13" y="3"/>
                  </a:cubicBezTo>
                  <a:cubicBezTo>
                    <a:pt x="12" y="4"/>
                    <a:pt x="12" y="8"/>
                    <a:pt x="11" y="9"/>
                  </a:cubicBezTo>
                  <a:cubicBezTo>
                    <a:pt x="10" y="10"/>
                    <a:pt x="8" y="13"/>
                    <a:pt x="8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8" y="20"/>
                    <a:pt x="8" y="21"/>
                  </a:cubicBezTo>
                  <a:cubicBezTo>
                    <a:pt x="8" y="22"/>
                    <a:pt x="9" y="29"/>
                    <a:pt x="7" y="31"/>
                  </a:cubicBezTo>
                  <a:cubicBezTo>
                    <a:pt x="5" y="33"/>
                    <a:pt x="4" y="36"/>
                    <a:pt x="4" y="36"/>
                  </a:cubicBezTo>
                  <a:cubicBezTo>
                    <a:pt x="4" y="36"/>
                    <a:pt x="1" y="38"/>
                    <a:pt x="0" y="41"/>
                  </a:cubicBezTo>
                  <a:cubicBezTo>
                    <a:pt x="0" y="44"/>
                    <a:pt x="1" y="47"/>
                    <a:pt x="1" y="50"/>
                  </a:cubicBezTo>
                  <a:cubicBezTo>
                    <a:pt x="1" y="52"/>
                    <a:pt x="2" y="53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5" y="57"/>
                    <a:pt x="11" y="58"/>
                    <a:pt x="14" y="58"/>
                  </a:cubicBezTo>
                  <a:cubicBezTo>
                    <a:pt x="18" y="59"/>
                    <a:pt x="22" y="65"/>
                    <a:pt x="22" y="66"/>
                  </a:cubicBezTo>
                  <a:cubicBezTo>
                    <a:pt x="22" y="68"/>
                    <a:pt x="24" y="72"/>
                    <a:pt x="25" y="73"/>
                  </a:cubicBezTo>
                  <a:cubicBezTo>
                    <a:pt x="27" y="74"/>
                    <a:pt x="31" y="71"/>
                    <a:pt x="33" y="71"/>
                  </a:cubicBezTo>
                  <a:cubicBezTo>
                    <a:pt x="35" y="71"/>
                    <a:pt x="41" y="71"/>
                    <a:pt x="43" y="70"/>
                  </a:cubicBezTo>
                  <a:cubicBezTo>
                    <a:pt x="43" y="69"/>
                    <a:pt x="44" y="69"/>
                    <a:pt x="44" y="70"/>
                  </a:cubicBezTo>
                  <a:cubicBezTo>
                    <a:pt x="46" y="65"/>
                    <a:pt x="47" y="62"/>
                    <a:pt x="47" y="62"/>
                  </a:cubicBezTo>
                  <a:cubicBezTo>
                    <a:pt x="47" y="62"/>
                    <a:pt x="54" y="53"/>
                    <a:pt x="55" y="5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945;p79">
              <a:extLst>
                <a:ext uri="{FF2B5EF4-FFF2-40B4-BE49-F238E27FC236}">
                  <a16:creationId xmlns:a16="http://schemas.microsoft.com/office/drawing/2014/main" id="{9B6F8580-808E-7C67-CAD6-E966B690F894}"/>
                </a:ext>
              </a:extLst>
            </p:cNvPr>
            <p:cNvSpPr/>
            <p:nvPr/>
          </p:nvSpPr>
          <p:spPr>
            <a:xfrm>
              <a:off x="4233290" y="4372648"/>
              <a:ext cx="154958" cy="309918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15" y="31"/>
                  </a:moveTo>
                  <a:cubicBezTo>
                    <a:pt x="16" y="27"/>
                    <a:pt x="18" y="25"/>
                    <a:pt x="18" y="25"/>
                  </a:cubicBezTo>
                  <a:cubicBezTo>
                    <a:pt x="18" y="25"/>
                    <a:pt x="19" y="22"/>
                    <a:pt x="21" y="20"/>
                  </a:cubicBezTo>
                  <a:cubicBezTo>
                    <a:pt x="23" y="19"/>
                    <a:pt x="22" y="11"/>
                    <a:pt x="22" y="10"/>
                  </a:cubicBezTo>
                  <a:cubicBezTo>
                    <a:pt x="22" y="9"/>
                    <a:pt x="21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7" y="4"/>
                    <a:pt x="18" y="2"/>
                    <a:pt x="17" y="1"/>
                  </a:cubicBezTo>
                  <a:cubicBezTo>
                    <a:pt x="14" y="0"/>
                    <a:pt x="13" y="3"/>
                    <a:pt x="14" y="5"/>
                  </a:cubicBezTo>
                  <a:cubicBezTo>
                    <a:pt x="14" y="6"/>
                    <a:pt x="13" y="6"/>
                    <a:pt x="12" y="7"/>
                  </a:cubicBezTo>
                  <a:cubicBezTo>
                    <a:pt x="11" y="8"/>
                    <a:pt x="6" y="9"/>
                    <a:pt x="5" y="9"/>
                  </a:cubicBezTo>
                  <a:cubicBezTo>
                    <a:pt x="4" y="9"/>
                    <a:pt x="2" y="11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1" y="18"/>
                    <a:pt x="1" y="17"/>
                    <a:pt x="4" y="19"/>
                  </a:cubicBezTo>
                  <a:cubicBezTo>
                    <a:pt x="7" y="20"/>
                    <a:pt x="4" y="23"/>
                    <a:pt x="5" y="24"/>
                  </a:cubicBezTo>
                  <a:cubicBezTo>
                    <a:pt x="7" y="26"/>
                    <a:pt x="6" y="29"/>
                    <a:pt x="6" y="33"/>
                  </a:cubicBezTo>
                  <a:cubicBezTo>
                    <a:pt x="7" y="35"/>
                    <a:pt x="7" y="42"/>
                    <a:pt x="7" y="47"/>
                  </a:cubicBezTo>
                  <a:cubicBezTo>
                    <a:pt x="9" y="46"/>
                    <a:pt x="11" y="46"/>
                    <a:pt x="13" y="46"/>
                  </a:cubicBezTo>
                  <a:cubicBezTo>
                    <a:pt x="15" y="46"/>
                    <a:pt x="17" y="44"/>
                    <a:pt x="17" y="45"/>
                  </a:cubicBezTo>
                  <a:cubicBezTo>
                    <a:pt x="17" y="43"/>
                    <a:pt x="16" y="41"/>
                    <a:pt x="16" y="39"/>
                  </a:cubicBezTo>
                  <a:cubicBezTo>
                    <a:pt x="16" y="36"/>
                    <a:pt x="15" y="33"/>
                    <a:pt x="15" y="3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946;p79">
              <a:extLst>
                <a:ext uri="{FF2B5EF4-FFF2-40B4-BE49-F238E27FC236}">
                  <a16:creationId xmlns:a16="http://schemas.microsoft.com/office/drawing/2014/main" id="{96F036BF-35E6-5B7C-9505-80CB7FB3FE6A}"/>
                </a:ext>
              </a:extLst>
            </p:cNvPr>
            <p:cNvSpPr/>
            <p:nvPr/>
          </p:nvSpPr>
          <p:spPr>
            <a:xfrm>
              <a:off x="4192515" y="4446057"/>
              <a:ext cx="85636" cy="248754"/>
            </a:xfrm>
            <a:custGeom>
              <a:avLst/>
              <a:gdLst/>
              <a:ahLst/>
              <a:cxnLst/>
              <a:rect l="l" t="t" r="r" b="b"/>
              <a:pathLst>
                <a:path w="13" h="38" extrusionOk="0">
                  <a:moveTo>
                    <a:pt x="11" y="13"/>
                  </a:moveTo>
                  <a:cubicBezTo>
                    <a:pt x="11" y="12"/>
                    <a:pt x="13" y="10"/>
                    <a:pt x="11" y="8"/>
                  </a:cubicBezTo>
                  <a:cubicBezTo>
                    <a:pt x="8" y="6"/>
                    <a:pt x="7" y="7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5"/>
                    <a:pt x="2" y="5"/>
                  </a:cubicBezTo>
                  <a:cubicBezTo>
                    <a:pt x="3" y="6"/>
                    <a:pt x="3" y="7"/>
                    <a:pt x="3" y="10"/>
                  </a:cubicBezTo>
                  <a:cubicBezTo>
                    <a:pt x="3" y="11"/>
                    <a:pt x="3" y="17"/>
                    <a:pt x="3" y="20"/>
                  </a:cubicBezTo>
                  <a:cubicBezTo>
                    <a:pt x="4" y="22"/>
                    <a:pt x="5" y="26"/>
                    <a:pt x="5" y="30"/>
                  </a:cubicBezTo>
                  <a:cubicBezTo>
                    <a:pt x="5" y="32"/>
                    <a:pt x="7" y="35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cubicBezTo>
                    <a:pt x="11" y="36"/>
                    <a:pt x="11" y="36"/>
                    <a:pt x="13" y="36"/>
                  </a:cubicBezTo>
                  <a:cubicBezTo>
                    <a:pt x="13" y="31"/>
                    <a:pt x="13" y="24"/>
                    <a:pt x="12" y="22"/>
                  </a:cubicBezTo>
                  <a:cubicBezTo>
                    <a:pt x="12" y="18"/>
                    <a:pt x="13" y="15"/>
                    <a:pt x="11" y="1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947;p79">
              <a:extLst>
                <a:ext uri="{FF2B5EF4-FFF2-40B4-BE49-F238E27FC236}">
                  <a16:creationId xmlns:a16="http://schemas.microsoft.com/office/drawing/2014/main" id="{9144EAFE-801B-671F-499E-D589E1B021E8}"/>
                </a:ext>
              </a:extLst>
            </p:cNvPr>
            <p:cNvSpPr/>
            <p:nvPr/>
          </p:nvSpPr>
          <p:spPr>
            <a:xfrm>
              <a:off x="4616615" y="4344107"/>
              <a:ext cx="375166" cy="570905"/>
            </a:xfrm>
            <a:custGeom>
              <a:avLst/>
              <a:gdLst/>
              <a:ahLst/>
              <a:cxnLst/>
              <a:rect l="l" t="t" r="r" b="b"/>
              <a:pathLst>
                <a:path w="56" h="86" extrusionOk="0">
                  <a:moveTo>
                    <a:pt x="23" y="81"/>
                  </a:moveTo>
                  <a:cubicBezTo>
                    <a:pt x="23" y="81"/>
                    <a:pt x="41" y="82"/>
                    <a:pt x="43" y="82"/>
                  </a:cubicBezTo>
                  <a:cubicBezTo>
                    <a:pt x="46" y="81"/>
                    <a:pt x="54" y="86"/>
                    <a:pt x="54" y="86"/>
                  </a:cubicBezTo>
                  <a:cubicBezTo>
                    <a:pt x="54" y="86"/>
                    <a:pt x="54" y="81"/>
                    <a:pt x="56" y="79"/>
                  </a:cubicBezTo>
                  <a:cubicBezTo>
                    <a:pt x="55" y="78"/>
                    <a:pt x="55" y="78"/>
                    <a:pt x="54" y="77"/>
                  </a:cubicBezTo>
                  <a:cubicBezTo>
                    <a:pt x="54" y="76"/>
                    <a:pt x="51" y="74"/>
                    <a:pt x="49" y="73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7" y="70"/>
                    <a:pt x="48" y="68"/>
                    <a:pt x="47" y="66"/>
                  </a:cubicBezTo>
                  <a:cubicBezTo>
                    <a:pt x="46" y="63"/>
                    <a:pt x="45" y="62"/>
                    <a:pt x="45" y="60"/>
                  </a:cubicBezTo>
                  <a:cubicBezTo>
                    <a:pt x="45" y="57"/>
                    <a:pt x="44" y="55"/>
                    <a:pt x="44" y="54"/>
                  </a:cubicBezTo>
                  <a:cubicBezTo>
                    <a:pt x="44" y="52"/>
                    <a:pt x="47" y="49"/>
                    <a:pt x="47" y="47"/>
                  </a:cubicBezTo>
                  <a:cubicBezTo>
                    <a:pt x="47" y="45"/>
                    <a:pt x="49" y="43"/>
                    <a:pt x="51" y="42"/>
                  </a:cubicBezTo>
                  <a:cubicBezTo>
                    <a:pt x="50" y="40"/>
                    <a:pt x="49" y="38"/>
                    <a:pt x="48" y="37"/>
                  </a:cubicBezTo>
                  <a:cubicBezTo>
                    <a:pt x="47" y="34"/>
                    <a:pt x="46" y="33"/>
                    <a:pt x="43" y="30"/>
                  </a:cubicBezTo>
                  <a:cubicBezTo>
                    <a:pt x="40" y="27"/>
                    <a:pt x="41" y="25"/>
                    <a:pt x="41" y="25"/>
                  </a:cubicBezTo>
                  <a:cubicBezTo>
                    <a:pt x="41" y="24"/>
                    <a:pt x="45" y="24"/>
                    <a:pt x="47" y="24"/>
                  </a:cubicBezTo>
                  <a:cubicBezTo>
                    <a:pt x="50" y="24"/>
                    <a:pt x="51" y="24"/>
                    <a:pt x="50" y="23"/>
                  </a:cubicBezTo>
                  <a:cubicBezTo>
                    <a:pt x="49" y="22"/>
                    <a:pt x="47" y="17"/>
                    <a:pt x="47" y="13"/>
                  </a:cubicBezTo>
                  <a:cubicBezTo>
                    <a:pt x="47" y="10"/>
                    <a:pt x="47" y="9"/>
                    <a:pt x="47" y="7"/>
                  </a:cubicBezTo>
                  <a:cubicBezTo>
                    <a:pt x="47" y="5"/>
                    <a:pt x="44" y="0"/>
                    <a:pt x="42" y="0"/>
                  </a:cubicBezTo>
                  <a:cubicBezTo>
                    <a:pt x="42" y="0"/>
                    <a:pt x="42" y="0"/>
                    <a:pt x="41" y="0"/>
                  </a:cubicBezTo>
                  <a:cubicBezTo>
                    <a:pt x="41" y="1"/>
                    <a:pt x="41" y="3"/>
                    <a:pt x="41" y="4"/>
                  </a:cubicBezTo>
                  <a:cubicBezTo>
                    <a:pt x="41" y="5"/>
                    <a:pt x="43" y="6"/>
                    <a:pt x="44" y="7"/>
                  </a:cubicBezTo>
                  <a:cubicBezTo>
                    <a:pt x="46" y="7"/>
                    <a:pt x="45" y="10"/>
                    <a:pt x="45" y="12"/>
                  </a:cubicBezTo>
                  <a:cubicBezTo>
                    <a:pt x="44" y="13"/>
                    <a:pt x="41" y="13"/>
                    <a:pt x="40" y="13"/>
                  </a:cubicBezTo>
                  <a:cubicBezTo>
                    <a:pt x="39" y="14"/>
                    <a:pt x="35" y="21"/>
                    <a:pt x="35" y="22"/>
                  </a:cubicBezTo>
                  <a:cubicBezTo>
                    <a:pt x="35" y="23"/>
                    <a:pt x="34" y="26"/>
                    <a:pt x="34" y="26"/>
                  </a:cubicBezTo>
                  <a:cubicBezTo>
                    <a:pt x="33" y="27"/>
                    <a:pt x="33" y="30"/>
                    <a:pt x="33" y="31"/>
                  </a:cubicBezTo>
                  <a:cubicBezTo>
                    <a:pt x="33" y="32"/>
                    <a:pt x="29" y="34"/>
                    <a:pt x="29" y="36"/>
                  </a:cubicBezTo>
                  <a:cubicBezTo>
                    <a:pt x="29" y="37"/>
                    <a:pt x="25" y="44"/>
                    <a:pt x="24" y="47"/>
                  </a:cubicBezTo>
                  <a:cubicBezTo>
                    <a:pt x="22" y="49"/>
                    <a:pt x="22" y="52"/>
                    <a:pt x="21" y="49"/>
                  </a:cubicBezTo>
                  <a:cubicBezTo>
                    <a:pt x="21" y="48"/>
                    <a:pt x="17" y="45"/>
                    <a:pt x="16" y="46"/>
                  </a:cubicBezTo>
                  <a:cubicBezTo>
                    <a:pt x="14" y="48"/>
                    <a:pt x="12" y="47"/>
                    <a:pt x="11" y="47"/>
                  </a:cubicBezTo>
                  <a:cubicBezTo>
                    <a:pt x="10" y="47"/>
                    <a:pt x="3" y="55"/>
                    <a:pt x="3" y="55"/>
                  </a:cubicBezTo>
                  <a:cubicBezTo>
                    <a:pt x="3" y="55"/>
                    <a:pt x="2" y="59"/>
                    <a:pt x="0" y="63"/>
                  </a:cubicBezTo>
                  <a:cubicBezTo>
                    <a:pt x="1" y="63"/>
                    <a:pt x="2" y="65"/>
                    <a:pt x="4" y="67"/>
                  </a:cubicBezTo>
                  <a:cubicBezTo>
                    <a:pt x="5" y="69"/>
                    <a:pt x="8" y="68"/>
                    <a:pt x="9" y="68"/>
                  </a:cubicBezTo>
                  <a:cubicBezTo>
                    <a:pt x="10" y="69"/>
                    <a:pt x="11" y="74"/>
                    <a:pt x="11" y="75"/>
                  </a:cubicBezTo>
                  <a:cubicBezTo>
                    <a:pt x="11" y="77"/>
                    <a:pt x="9" y="80"/>
                    <a:pt x="9" y="82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81"/>
                    <a:pt x="23" y="81"/>
                    <a:pt x="23" y="8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948;p79">
              <a:extLst>
                <a:ext uri="{FF2B5EF4-FFF2-40B4-BE49-F238E27FC236}">
                  <a16:creationId xmlns:a16="http://schemas.microsoft.com/office/drawing/2014/main" id="{F993D812-01F7-50B9-F8E4-4E55B9DFEE35}"/>
                </a:ext>
              </a:extLst>
            </p:cNvPr>
            <p:cNvSpPr/>
            <p:nvPr/>
          </p:nvSpPr>
          <p:spPr>
            <a:xfrm>
              <a:off x="3768416" y="4462365"/>
              <a:ext cx="305844" cy="313999"/>
            </a:xfrm>
            <a:custGeom>
              <a:avLst/>
              <a:gdLst/>
              <a:ahLst/>
              <a:cxnLst/>
              <a:rect l="l" t="t" r="r" b="b"/>
              <a:pathLst>
                <a:path w="46" h="47" extrusionOk="0">
                  <a:moveTo>
                    <a:pt x="43" y="39"/>
                  </a:moveTo>
                  <a:cubicBezTo>
                    <a:pt x="42" y="38"/>
                    <a:pt x="40" y="32"/>
                    <a:pt x="40" y="31"/>
                  </a:cubicBezTo>
                  <a:cubicBezTo>
                    <a:pt x="40" y="29"/>
                    <a:pt x="43" y="26"/>
                    <a:pt x="43" y="24"/>
                  </a:cubicBezTo>
                  <a:cubicBezTo>
                    <a:pt x="43" y="22"/>
                    <a:pt x="46" y="20"/>
                    <a:pt x="46" y="18"/>
                  </a:cubicBezTo>
                  <a:cubicBezTo>
                    <a:pt x="46" y="17"/>
                    <a:pt x="45" y="11"/>
                    <a:pt x="43" y="7"/>
                  </a:cubicBezTo>
                  <a:cubicBezTo>
                    <a:pt x="43" y="7"/>
                    <a:pt x="42" y="7"/>
                    <a:pt x="42" y="6"/>
                  </a:cubicBezTo>
                  <a:cubicBezTo>
                    <a:pt x="40" y="5"/>
                    <a:pt x="35" y="5"/>
                    <a:pt x="33" y="7"/>
                  </a:cubicBezTo>
                  <a:cubicBezTo>
                    <a:pt x="31" y="10"/>
                    <a:pt x="27" y="5"/>
                    <a:pt x="26" y="4"/>
                  </a:cubicBezTo>
                  <a:cubicBezTo>
                    <a:pt x="25" y="4"/>
                    <a:pt x="23" y="1"/>
                    <a:pt x="21" y="3"/>
                  </a:cubicBezTo>
                  <a:cubicBezTo>
                    <a:pt x="18" y="4"/>
                    <a:pt x="18" y="4"/>
                    <a:pt x="18" y="2"/>
                  </a:cubicBezTo>
                  <a:cubicBezTo>
                    <a:pt x="18" y="0"/>
                    <a:pt x="14" y="0"/>
                    <a:pt x="14" y="2"/>
                  </a:cubicBezTo>
                  <a:cubicBezTo>
                    <a:pt x="13" y="4"/>
                    <a:pt x="11" y="5"/>
                    <a:pt x="10" y="4"/>
                  </a:cubicBezTo>
                  <a:cubicBezTo>
                    <a:pt x="9" y="3"/>
                    <a:pt x="7" y="1"/>
                    <a:pt x="6" y="3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5" y="10"/>
                    <a:pt x="5" y="12"/>
                    <a:pt x="5" y="13"/>
                  </a:cubicBezTo>
                  <a:cubicBezTo>
                    <a:pt x="5" y="14"/>
                    <a:pt x="8" y="16"/>
                    <a:pt x="6" y="17"/>
                  </a:cubicBezTo>
                  <a:cubicBezTo>
                    <a:pt x="5" y="18"/>
                    <a:pt x="4" y="16"/>
                    <a:pt x="3" y="18"/>
                  </a:cubicBezTo>
                  <a:cubicBezTo>
                    <a:pt x="2" y="19"/>
                    <a:pt x="5" y="21"/>
                    <a:pt x="3" y="22"/>
                  </a:cubicBezTo>
                  <a:cubicBezTo>
                    <a:pt x="2" y="24"/>
                    <a:pt x="1" y="24"/>
                    <a:pt x="1" y="27"/>
                  </a:cubicBezTo>
                  <a:cubicBezTo>
                    <a:pt x="1" y="29"/>
                    <a:pt x="1" y="31"/>
                    <a:pt x="0" y="32"/>
                  </a:cubicBezTo>
                  <a:cubicBezTo>
                    <a:pt x="0" y="33"/>
                    <a:pt x="0" y="33"/>
                    <a:pt x="3" y="34"/>
                  </a:cubicBezTo>
                  <a:cubicBezTo>
                    <a:pt x="5" y="36"/>
                    <a:pt x="10" y="38"/>
                    <a:pt x="9" y="39"/>
                  </a:cubicBezTo>
                  <a:cubicBezTo>
                    <a:pt x="9" y="42"/>
                    <a:pt x="8" y="42"/>
                    <a:pt x="7" y="47"/>
                  </a:cubicBezTo>
                  <a:cubicBezTo>
                    <a:pt x="12" y="47"/>
                    <a:pt x="19" y="43"/>
                    <a:pt x="29" y="42"/>
                  </a:cubicBezTo>
                  <a:cubicBezTo>
                    <a:pt x="35" y="40"/>
                    <a:pt x="39" y="41"/>
                    <a:pt x="43" y="42"/>
                  </a:cubicBezTo>
                  <a:cubicBezTo>
                    <a:pt x="44" y="41"/>
                    <a:pt x="44" y="39"/>
                    <a:pt x="43" y="3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949;p79">
              <a:extLst>
                <a:ext uri="{FF2B5EF4-FFF2-40B4-BE49-F238E27FC236}">
                  <a16:creationId xmlns:a16="http://schemas.microsoft.com/office/drawing/2014/main" id="{D1D52A6B-76C9-94D9-9454-8A9C3B772993}"/>
                </a:ext>
              </a:extLst>
            </p:cNvPr>
            <p:cNvSpPr/>
            <p:nvPr/>
          </p:nvSpPr>
          <p:spPr>
            <a:xfrm>
              <a:off x="4033471" y="4446057"/>
              <a:ext cx="212050" cy="318079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27" y="20"/>
                  </a:moveTo>
                  <a:cubicBezTo>
                    <a:pt x="26" y="17"/>
                    <a:pt x="27" y="11"/>
                    <a:pt x="27" y="10"/>
                  </a:cubicBezTo>
                  <a:cubicBezTo>
                    <a:pt x="27" y="7"/>
                    <a:pt x="26" y="6"/>
                    <a:pt x="25" y="5"/>
                  </a:cubicBezTo>
                  <a:cubicBezTo>
                    <a:pt x="24" y="5"/>
                    <a:pt x="24" y="2"/>
                    <a:pt x="23" y="0"/>
                  </a:cubicBezTo>
                  <a:cubicBezTo>
                    <a:pt x="22" y="0"/>
                    <a:pt x="22" y="3"/>
                    <a:pt x="21" y="2"/>
                  </a:cubicBezTo>
                  <a:cubicBezTo>
                    <a:pt x="21" y="1"/>
                    <a:pt x="4" y="0"/>
                    <a:pt x="3" y="1"/>
                  </a:cubicBezTo>
                  <a:cubicBezTo>
                    <a:pt x="2" y="3"/>
                    <a:pt x="5" y="8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5" y="14"/>
                    <a:pt x="6" y="21"/>
                    <a:pt x="6" y="22"/>
                  </a:cubicBezTo>
                  <a:cubicBezTo>
                    <a:pt x="6" y="23"/>
                    <a:pt x="3" y="25"/>
                    <a:pt x="3" y="27"/>
                  </a:cubicBezTo>
                  <a:cubicBezTo>
                    <a:pt x="3" y="29"/>
                    <a:pt x="0" y="33"/>
                    <a:pt x="0" y="35"/>
                  </a:cubicBezTo>
                  <a:cubicBezTo>
                    <a:pt x="0" y="35"/>
                    <a:pt x="2" y="41"/>
                    <a:pt x="3" y="42"/>
                  </a:cubicBezTo>
                  <a:cubicBezTo>
                    <a:pt x="4" y="43"/>
                    <a:pt x="4" y="45"/>
                    <a:pt x="3" y="46"/>
                  </a:cubicBezTo>
                  <a:cubicBezTo>
                    <a:pt x="6" y="47"/>
                    <a:pt x="8" y="47"/>
                    <a:pt x="9" y="48"/>
                  </a:cubicBezTo>
                  <a:cubicBezTo>
                    <a:pt x="10" y="48"/>
                    <a:pt x="20" y="44"/>
                    <a:pt x="23" y="42"/>
                  </a:cubicBezTo>
                  <a:cubicBezTo>
                    <a:pt x="26" y="41"/>
                    <a:pt x="30" y="40"/>
                    <a:pt x="32" y="38"/>
                  </a:cubicBezTo>
                  <a:cubicBezTo>
                    <a:pt x="31" y="35"/>
                    <a:pt x="29" y="33"/>
                    <a:pt x="29" y="30"/>
                  </a:cubicBezTo>
                  <a:cubicBezTo>
                    <a:pt x="29" y="26"/>
                    <a:pt x="28" y="23"/>
                    <a:pt x="27" y="2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950;p79">
              <a:extLst>
                <a:ext uri="{FF2B5EF4-FFF2-40B4-BE49-F238E27FC236}">
                  <a16:creationId xmlns:a16="http://schemas.microsoft.com/office/drawing/2014/main" id="{7E2E08B2-2505-EDE6-7867-CDD748170BBE}"/>
                </a:ext>
              </a:extLst>
            </p:cNvPr>
            <p:cNvSpPr/>
            <p:nvPr/>
          </p:nvSpPr>
          <p:spPr>
            <a:xfrm>
              <a:off x="3450335" y="4364496"/>
              <a:ext cx="371089" cy="285457"/>
            </a:xfrm>
            <a:custGeom>
              <a:avLst/>
              <a:gdLst/>
              <a:ahLst/>
              <a:cxnLst/>
              <a:rect l="l" t="t" r="r" b="b"/>
              <a:pathLst>
                <a:path w="56" h="43" extrusionOk="0">
                  <a:moveTo>
                    <a:pt x="18" y="23"/>
                  </a:moveTo>
                  <a:cubicBezTo>
                    <a:pt x="18" y="21"/>
                    <a:pt x="20" y="22"/>
                    <a:pt x="22" y="22"/>
                  </a:cubicBezTo>
                  <a:cubicBezTo>
                    <a:pt x="24" y="23"/>
                    <a:pt x="26" y="21"/>
                    <a:pt x="27" y="21"/>
                  </a:cubicBezTo>
                  <a:cubicBezTo>
                    <a:pt x="29" y="21"/>
                    <a:pt x="33" y="26"/>
                    <a:pt x="33" y="28"/>
                  </a:cubicBezTo>
                  <a:cubicBezTo>
                    <a:pt x="33" y="30"/>
                    <a:pt x="33" y="32"/>
                    <a:pt x="34" y="33"/>
                  </a:cubicBezTo>
                  <a:cubicBezTo>
                    <a:pt x="34" y="33"/>
                    <a:pt x="35" y="33"/>
                    <a:pt x="35" y="34"/>
                  </a:cubicBezTo>
                  <a:cubicBezTo>
                    <a:pt x="38" y="33"/>
                    <a:pt x="39" y="32"/>
                    <a:pt x="39" y="32"/>
                  </a:cubicBezTo>
                  <a:cubicBezTo>
                    <a:pt x="40" y="32"/>
                    <a:pt x="42" y="37"/>
                    <a:pt x="42" y="38"/>
                  </a:cubicBezTo>
                  <a:cubicBezTo>
                    <a:pt x="41" y="41"/>
                    <a:pt x="44" y="43"/>
                    <a:pt x="46" y="41"/>
                  </a:cubicBezTo>
                  <a:cubicBezTo>
                    <a:pt x="47" y="39"/>
                    <a:pt x="48" y="38"/>
                    <a:pt x="49" y="39"/>
                  </a:cubicBezTo>
                  <a:cubicBezTo>
                    <a:pt x="49" y="39"/>
                    <a:pt x="49" y="40"/>
                    <a:pt x="50" y="40"/>
                  </a:cubicBezTo>
                  <a:cubicBezTo>
                    <a:pt x="51" y="39"/>
                    <a:pt x="52" y="38"/>
                    <a:pt x="52" y="38"/>
                  </a:cubicBezTo>
                  <a:cubicBezTo>
                    <a:pt x="53" y="37"/>
                    <a:pt x="51" y="35"/>
                    <a:pt x="52" y="34"/>
                  </a:cubicBezTo>
                  <a:cubicBezTo>
                    <a:pt x="52" y="32"/>
                    <a:pt x="53" y="34"/>
                    <a:pt x="54" y="33"/>
                  </a:cubicBezTo>
                  <a:cubicBezTo>
                    <a:pt x="56" y="32"/>
                    <a:pt x="53" y="29"/>
                    <a:pt x="53" y="28"/>
                  </a:cubicBezTo>
                  <a:cubicBezTo>
                    <a:pt x="53" y="27"/>
                    <a:pt x="53" y="25"/>
                    <a:pt x="52" y="25"/>
                  </a:cubicBezTo>
                  <a:cubicBezTo>
                    <a:pt x="51" y="25"/>
                    <a:pt x="52" y="22"/>
                    <a:pt x="52" y="19"/>
                  </a:cubicBezTo>
                  <a:cubicBezTo>
                    <a:pt x="52" y="19"/>
                    <a:pt x="52" y="18"/>
                    <a:pt x="52" y="18"/>
                  </a:cubicBezTo>
                  <a:cubicBezTo>
                    <a:pt x="51" y="16"/>
                    <a:pt x="51" y="13"/>
                    <a:pt x="50" y="13"/>
                  </a:cubicBezTo>
                  <a:cubicBezTo>
                    <a:pt x="48" y="13"/>
                    <a:pt x="48" y="12"/>
                    <a:pt x="50" y="11"/>
                  </a:cubicBezTo>
                  <a:cubicBezTo>
                    <a:pt x="51" y="11"/>
                    <a:pt x="47" y="9"/>
                    <a:pt x="47" y="8"/>
                  </a:cubicBezTo>
                  <a:cubicBezTo>
                    <a:pt x="47" y="6"/>
                    <a:pt x="45" y="2"/>
                    <a:pt x="44" y="2"/>
                  </a:cubicBezTo>
                  <a:cubicBezTo>
                    <a:pt x="43" y="1"/>
                    <a:pt x="39" y="6"/>
                    <a:pt x="39" y="6"/>
                  </a:cubicBezTo>
                  <a:cubicBezTo>
                    <a:pt x="38" y="6"/>
                    <a:pt x="34" y="3"/>
                    <a:pt x="34" y="5"/>
                  </a:cubicBezTo>
                  <a:cubicBezTo>
                    <a:pt x="33" y="8"/>
                    <a:pt x="30" y="4"/>
                    <a:pt x="29" y="6"/>
                  </a:cubicBezTo>
                  <a:cubicBezTo>
                    <a:pt x="28" y="8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3" y="4"/>
                    <a:pt x="15" y="3"/>
                    <a:pt x="15" y="2"/>
                  </a:cubicBezTo>
                  <a:cubicBezTo>
                    <a:pt x="15" y="1"/>
                    <a:pt x="10" y="0"/>
                    <a:pt x="10" y="0"/>
                  </a:cubicBezTo>
                  <a:cubicBezTo>
                    <a:pt x="10" y="0"/>
                    <a:pt x="11" y="3"/>
                    <a:pt x="9" y="4"/>
                  </a:cubicBezTo>
                  <a:cubicBezTo>
                    <a:pt x="7" y="4"/>
                    <a:pt x="9" y="7"/>
                    <a:pt x="9" y="7"/>
                  </a:cubicBezTo>
                  <a:cubicBezTo>
                    <a:pt x="9" y="8"/>
                    <a:pt x="7" y="9"/>
                    <a:pt x="6" y="9"/>
                  </a:cubicBezTo>
                  <a:cubicBezTo>
                    <a:pt x="5" y="8"/>
                    <a:pt x="1" y="1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5"/>
                    <a:pt x="1" y="17"/>
                    <a:pt x="5" y="19"/>
                  </a:cubicBezTo>
                  <a:cubicBezTo>
                    <a:pt x="7" y="22"/>
                    <a:pt x="11" y="25"/>
                    <a:pt x="13" y="28"/>
                  </a:cubicBezTo>
                  <a:cubicBezTo>
                    <a:pt x="15" y="26"/>
                    <a:pt x="18" y="25"/>
                    <a:pt x="18" y="2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951;p79">
              <a:extLst>
                <a:ext uri="{FF2B5EF4-FFF2-40B4-BE49-F238E27FC236}">
                  <a16:creationId xmlns:a16="http://schemas.microsoft.com/office/drawing/2014/main" id="{03E9611D-F776-5DEB-C39D-C55BFA57C987}"/>
                </a:ext>
              </a:extLst>
            </p:cNvPr>
            <p:cNvSpPr/>
            <p:nvPr/>
          </p:nvSpPr>
          <p:spPr>
            <a:xfrm>
              <a:off x="3621610" y="4576547"/>
              <a:ext cx="216130" cy="199818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25" y="17"/>
                  </a:moveTo>
                  <a:cubicBezTo>
                    <a:pt x="22" y="16"/>
                    <a:pt x="22" y="16"/>
                    <a:pt x="22" y="15"/>
                  </a:cubicBezTo>
                  <a:cubicBezTo>
                    <a:pt x="23" y="14"/>
                    <a:pt x="23" y="12"/>
                    <a:pt x="23" y="10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5"/>
                    <a:pt x="21" y="7"/>
                    <a:pt x="20" y="9"/>
                  </a:cubicBezTo>
                  <a:cubicBezTo>
                    <a:pt x="18" y="11"/>
                    <a:pt x="15" y="9"/>
                    <a:pt x="16" y="6"/>
                  </a:cubicBezTo>
                  <a:cubicBezTo>
                    <a:pt x="16" y="4"/>
                    <a:pt x="14" y="0"/>
                    <a:pt x="13" y="0"/>
                  </a:cubicBezTo>
                  <a:cubicBezTo>
                    <a:pt x="13" y="0"/>
                    <a:pt x="11" y="1"/>
                    <a:pt x="9" y="1"/>
                  </a:cubicBezTo>
                  <a:cubicBezTo>
                    <a:pt x="9" y="2"/>
                    <a:pt x="8" y="3"/>
                    <a:pt x="8" y="5"/>
                  </a:cubicBezTo>
                  <a:cubicBezTo>
                    <a:pt x="7" y="6"/>
                    <a:pt x="3" y="9"/>
                    <a:pt x="1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3" y="14"/>
                    <a:pt x="7" y="16"/>
                    <a:pt x="10" y="19"/>
                  </a:cubicBezTo>
                  <a:cubicBezTo>
                    <a:pt x="15" y="23"/>
                    <a:pt x="23" y="28"/>
                    <a:pt x="27" y="29"/>
                  </a:cubicBezTo>
                  <a:cubicBezTo>
                    <a:pt x="27" y="30"/>
                    <a:pt x="28" y="30"/>
                    <a:pt x="29" y="30"/>
                  </a:cubicBezTo>
                  <a:cubicBezTo>
                    <a:pt x="30" y="25"/>
                    <a:pt x="31" y="25"/>
                    <a:pt x="31" y="23"/>
                  </a:cubicBezTo>
                  <a:cubicBezTo>
                    <a:pt x="32" y="21"/>
                    <a:pt x="27" y="19"/>
                    <a:pt x="25" y="1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952;p79">
              <a:extLst>
                <a:ext uri="{FF2B5EF4-FFF2-40B4-BE49-F238E27FC236}">
                  <a16:creationId xmlns:a16="http://schemas.microsoft.com/office/drawing/2014/main" id="{2F823B68-B4F3-E598-1D93-3D96D92952F3}"/>
                </a:ext>
              </a:extLst>
            </p:cNvPr>
            <p:cNvSpPr/>
            <p:nvPr/>
          </p:nvSpPr>
          <p:spPr>
            <a:xfrm>
              <a:off x="3535974" y="4503143"/>
              <a:ext cx="146805" cy="159040"/>
            </a:xfrm>
            <a:custGeom>
              <a:avLst/>
              <a:gdLst/>
              <a:ahLst/>
              <a:cxnLst/>
              <a:rect l="l" t="t" r="r" b="b"/>
              <a:pathLst>
                <a:path w="22" h="24" extrusionOk="0">
                  <a:moveTo>
                    <a:pt x="21" y="16"/>
                  </a:moveTo>
                  <a:cubicBezTo>
                    <a:pt x="21" y="14"/>
                    <a:pt x="22" y="13"/>
                    <a:pt x="21" y="12"/>
                  </a:cubicBezTo>
                  <a:cubicBezTo>
                    <a:pt x="20" y="11"/>
                    <a:pt x="20" y="9"/>
                    <a:pt x="20" y="7"/>
                  </a:cubicBezTo>
                  <a:cubicBezTo>
                    <a:pt x="20" y="5"/>
                    <a:pt x="16" y="0"/>
                    <a:pt x="14" y="0"/>
                  </a:cubicBezTo>
                  <a:cubicBezTo>
                    <a:pt x="12" y="0"/>
                    <a:pt x="11" y="1"/>
                    <a:pt x="9" y="1"/>
                  </a:cubicBezTo>
                  <a:cubicBezTo>
                    <a:pt x="7" y="1"/>
                    <a:pt x="5" y="0"/>
                    <a:pt x="5" y="1"/>
                  </a:cubicBezTo>
                  <a:cubicBezTo>
                    <a:pt x="5" y="3"/>
                    <a:pt x="2" y="5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3" y="16"/>
                    <a:pt x="4" y="17"/>
                    <a:pt x="7" y="19"/>
                  </a:cubicBezTo>
                  <a:cubicBezTo>
                    <a:pt x="8" y="20"/>
                    <a:pt x="11" y="22"/>
                    <a:pt x="13" y="24"/>
                  </a:cubicBezTo>
                  <a:cubicBezTo>
                    <a:pt x="13" y="22"/>
                    <a:pt x="14" y="21"/>
                    <a:pt x="14" y="21"/>
                  </a:cubicBezTo>
                  <a:cubicBezTo>
                    <a:pt x="16" y="20"/>
                    <a:pt x="20" y="17"/>
                    <a:pt x="21" y="1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953;p79">
              <a:extLst>
                <a:ext uri="{FF2B5EF4-FFF2-40B4-BE49-F238E27FC236}">
                  <a16:creationId xmlns:a16="http://schemas.microsoft.com/office/drawing/2014/main" id="{FB02CB6E-6FB4-EFDF-F25B-27E6A32B8BD8}"/>
                </a:ext>
              </a:extLst>
            </p:cNvPr>
            <p:cNvSpPr/>
            <p:nvPr/>
          </p:nvSpPr>
          <p:spPr>
            <a:xfrm>
              <a:off x="3352463" y="3585617"/>
              <a:ext cx="415944" cy="334388"/>
            </a:xfrm>
            <a:custGeom>
              <a:avLst/>
              <a:gdLst/>
              <a:ahLst/>
              <a:cxnLst/>
              <a:rect l="l" t="t" r="r" b="b"/>
              <a:pathLst>
                <a:path w="63" h="50" extrusionOk="0">
                  <a:moveTo>
                    <a:pt x="29" y="38"/>
                  </a:moveTo>
                  <a:cubicBezTo>
                    <a:pt x="29" y="36"/>
                    <a:pt x="37" y="35"/>
                    <a:pt x="37" y="33"/>
                  </a:cubicBezTo>
                  <a:cubicBezTo>
                    <a:pt x="37" y="31"/>
                    <a:pt x="37" y="14"/>
                    <a:pt x="37" y="1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63" y="13"/>
                    <a:pt x="63" y="8"/>
                    <a:pt x="63" y="3"/>
                  </a:cubicBezTo>
                  <a:cubicBezTo>
                    <a:pt x="62" y="1"/>
                    <a:pt x="63" y="0"/>
                    <a:pt x="57" y="0"/>
                  </a:cubicBezTo>
                  <a:cubicBezTo>
                    <a:pt x="52" y="0"/>
                    <a:pt x="39" y="0"/>
                    <a:pt x="29" y="0"/>
                  </a:cubicBezTo>
                  <a:cubicBezTo>
                    <a:pt x="28" y="2"/>
                    <a:pt x="26" y="4"/>
                    <a:pt x="26" y="6"/>
                  </a:cubicBezTo>
                  <a:cubicBezTo>
                    <a:pt x="24" y="10"/>
                    <a:pt x="16" y="15"/>
                    <a:pt x="16" y="20"/>
                  </a:cubicBezTo>
                  <a:cubicBezTo>
                    <a:pt x="16" y="25"/>
                    <a:pt x="7" y="33"/>
                    <a:pt x="3" y="43"/>
                  </a:cubicBezTo>
                  <a:cubicBezTo>
                    <a:pt x="1" y="46"/>
                    <a:pt x="1" y="48"/>
                    <a:pt x="0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40"/>
                    <a:pt x="29" y="3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954;p79">
              <a:extLst>
                <a:ext uri="{FF2B5EF4-FFF2-40B4-BE49-F238E27FC236}">
                  <a16:creationId xmlns:a16="http://schemas.microsoft.com/office/drawing/2014/main" id="{706D1CFE-79BB-1BC5-F430-626DCE3BCF08}"/>
                </a:ext>
              </a:extLst>
            </p:cNvPr>
            <p:cNvSpPr/>
            <p:nvPr/>
          </p:nvSpPr>
          <p:spPr>
            <a:xfrm>
              <a:off x="3352463" y="3601923"/>
              <a:ext cx="603527" cy="664703"/>
            </a:xfrm>
            <a:custGeom>
              <a:avLst/>
              <a:gdLst/>
              <a:ahLst/>
              <a:cxnLst/>
              <a:rect l="l" t="t" r="r" b="b"/>
              <a:pathLst>
                <a:path w="91" h="100" extrusionOk="0">
                  <a:moveTo>
                    <a:pt x="8" y="87"/>
                  </a:moveTo>
                  <a:cubicBezTo>
                    <a:pt x="9" y="87"/>
                    <a:pt x="14" y="87"/>
                    <a:pt x="14" y="87"/>
                  </a:cubicBezTo>
                  <a:cubicBezTo>
                    <a:pt x="14" y="87"/>
                    <a:pt x="18" y="85"/>
                    <a:pt x="20" y="86"/>
                  </a:cubicBezTo>
                  <a:cubicBezTo>
                    <a:pt x="21" y="87"/>
                    <a:pt x="24" y="89"/>
                    <a:pt x="24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7" y="89"/>
                    <a:pt x="29" y="95"/>
                    <a:pt x="32" y="96"/>
                  </a:cubicBezTo>
                  <a:cubicBezTo>
                    <a:pt x="33" y="97"/>
                    <a:pt x="34" y="99"/>
                    <a:pt x="35" y="100"/>
                  </a:cubicBezTo>
                  <a:cubicBezTo>
                    <a:pt x="37" y="100"/>
                    <a:pt x="39" y="99"/>
                    <a:pt x="39" y="98"/>
                  </a:cubicBezTo>
                  <a:cubicBezTo>
                    <a:pt x="39" y="95"/>
                    <a:pt x="40" y="93"/>
                    <a:pt x="44" y="96"/>
                  </a:cubicBezTo>
                  <a:cubicBezTo>
                    <a:pt x="47" y="99"/>
                    <a:pt x="47" y="96"/>
                    <a:pt x="47" y="95"/>
                  </a:cubicBezTo>
                  <a:cubicBezTo>
                    <a:pt x="48" y="94"/>
                    <a:pt x="51" y="95"/>
                    <a:pt x="53" y="95"/>
                  </a:cubicBezTo>
                  <a:cubicBezTo>
                    <a:pt x="55" y="95"/>
                    <a:pt x="58" y="94"/>
                    <a:pt x="58" y="94"/>
                  </a:cubicBezTo>
                  <a:cubicBezTo>
                    <a:pt x="58" y="94"/>
                    <a:pt x="85" y="94"/>
                    <a:pt x="86" y="94"/>
                  </a:cubicBezTo>
                  <a:cubicBezTo>
                    <a:pt x="88" y="93"/>
                    <a:pt x="87" y="88"/>
                    <a:pt x="87" y="88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77" y="10"/>
                    <a:pt x="66" y="2"/>
                    <a:pt x="64" y="2"/>
                  </a:cubicBezTo>
                  <a:cubicBezTo>
                    <a:pt x="63" y="1"/>
                    <a:pt x="63" y="1"/>
                    <a:pt x="63" y="0"/>
                  </a:cubicBezTo>
                  <a:cubicBezTo>
                    <a:pt x="63" y="6"/>
                    <a:pt x="63" y="10"/>
                    <a:pt x="62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29"/>
                    <a:pt x="37" y="31"/>
                  </a:cubicBezTo>
                  <a:cubicBezTo>
                    <a:pt x="37" y="33"/>
                    <a:pt x="30" y="35"/>
                    <a:pt x="30" y="36"/>
                  </a:cubicBezTo>
                  <a:cubicBezTo>
                    <a:pt x="30" y="38"/>
                    <a:pt x="30" y="49"/>
                    <a:pt x="3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3" y="55"/>
                    <a:pt x="5" y="57"/>
                  </a:cubicBezTo>
                  <a:cubicBezTo>
                    <a:pt x="7" y="60"/>
                    <a:pt x="3" y="64"/>
                    <a:pt x="7" y="69"/>
                  </a:cubicBezTo>
                  <a:cubicBezTo>
                    <a:pt x="9" y="74"/>
                    <a:pt x="6" y="81"/>
                    <a:pt x="4" y="84"/>
                  </a:cubicBezTo>
                  <a:cubicBezTo>
                    <a:pt x="3" y="85"/>
                    <a:pt x="3" y="88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5" y="89"/>
                    <a:pt x="5" y="86"/>
                    <a:pt x="8" y="8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955;p79">
              <a:extLst>
                <a:ext uri="{FF2B5EF4-FFF2-40B4-BE49-F238E27FC236}">
                  <a16:creationId xmlns:a16="http://schemas.microsoft.com/office/drawing/2014/main" id="{F32673D0-36D7-8A64-E6FD-8FC350E1DBEC}"/>
                </a:ext>
              </a:extLst>
            </p:cNvPr>
            <p:cNvSpPr/>
            <p:nvPr/>
          </p:nvSpPr>
          <p:spPr>
            <a:xfrm>
              <a:off x="3584905" y="3728343"/>
              <a:ext cx="819655" cy="774804"/>
            </a:xfrm>
            <a:custGeom>
              <a:avLst/>
              <a:gdLst/>
              <a:ahLst/>
              <a:cxnLst/>
              <a:rect l="l" t="t" r="r" b="b"/>
              <a:pathLst>
                <a:path w="124" h="117" extrusionOk="0">
                  <a:moveTo>
                    <a:pt x="117" y="48"/>
                  </a:moveTo>
                  <a:cubicBezTo>
                    <a:pt x="117" y="48"/>
                    <a:pt x="117" y="43"/>
                    <a:pt x="113" y="41"/>
                  </a:cubicBezTo>
                  <a:cubicBezTo>
                    <a:pt x="110" y="39"/>
                    <a:pt x="105" y="38"/>
                    <a:pt x="105" y="38"/>
                  </a:cubicBezTo>
                  <a:cubicBezTo>
                    <a:pt x="105" y="38"/>
                    <a:pt x="103" y="33"/>
                    <a:pt x="101" y="31"/>
                  </a:cubicBezTo>
                  <a:cubicBezTo>
                    <a:pt x="100" y="30"/>
                    <a:pt x="75" y="14"/>
                    <a:pt x="5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3" y="74"/>
                    <a:pt x="51" y="75"/>
                  </a:cubicBezTo>
                  <a:cubicBezTo>
                    <a:pt x="50" y="75"/>
                    <a:pt x="22" y="75"/>
                    <a:pt x="22" y="75"/>
                  </a:cubicBezTo>
                  <a:cubicBezTo>
                    <a:pt x="22" y="75"/>
                    <a:pt x="19" y="76"/>
                    <a:pt x="18" y="76"/>
                  </a:cubicBezTo>
                  <a:cubicBezTo>
                    <a:pt x="16" y="76"/>
                    <a:pt x="13" y="75"/>
                    <a:pt x="12" y="76"/>
                  </a:cubicBezTo>
                  <a:cubicBezTo>
                    <a:pt x="12" y="77"/>
                    <a:pt x="12" y="80"/>
                    <a:pt x="8" y="77"/>
                  </a:cubicBezTo>
                  <a:cubicBezTo>
                    <a:pt x="5" y="74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0" y="81"/>
                    <a:pt x="1" y="82"/>
                    <a:pt x="1" y="82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8"/>
                    <a:pt x="3" y="89"/>
                  </a:cubicBezTo>
                  <a:cubicBezTo>
                    <a:pt x="5" y="91"/>
                    <a:pt x="7" y="93"/>
                    <a:pt x="8" y="93"/>
                  </a:cubicBezTo>
                  <a:cubicBezTo>
                    <a:pt x="8" y="95"/>
                    <a:pt x="8" y="100"/>
                    <a:pt x="8" y="100"/>
                  </a:cubicBezTo>
                  <a:cubicBezTo>
                    <a:pt x="8" y="100"/>
                    <a:pt x="8" y="104"/>
                    <a:pt x="9" y="102"/>
                  </a:cubicBezTo>
                  <a:cubicBezTo>
                    <a:pt x="10" y="100"/>
                    <a:pt x="13" y="104"/>
                    <a:pt x="14" y="101"/>
                  </a:cubicBezTo>
                  <a:cubicBezTo>
                    <a:pt x="14" y="99"/>
                    <a:pt x="18" y="102"/>
                    <a:pt x="19" y="102"/>
                  </a:cubicBezTo>
                  <a:cubicBezTo>
                    <a:pt x="19" y="102"/>
                    <a:pt x="23" y="97"/>
                    <a:pt x="24" y="98"/>
                  </a:cubicBezTo>
                  <a:cubicBezTo>
                    <a:pt x="25" y="98"/>
                    <a:pt x="27" y="102"/>
                    <a:pt x="27" y="104"/>
                  </a:cubicBezTo>
                  <a:cubicBezTo>
                    <a:pt x="27" y="105"/>
                    <a:pt x="31" y="106"/>
                    <a:pt x="30" y="106"/>
                  </a:cubicBezTo>
                  <a:cubicBezTo>
                    <a:pt x="28" y="107"/>
                    <a:pt x="28" y="109"/>
                    <a:pt x="30" y="109"/>
                  </a:cubicBezTo>
                  <a:cubicBezTo>
                    <a:pt x="31" y="109"/>
                    <a:pt x="31" y="112"/>
                    <a:pt x="31" y="114"/>
                  </a:cubicBezTo>
                  <a:cubicBezTo>
                    <a:pt x="32" y="115"/>
                    <a:pt x="33" y="116"/>
                    <a:pt x="34" y="114"/>
                  </a:cubicBezTo>
                  <a:cubicBezTo>
                    <a:pt x="35" y="112"/>
                    <a:pt x="37" y="114"/>
                    <a:pt x="38" y="116"/>
                  </a:cubicBezTo>
                  <a:cubicBezTo>
                    <a:pt x="39" y="117"/>
                    <a:pt x="42" y="115"/>
                    <a:pt x="43" y="113"/>
                  </a:cubicBezTo>
                  <a:cubicBezTo>
                    <a:pt x="43" y="111"/>
                    <a:pt x="46" y="111"/>
                    <a:pt x="46" y="113"/>
                  </a:cubicBezTo>
                  <a:cubicBezTo>
                    <a:pt x="46" y="115"/>
                    <a:pt x="46" y="116"/>
                    <a:pt x="49" y="114"/>
                  </a:cubicBezTo>
                  <a:cubicBezTo>
                    <a:pt x="50" y="113"/>
                    <a:pt x="50" y="113"/>
                    <a:pt x="51" y="113"/>
                  </a:cubicBezTo>
                  <a:cubicBezTo>
                    <a:pt x="52" y="111"/>
                    <a:pt x="53" y="108"/>
                    <a:pt x="53" y="107"/>
                  </a:cubicBezTo>
                  <a:cubicBezTo>
                    <a:pt x="54" y="106"/>
                    <a:pt x="52" y="103"/>
                    <a:pt x="53" y="103"/>
                  </a:cubicBezTo>
                  <a:cubicBezTo>
                    <a:pt x="54" y="102"/>
                    <a:pt x="57" y="103"/>
                    <a:pt x="58" y="100"/>
                  </a:cubicBezTo>
                  <a:cubicBezTo>
                    <a:pt x="59" y="97"/>
                    <a:pt x="61" y="95"/>
                    <a:pt x="61" y="95"/>
                  </a:cubicBezTo>
                  <a:cubicBezTo>
                    <a:pt x="61" y="95"/>
                    <a:pt x="61" y="89"/>
                    <a:pt x="64" y="90"/>
                  </a:cubicBezTo>
                  <a:cubicBezTo>
                    <a:pt x="66" y="91"/>
                    <a:pt x="67" y="93"/>
                    <a:pt x="68" y="90"/>
                  </a:cubicBezTo>
                  <a:cubicBezTo>
                    <a:pt x="68" y="88"/>
                    <a:pt x="70" y="89"/>
                    <a:pt x="71" y="87"/>
                  </a:cubicBezTo>
                  <a:cubicBezTo>
                    <a:pt x="72" y="84"/>
                    <a:pt x="73" y="84"/>
                    <a:pt x="75" y="85"/>
                  </a:cubicBezTo>
                  <a:cubicBezTo>
                    <a:pt x="77" y="85"/>
                    <a:pt x="77" y="84"/>
                    <a:pt x="77" y="83"/>
                  </a:cubicBezTo>
                  <a:cubicBezTo>
                    <a:pt x="77" y="82"/>
                    <a:pt x="81" y="82"/>
                    <a:pt x="84" y="80"/>
                  </a:cubicBezTo>
                  <a:cubicBezTo>
                    <a:pt x="87" y="79"/>
                    <a:pt x="89" y="77"/>
                    <a:pt x="89" y="79"/>
                  </a:cubicBezTo>
                  <a:cubicBezTo>
                    <a:pt x="90" y="80"/>
                    <a:pt x="98" y="80"/>
                    <a:pt x="99" y="79"/>
                  </a:cubicBezTo>
                  <a:cubicBezTo>
                    <a:pt x="100" y="79"/>
                    <a:pt x="102" y="76"/>
                    <a:pt x="104" y="77"/>
                  </a:cubicBezTo>
                  <a:cubicBezTo>
                    <a:pt x="107" y="77"/>
                    <a:pt x="113" y="76"/>
                    <a:pt x="116" y="76"/>
                  </a:cubicBezTo>
                  <a:cubicBezTo>
                    <a:pt x="119" y="76"/>
                    <a:pt x="120" y="73"/>
                    <a:pt x="121" y="72"/>
                  </a:cubicBezTo>
                  <a:cubicBezTo>
                    <a:pt x="122" y="71"/>
                    <a:pt x="123" y="68"/>
                    <a:pt x="124" y="67"/>
                  </a:cubicBezTo>
                  <a:cubicBezTo>
                    <a:pt x="124" y="67"/>
                    <a:pt x="124" y="53"/>
                    <a:pt x="124" y="47"/>
                  </a:cubicBezTo>
                  <a:cubicBezTo>
                    <a:pt x="121" y="47"/>
                    <a:pt x="117" y="48"/>
                    <a:pt x="117" y="4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956;p79">
              <a:extLst>
                <a:ext uri="{FF2B5EF4-FFF2-40B4-BE49-F238E27FC236}">
                  <a16:creationId xmlns:a16="http://schemas.microsoft.com/office/drawing/2014/main" id="{14C51590-822E-24E3-0CCF-0D6F164BC1B5}"/>
                </a:ext>
              </a:extLst>
            </p:cNvPr>
            <p:cNvSpPr/>
            <p:nvPr/>
          </p:nvSpPr>
          <p:spPr>
            <a:xfrm>
              <a:off x="3923371" y="4238081"/>
              <a:ext cx="403711" cy="293610"/>
            </a:xfrm>
            <a:custGeom>
              <a:avLst/>
              <a:gdLst/>
              <a:ahLst/>
              <a:cxnLst/>
              <a:rect l="l" t="t" r="r" b="b"/>
              <a:pathLst>
                <a:path w="61" h="44" extrusionOk="0">
                  <a:moveTo>
                    <a:pt x="61" y="25"/>
                  </a:moveTo>
                  <a:cubicBezTo>
                    <a:pt x="60" y="24"/>
                    <a:pt x="58" y="23"/>
                    <a:pt x="58" y="23"/>
                  </a:cubicBezTo>
                  <a:cubicBezTo>
                    <a:pt x="57" y="23"/>
                    <a:pt x="57" y="20"/>
                    <a:pt x="57" y="19"/>
                  </a:cubicBezTo>
                  <a:cubicBezTo>
                    <a:pt x="57" y="18"/>
                    <a:pt x="54" y="20"/>
                    <a:pt x="53" y="20"/>
                  </a:cubicBezTo>
                  <a:cubicBezTo>
                    <a:pt x="52" y="19"/>
                    <a:pt x="51" y="17"/>
                    <a:pt x="50" y="17"/>
                  </a:cubicBezTo>
                  <a:cubicBezTo>
                    <a:pt x="49" y="17"/>
                    <a:pt x="49" y="15"/>
                    <a:pt x="49" y="14"/>
                  </a:cubicBezTo>
                  <a:cubicBezTo>
                    <a:pt x="49" y="13"/>
                    <a:pt x="47" y="11"/>
                    <a:pt x="46" y="10"/>
                  </a:cubicBezTo>
                  <a:cubicBezTo>
                    <a:pt x="44" y="9"/>
                    <a:pt x="44" y="6"/>
                    <a:pt x="43" y="6"/>
                  </a:cubicBezTo>
                  <a:cubicBezTo>
                    <a:pt x="42" y="5"/>
                    <a:pt x="43" y="3"/>
                    <a:pt x="43" y="2"/>
                  </a:cubicBezTo>
                  <a:cubicBezTo>
                    <a:pt x="41" y="2"/>
                    <a:pt x="38" y="2"/>
                    <a:pt x="38" y="2"/>
                  </a:cubicBezTo>
                  <a:cubicBezTo>
                    <a:pt x="37" y="0"/>
                    <a:pt x="36" y="2"/>
                    <a:pt x="33" y="3"/>
                  </a:cubicBezTo>
                  <a:cubicBezTo>
                    <a:pt x="30" y="5"/>
                    <a:pt x="26" y="5"/>
                    <a:pt x="26" y="6"/>
                  </a:cubicBezTo>
                  <a:cubicBezTo>
                    <a:pt x="26" y="7"/>
                    <a:pt x="25" y="8"/>
                    <a:pt x="24" y="8"/>
                  </a:cubicBezTo>
                  <a:cubicBezTo>
                    <a:pt x="22" y="7"/>
                    <a:pt x="21" y="7"/>
                    <a:pt x="20" y="10"/>
                  </a:cubicBezTo>
                  <a:cubicBezTo>
                    <a:pt x="19" y="12"/>
                    <a:pt x="17" y="11"/>
                    <a:pt x="17" y="13"/>
                  </a:cubicBezTo>
                  <a:cubicBezTo>
                    <a:pt x="16" y="15"/>
                    <a:pt x="14" y="14"/>
                    <a:pt x="12" y="13"/>
                  </a:cubicBezTo>
                  <a:cubicBezTo>
                    <a:pt x="10" y="12"/>
                    <a:pt x="10" y="18"/>
                    <a:pt x="10" y="18"/>
                  </a:cubicBezTo>
                  <a:cubicBezTo>
                    <a:pt x="10" y="18"/>
                    <a:pt x="8" y="20"/>
                    <a:pt x="7" y="23"/>
                  </a:cubicBezTo>
                  <a:cubicBezTo>
                    <a:pt x="6" y="26"/>
                    <a:pt x="2" y="25"/>
                    <a:pt x="1" y="26"/>
                  </a:cubicBezTo>
                  <a:cubicBezTo>
                    <a:pt x="0" y="26"/>
                    <a:pt x="2" y="29"/>
                    <a:pt x="1" y="30"/>
                  </a:cubicBezTo>
                  <a:cubicBezTo>
                    <a:pt x="1" y="31"/>
                    <a:pt x="0" y="34"/>
                    <a:pt x="0" y="36"/>
                  </a:cubicBezTo>
                  <a:cubicBezTo>
                    <a:pt x="1" y="37"/>
                    <a:pt x="3" y="37"/>
                    <a:pt x="3" y="38"/>
                  </a:cubicBezTo>
                  <a:cubicBezTo>
                    <a:pt x="4" y="39"/>
                    <a:pt x="8" y="44"/>
                    <a:pt x="10" y="41"/>
                  </a:cubicBezTo>
                  <a:cubicBezTo>
                    <a:pt x="12" y="39"/>
                    <a:pt x="17" y="39"/>
                    <a:pt x="19" y="40"/>
                  </a:cubicBezTo>
                  <a:cubicBezTo>
                    <a:pt x="20" y="42"/>
                    <a:pt x="21" y="41"/>
                    <a:pt x="21" y="39"/>
                  </a:cubicBezTo>
                  <a:cubicBezTo>
                    <a:pt x="22" y="38"/>
                    <a:pt x="19" y="34"/>
                    <a:pt x="20" y="32"/>
                  </a:cubicBezTo>
                  <a:cubicBezTo>
                    <a:pt x="21" y="31"/>
                    <a:pt x="37" y="32"/>
                    <a:pt x="38" y="33"/>
                  </a:cubicBezTo>
                  <a:cubicBezTo>
                    <a:pt x="39" y="34"/>
                    <a:pt x="39" y="30"/>
                    <a:pt x="41" y="31"/>
                  </a:cubicBezTo>
                  <a:cubicBezTo>
                    <a:pt x="44" y="31"/>
                    <a:pt x="47" y="32"/>
                    <a:pt x="49" y="32"/>
                  </a:cubicBezTo>
                  <a:cubicBezTo>
                    <a:pt x="49" y="31"/>
                    <a:pt x="51" y="29"/>
                    <a:pt x="52" y="29"/>
                  </a:cubicBezTo>
                  <a:cubicBezTo>
                    <a:pt x="53" y="29"/>
                    <a:pt x="58" y="28"/>
                    <a:pt x="59" y="27"/>
                  </a:cubicBezTo>
                  <a:cubicBezTo>
                    <a:pt x="60" y="26"/>
                    <a:pt x="61" y="26"/>
                    <a:pt x="61" y="25"/>
                  </a:cubicBezTo>
                  <a:cubicBezTo>
                    <a:pt x="61" y="25"/>
                    <a:pt x="61" y="25"/>
                    <a:pt x="61" y="2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957;p79">
              <a:extLst>
                <a:ext uri="{FF2B5EF4-FFF2-40B4-BE49-F238E27FC236}">
                  <a16:creationId xmlns:a16="http://schemas.microsoft.com/office/drawing/2014/main" id="{E53077F3-C118-AAEE-D24D-35CBC39F9C31}"/>
                </a:ext>
              </a:extLst>
            </p:cNvPr>
            <p:cNvSpPr/>
            <p:nvPr/>
          </p:nvSpPr>
          <p:spPr>
            <a:xfrm>
              <a:off x="4200665" y="3805821"/>
              <a:ext cx="762569" cy="603531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111" y="13"/>
                  </a:moveTo>
                  <a:cubicBezTo>
                    <a:pt x="111" y="12"/>
                    <a:pt x="110" y="7"/>
                    <a:pt x="110" y="4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3" y="5"/>
                    <a:pt x="100" y="3"/>
                  </a:cubicBezTo>
                  <a:cubicBezTo>
                    <a:pt x="96" y="0"/>
                    <a:pt x="89" y="0"/>
                    <a:pt x="89" y="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1"/>
                    <a:pt x="34" y="34"/>
                    <a:pt x="32" y="35"/>
                  </a:cubicBezTo>
                  <a:cubicBezTo>
                    <a:pt x="32" y="35"/>
                    <a:pt x="32" y="35"/>
                    <a:pt x="31" y="35"/>
                  </a:cubicBezTo>
                  <a:cubicBezTo>
                    <a:pt x="31" y="41"/>
                    <a:pt x="31" y="55"/>
                    <a:pt x="31" y="55"/>
                  </a:cubicBezTo>
                  <a:cubicBezTo>
                    <a:pt x="30" y="55"/>
                    <a:pt x="29" y="59"/>
                    <a:pt x="28" y="60"/>
                  </a:cubicBezTo>
                  <a:cubicBezTo>
                    <a:pt x="27" y="61"/>
                    <a:pt x="26" y="64"/>
                    <a:pt x="23" y="64"/>
                  </a:cubicBezTo>
                  <a:cubicBezTo>
                    <a:pt x="21" y="64"/>
                    <a:pt x="14" y="65"/>
                    <a:pt x="11" y="65"/>
                  </a:cubicBezTo>
                  <a:cubicBezTo>
                    <a:pt x="9" y="64"/>
                    <a:pt x="7" y="67"/>
                    <a:pt x="6" y="67"/>
                  </a:cubicBezTo>
                  <a:cubicBezTo>
                    <a:pt x="5" y="67"/>
                    <a:pt x="3" y="67"/>
                    <a:pt x="1" y="67"/>
                  </a:cubicBezTo>
                  <a:cubicBezTo>
                    <a:pt x="1" y="68"/>
                    <a:pt x="0" y="70"/>
                    <a:pt x="1" y="71"/>
                  </a:cubicBezTo>
                  <a:cubicBezTo>
                    <a:pt x="2" y="71"/>
                    <a:pt x="2" y="74"/>
                    <a:pt x="4" y="75"/>
                  </a:cubicBezTo>
                  <a:cubicBezTo>
                    <a:pt x="5" y="76"/>
                    <a:pt x="7" y="78"/>
                    <a:pt x="7" y="80"/>
                  </a:cubicBezTo>
                  <a:cubicBezTo>
                    <a:pt x="7" y="80"/>
                    <a:pt x="7" y="82"/>
                    <a:pt x="9" y="82"/>
                  </a:cubicBezTo>
                  <a:cubicBezTo>
                    <a:pt x="9" y="82"/>
                    <a:pt x="10" y="84"/>
                    <a:pt x="11" y="85"/>
                  </a:cubicBezTo>
                  <a:cubicBezTo>
                    <a:pt x="12" y="85"/>
                    <a:pt x="15" y="83"/>
                    <a:pt x="15" y="84"/>
                  </a:cubicBezTo>
                  <a:cubicBezTo>
                    <a:pt x="15" y="85"/>
                    <a:pt x="15" y="88"/>
                    <a:pt x="16" y="88"/>
                  </a:cubicBezTo>
                  <a:cubicBezTo>
                    <a:pt x="16" y="88"/>
                    <a:pt x="18" y="89"/>
                    <a:pt x="19" y="90"/>
                  </a:cubicBezTo>
                  <a:cubicBezTo>
                    <a:pt x="18" y="88"/>
                    <a:pt x="19" y="85"/>
                    <a:pt x="21" y="86"/>
                  </a:cubicBezTo>
                  <a:cubicBezTo>
                    <a:pt x="23" y="87"/>
                    <a:pt x="21" y="89"/>
                    <a:pt x="23" y="90"/>
                  </a:cubicBezTo>
                  <a:cubicBezTo>
                    <a:pt x="25" y="91"/>
                    <a:pt x="27" y="90"/>
                    <a:pt x="27" y="89"/>
                  </a:cubicBezTo>
                  <a:cubicBezTo>
                    <a:pt x="27" y="87"/>
                    <a:pt x="29" y="84"/>
                    <a:pt x="30" y="83"/>
                  </a:cubicBezTo>
                  <a:cubicBezTo>
                    <a:pt x="31" y="82"/>
                    <a:pt x="31" y="79"/>
                    <a:pt x="32" y="77"/>
                  </a:cubicBezTo>
                  <a:cubicBezTo>
                    <a:pt x="33" y="76"/>
                    <a:pt x="37" y="77"/>
                    <a:pt x="38" y="77"/>
                  </a:cubicBezTo>
                  <a:cubicBezTo>
                    <a:pt x="40" y="78"/>
                    <a:pt x="41" y="74"/>
                    <a:pt x="43" y="76"/>
                  </a:cubicBezTo>
                  <a:cubicBezTo>
                    <a:pt x="45" y="77"/>
                    <a:pt x="47" y="76"/>
                    <a:pt x="49" y="78"/>
                  </a:cubicBezTo>
                  <a:cubicBezTo>
                    <a:pt x="50" y="79"/>
                    <a:pt x="51" y="82"/>
                    <a:pt x="53" y="81"/>
                  </a:cubicBezTo>
                  <a:cubicBezTo>
                    <a:pt x="56" y="80"/>
                    <a:pt x="57" y="80"/>
                    <a:pt x="59" y="80"/>
                  </a:cubicBezTo>
                  <a:cubicBezTo>
                    <a:pt x="60" y="80"/>
                    <a:pt x="64" y="82"/>
                    <a:pt x="65" y="82"/>
                  </a:cubicBezTo>
                  <a:cubicBezTo>
                    <a:pt x="66" y="83"/>
                    <a:pt x="70" y="83"/>
                    <a:pt x="72" y="82"/>
                  </a:cubicBezTo>
                  <a:cubicBezTo>
                    <a:pt x="74" y="81"/>
                    <a:pt x="76" y="79"/>
                    <a:pt x="78" y="80"/>
                  </a:cubicBezTo>
                  <a:cubicBezTo>
                    <a:pt x="80" y="80"/>
                    <a:pt x="86" y="79"/>
                    <a:pt x="87" y="80"/>
                  </a:cubicBezTo>
                  <a:cubicBezTo>
                    <a:pt x="88" y="80"/>
                    <a:pt x="92" y="81"/>
                    <a:pt x="93" y="80"/>
                  </a:cubicBezTo>
                  <a:cubicBezTo>
                    <a:pt x="95" y="80"/>
                    <a:pt x="97" y="77"/>
                    <a:pt x="98" y="76"/>
                  </a:cubicBezTo>
                  <a:cubicBezTo>
                    <a:pt x="99" y="76"/>
                    <a:pt x="99" y="76"/>
                    <a:pt x="100" y="76"/>
                  </a:cubicBezTo>
                  <a:cubicBezTo>
                    <a:pt x="100" y="75"/>
                    <a:pt x="100" y="74"/>
                    <a:pt x="100" y="74"/>
                  </a:cubicBezTo>
                  <a:cubicBezTo>
                    <a:pt x="100" y="69"/>
                    <a:pt x="101" y="71"/>
                    <a:pt x="101" y="68"/>
                  </a:cubicBezTo>
                  <a:cubicBezTo>
                    <a:pt x="102" y="63"/>
                    <a:pt x="112" y="53"/>
                    <a:pt x="113" y="53"/>
                  </a:cubicBezTo>
                  <a:cubicBezTo>
                    <a:pt x="114" y="52"/>
                    <a:pt x="114" y="36"/>
                    <a:pt x="114" y="34"/>
                  </a:cubicBezTo>
                  <a:cubicBezTo>
                    <a:pt x="114" y="31"/>
                    <a:pt x="115" y="29"/>
                    <a:pt x="115" y="26"/>
                  </a:cubicBezTo>
                  <a:cubicBezTo>
                    <a:pt x="115" y="23"/>
                    <a:pt x="114" y="23"/>
                    <a:pt x="114" y="20"/>
                  </a:cubicBezTo>
                  <a:cubicBezTo>
                    <a:pt x="114" y="18"/>
                    <a:pt x="111" y="15"/>
                    <a:pt x="111" y="1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958;p79">
              <a:extLst>
                <a:ext uri="{FF2B5EF4-FFF2-40B4-BE49-F238E27FC236}">
                  <a16:creationId xmlns:a16="http://schemas.microsoft.com/office/drawing/2014/main" id="{BAE85CC9-E2A9-C8D4-68D6-4E45F84CFC4F}"/>
                </a:ext>
              </a:extLst>
            </p:cNvPr>
            <p:cNvSpPr/>
            <p:nvPr/>
          </p:nvSpPr>
          <p:spPr>
            <a:xfrm>
              <a:off x="4865365" y="3805821"/>
              <a:ext cx="489347" cy="823737"/>
            </a:xfrm>
            <a:custGeom>
              <a:avLst/>
              <a:gdLst/>
              <a:ahLst/>
              <a:cxnLst/>
              <a:rect l="l" t="t" r="r" b="b"/>
              <a:pathLst>
                <a:path w="74" h="124" extrusionOk="0">
                  <a:moveTo>
                    <a:pt x="74" y="3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7"/>
                    <a:pt x="11" y="12"/>
                    <a:pt x="11" y="13"/>
                  </a:cubicBezTo>
                  <a:cubicBezTo>
                    <a:pt x="11" y="15"/>
                    <a:pt x="14" y="18"/>
                    <a:pt x="14" y="20"/>
                  </a:cubicBezTo>
                  <a:cubicBezTo>
                    <a:pt x="14" y="23"/>
                    <a:pt x="16" y="23"/>
                    <a:pt x="15" y="26"/>
                  </a:cubicBezTo>
                  <a:cubicBezTo>
                    <a:pt x="15" y="29"/>
                    <a:pt x="14" y="31"/>
                    <a:pt x="14" y="34"/>
                  </a:cubicBezTo>
                  <a:cubicBezTo>
                    <a:pt x="14" y="36"/>
                    <a:pt x="14" y="52"/>
                    <a:pt x="13" y="53"/>
                  </a:cubicBezTo>
                  <a:cubicBezTo>
                    <a:pt x="12" y="53"/>
                    <a:pt x="2" y="63"/>
                    <a:pt x="1" y="67"/>
                  </a:cubicBezTo>
                  <a:cubicBezTo>
                    <a:pt x="1" y="71"/>
                    <a:pt x="0" y="69"/>
                    <a:pt x="0" y="74"/>
                  </a:cubicBezTo>
                  <a:cubicBezTo>
                    <a:pt x="0" y="74"/>
                    <a:pt x="0" y="75"/>
                    <a:pt x="0" y="76"/>
                  </a:cubicBezTo>
                  <a:cubicBezTo>
                    <a:pt x="0" y="76"/>
                    <a:pt x="0" y="77"/>
                    <a:pt x="1" y="78"/>
                  </a:cubicBezTo>
                  <a:cubicBezTo>
                    <a:pt x="2" y="78"/>
                    <a:pt x="2" y="80"/>
                    <a:pt x="5" y="80"/>
                  </a:cubicBezTo>
                  <a:cubicBezTo>
                    <a:pt x="7" y="80"/>
                    <a:pt x="9" y="86"/>
                    <a:pt x="9" y="88"/>
                  </a:cubicBezTo>
                  <a:cubicBezTo>
                    <a:pt x="9" y="90"/>
                    <a:pt x="10" y="91"/>
                    <a:pt x="10" y="94"/>
                  </a:cubicBezTo>
                  <a:cubicBezTo>
                    <a:pt x="10" y="98"/>
                    <a:pt x="12" y="103"/>
                    <a:pt x="13" y="103"/>
                  </a:cubicBezTo>
                  <a:cubicBezTo>
                    <a:pt x="14" y="104"/>
                    <a:pt x="13" y="104"/>
                    <a:pt x="10" y="104"/>
                  </a:cubicBezTo>
                  <a:cubicBezTo>
                    <a:pt x="7" y="104"/>
                    <a:pt x="4" y="104"/>
                    <a:pt x="4" y="105"/>
                  </a:cubicBezTo>
                  <a:cubicBezTo>
                    <a:pt x="4" y="106"/>
                    <a:pt x="3" y="108"/>
                    <a:pt x="6" y="111"/>
                  </a:cubicBezTo>
                  <a:cubicBezTo>
                    <a:pt x="8" y="114"/>
                    <a:pt x="10" y="115"/>
                    <a:pt x="11" y="117"/>
                  </a:cubicBezTo>
                  <a:cubicBezTo>
                    <a:pt x="12" y="120"/>
                    <a:pt x="14" y="123"/>
                    <a:pt x="15" y="123"/>
                  </a:cubicBezTo>
                  <a:cubicBezTo>
                    <a:pt x="15" y="124"/>
                    <a:pt x="17" y="124"/>
                    <a:pt x="18" y="121"/>
                  </a:cubicBezTo>
                  <a:cubicBezTo>
                    <a:pt x="20" y="119"/>
                    <a:pt x="22" y="124"/>
                    <a:pt x="23" y="121"/>
                  </a:cubicBezTo>
                  <a:cubicBezTo>
                    <a:pt x="25" y="119"/>
                    <a:pt x="30" y="120"/>
                    <a:pt x="31" y="119"/>
                  </a:cubicBezTo>
                  <a:cubicBezTo>
                    <a:pt x="32" y="118"/>
                    <a:pt x="37" y="116"/>
                    <a:pt x="38" y="115"/>
                  </a:cubicBezTo>
                  <a:cubicBezTo>
                    <a:pt x="40" y="115"/>
                    <a:pt x="37" y="113"/>
                    <a:pt x="39" y="112"/>
                  </a:cubicBezTo>
                  <a:cubicBezTo>
                    <a:pt x="41" y="111"/>
                    <a:pt x="46" y="113"/>
                    <a:pt x="49" y="109"/>
                  </a:cubicBezTo>
                  <a:cubicBezTo>
                    <a:pt x="52" y="106"/>
                    <a:pt x="55" y="103"/>
                    <a:pt x="56" y="102"/>
                  </a:cubicBezTo>
                  <a:cubicBezTo>
                    <a:pt x="57" y="101"/>
                    <a:pt x="56" y="100"/>
                    <a:pt x="58" y="99"/>
                  </a:cubicBezTo>
                  <a:cubicBezTo>
                    <a:pt x="59" y="97"/>
                    <a:pt x="63" y="95"/>
                    <a:pt x="63" y="96"/>
                  </a:cubicBezTo>
                  <a:cubicBezTo>
                    <a:pt x="64" y="96"/>
                    <a:pt x="64" y="96"/>
                    <a:pt x="65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2"/>
                    <a:pt x="62" y="91"/>
                    <a:pt x="62" y="88"/>
                  </a:cubicBezTo>
                  <a:cubicBezTo>
                    <a:pt x="62" y="85"/>
                    <a:pt x="63" y="83"/>
                    <a:pt x="61" y="83"/>
                  </a:cubicBezTo>
                  <a:cubicBezTo>
                    <a:pt x="58" y="83"/>
                    <a:pt x="58" y="80"/>
                    <a:pt x="60" y="78"/>
                  </a:cubicBezTo>
                  <a:cubicBezTo>
                    <a:pt x="62" y="77"/>
                    <a:pt x="57" y="73"/>
                    <a:pt x="60" y="73"/>
                  </a:cubicBezTo>
                  <a:cubicBezTo>
                    <a:pt x="63" y="73"/>
                    <a:pt x="61" y="68"/>
                    <a:pt x="63" y="67"/>
                  </a:cubicBezTo>
                  <a:cubicBezTo>
                    <a:pt x="65" y="67"/>
                    <a:pt x="66" y="66"/>
                    <a:pt x="66" y="63"/>
                  </a:cubicBezTo>
                  <a:cubicBezTo>
                    <a:pt x="66" y="61"/>
                    <a:pt x="71" y="59"/>
                    <a:pt x="73" y="59"/>
                  </a:cubicBezTo>
                  <a:cubicBezTo>
                    <a:pt x="74" y="58"/>
                    <a:pt x="74" y="51"/>
                    <a:pt x="74" y="5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960;p79">
              <a:extLst>
                <a:ext uri="{FF2B5EF4-FFF2-40B4-BE49-F238E27FC236}">
                  <a16:creationId xmlns:a16="http://schemas.microsoft.com/office/drawing/2014/main" id="{B7E8F2E1-70A7-AC74-CF7B-CA1ADB7CC92E}"/>
                </a:ext>
              </a:extLst>
            </p:cNvPr>
            <p:cNvSpPr/>
            <p:nvPr/>
          </p:nvSpPr>
          <p:spPr>
            <a:xfrm>
              <a:off x="4624765" y="4882381"/>
              <a:ext cx="285455" cy="313999"/>
            </a:xfrm>
            <a:custGeom>
              <a:avLst/>
              <a:gdLst/>
              <a:ahLst/>
              <a:cxnLst/>
              <a:rect l="l" t="t" r="r" b="b"/>
              <a:pathLst>
                <a:path w="43" h="47" extrusionOk="0">
                  <a:moveTo>
                    <a:pt x="21" y="44"/>
                  </a:moveTo>
                  <a:cubicBezTo>
                    <a:pt x="25" y="44"/>
                    <a:pt x="24" y="42"/>
                    <a:pt x="22" y="39"/>
                  </a:cubicBezTo>
                  <a:cubicBezTo>
                    <a:pt x="21" y="35"/>
                    <a:pt x="25" y="35"/>
                    <a:pt x="27" y="35"/>
                  </a:cubicBezTo>
                  <a:cubicBezTo>
                    <a:pt x="30" y="35"/>
                    <a:pt x="29" y="31"/>
                    <a:pt x="31" y="31"/>
                  </a:cubicBezTo>
                  <a:cubicBezTo>
                    <a:pt x="33" y="31"/>
                    <a:pt x="33" y="36"/>
                    <a:pt x="34" y="36"/>
                  </a:cubicBezTo>
                  <a:cubicBezTo>
                    <a:pt x="36" y="35"/>
                    <a:pt x="38" y="37"/>
                    <a:pt x="40" y="37"/>
                  </a:cubicBezTo>
                  <a:cubicBezTo>
                    <a:pt x="43" y="36"/>
                    <a:pt x="43" y="31"/>
                    <a:pt x="43" y="28"/>
                  </a:cubicBezTo>
                  <a:cubicBezTo>
                    <a:pt x="43" y="25"/>
                    <a:pt x="43" y="22"/>
                    <a:pt x="41" y="20"/>
                  </a:cubicBezTo>
                  <a:cubicBezTo>
                    <a:pt x="38" y="19"/>
                    <a:pt x="36" y="16"/>
                    <a:pt x="39" y="15"/>
                  </a:cubicBezTo>
                  <a:cubicBezTo>
                    <a:pt x="42" y="13"/>
                    <a:pt x="43" y="10"/>
                    <a:pt x="40" y="8"/>
                  </a:cubicBezTo>
                  <a:cubicBezTo>
                    <a:pt x="38" y="7"/>
                    <a:pt x="33" y="10"/>
                    <a:pt x="33" y="8"/>
                  </a:cubicBezTo>
                  <a:cubicBezTo>
                    <a:pt x="33" y="7"/>
                    <a:pt x="34" y="4"/>
                    <a:pt x="34" y="1"/>
                  </a:cubicBezTo>
                  <a:cubicBezTo>
                    <a:pt x="28" y="1"/>
                    <a:pt x="22" y="0"/>
                    <a:pt x="22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7"/>
                    <a:pt x="21" y="10"/>
                    <a:pt x="21" y="10"/>
                  </a:cubicBezTo>
                  <a:cubicBezTo>
                    <a:pt x="21" y="10"/>
                    <a:pt x="12" y="11"/>
                    <a:pt x="10" y="11"/>
                  </a:cubicBezTo>
                  <a:cubicBezTo>
                    <a:pt x="10" y="11"/>
                    <a:pt x="9" y="11"/>
                    <a:pt x="8" y="11"/>
                  </a:cubicBezTo>
                  <a:cubicBezTo>
                    <a:pt x="7" y="12"/>
                    <a:pt x="7" y="12"/>
                    <a:pt x="6" y="13"/>
                  </a:cubicBezTo>
                  <a:cubicBezTo>
                    <a:pt x="5" y="14"/>
                    <a:pt x="8" y="15"/>
                    <a:pt x="8" y="17"/>
                  </a:cubicBezTo>
                  <a:cubicBezTo>
                    <a:pt x="9" y="18"/>
                    <a:pt x="5" y="18"/>
                    <a:pt x="5" y="19"/>
                  </a:cubicBezTo>
                  <a:cubicBezTo>
                    <a:pt x="5" y="21"/>
                    <a:pt x="3" y="23"/>
                    <a:pt x="2" y="24"/>
                  </a:cubicBezTo>
                  <a:cubicBezTo>
                    <a:pt x="0" y="25"/>
                    <a:pt x="6" y="29"/>
                    <a:pt x="6" y="30"/>
                  </a:cubicBezTo>
                  <a:cubicBezTo>
                    <a:pt x="6" y="32"/>
                    <a:pt x="7" y="33"/>
                    <a:pt x="10" y="38"/>
                  </a:cubicBezTo>
                  <a:cubicBezTo>
                    <a:pt x="15" y="41"/>
                    <a:pt x="13" y="42"/>
                    <a:pt x="18" y="47"/>
                  </a:cubicBezTo>
                  <a:cubicBezTo>
                    <a:pt x="19" y="46"/>
                    <a:pt x="20" y="44"/>
                    <a:pt x="21" y="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961;p79">
              <a:extLst>
                <a:ext uri="{FF2B5EF4-FFF2-40B4-BE49-F238E27FC236}">
                  <a16:creationId xmlns:a16="http://schemas.microsoft.com/office/drawing/2014/main" id="{5C44BF55-DF27-718C-7438-967DC02A3600}"/>
                </a:ext>
              </a:extLst>
            </p:cNvPr>
            <p:cNvSpPr/>
            <p:nvPr/>
          </p:nvSpPr>
          <p:spPr>
            <a:xfrm>
              <a:off x="4653312" y="4890545"/>
              <a:ext cx="110105" cy="65245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16" y="9"/>
                  </a:moveTo>
                  <a:cubicBezTo>
                    <a:pt x="16" y="9"/>
                    <a:pt x="17" y="5"/>
                    <a:pt x="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6" y="2"/>
                    <a:pt x="5" y="5"/>
                    <a:pt x="3" y="5"/>
                  </a:cubicBezTo>
                  <a:cubicBezTo>
                    <a:pt x="0" y="6"/>
                    <a:pt x="0" y="8"/>
                    <a:pt x="2" y="8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8" y="10"/>
                    <a:pt x="16" y="9"/>
                    <a:pt x="16" y="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962;p79">
              <a:extLst>
                <a:ext uri="{FF2B5EF4-FFF2-40B4-BE49-F238E27FC236}">
                  <a16:creationId xmlns:a16="http://schemas.microsoft.com/office/drawing/2014/main" id="{64189F49-4BA4-8451-AF8D-9E4356AAE698}"/>
                </a:ext>
              </a:extLst>
            </p:cNvPr>
            <p:cNvSpPr/>
            <p:nvPr/>
          </p:nvSpPr>
          <p:spPr>
            <a:xfrm>
              <a:off x="4738948" y="4817137"/>
              <a:ext cx="350700" cy="432258"/>
            </a:xfrm>
            <a:custGeom>
              <a:avLst/>
              <a:gdLst/>
              <a:ahLst/>
              <a:cxnLst/>
              <a:rect l="l" t="t" r="r" b="b"/>
              <a:pathLst>
                <a:path w="53" h="65" extrusionOk="0">
                  <a:moveTo>
                    <a:pt x="15" y="62"/>
                  </a:moveTo>
                  <a:cubicBezTo>
                    <a:pt x="16" y="62"/>
                    <a:pt x="17" y="64"/>
                    <a:pt x="20" y="62"/>
                  </a:cubicBezTo>
                  <a:cubicBezTo>
                    <a:pt x="23" y="60"/>
                    <a:pt x="26" y="60"/>
                    <a:pt x="26" y="63"/>
                  </a:cubicBezTo>
                  <a:cubicBezTo>
                    <a:pt x="26" y="64"/>
                    <a:pt x="27" y="64"/>
                    <a:pt x="29" y="62"/>
                  </a:cubicBezTo>
                  <a:cubicBezTo>
                    <a:pt x="32" y="60"/>
                    <a:pt x="34" y="63"/>
                    <a:pt x="34" y="58"/>
                  </a:cubicBezTo>
                  <a:cubicBezTo>
                    <a:pt x="34" y="53"/>
                    <a:pt x="37" y="57"/>
                    <a:pt x="37" y="52"/>
                  </a:cubicBezTo>
                  <a:cubicBezTo>
                    <a:pt x="37" y="47"/>
                    <a:pt x="37" y="42"/>
                    <a:pt x="37" y="39"/>
                  </a:cubicBezTo>
                  <a:cubicBezTo>
                    <a:pt x="37" y="38"/>
                    <a:pt x="44" y="36"/>
                    <a:pt x="44" y="32"/>
                  </a:cubicBezTo>
                  <a:cubicBezTo>
                    <a:pt x="44" y="28"/>
                    <a:pt x="49" y="21"/>
                    <a:pt x="49" y="16"/>
                  </a:cubicBezTo>
                  <a:cubicBezTo>
                    <a:pt x="49" y="12"/>
                    <a:pt x="50" y="11"/>
                    <a:pt x="51" y="8"/>
                  </a:cubicBezTo>
                  <a:cubicBezTo>
                    <a:pt x="53" y="6"/>
                    <a:pt x="53" y="3"/>
                    <a:pt x="53" y="1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4"/>
                    <a:pt x="37" y="7"/>
                  </a:cubicBezTo>
                  <a:cubicBezTo>
                    <a:pt x="36" y="9"/>
                    <a:pt x="36" y="14"/>
                    <a:pt x="36" y="14"/>
                  </a:cubicBezTo>
                  <a:cubicBezTo>
                    <a:pt x="36" y="14"/>
                    <a:pt x="27" y="10"/>
                    <a:pt x="24" y="11"/>
                  </a:cubicBezTo>
                  <a:cubicBezTo>
                    <a:pt x="24" y="11"/>
                    <a:pt x="20" y="11"/>
                    <a:pt x="16" y="11"/>
                  </a:cubicBezTo>
                  <a:cubicBezTo>
                    <a:pt x="16" y="14"/>
                    <a:pt x="15" y="17"/>
                    <a:pt x="15" y="18"/>
                  </a:cubicBezTo>
                  <a:cubicBezTo>
                    <a:pt x="15" y="20"/>
                    <a:pt x="21" y="16"/>
                    <a:pt x="23" y="18"/>
                  </a:cubicBezTo>
                  <a:cubicBezTo>
                    <a:pt x="25" y="20"/>
                    <a:pt x="24" y="23"/>
                    <a:pt x="22" y="25"/>
                  </a:cubicBezTo>
                  <a:cubicBezTo>
                    <a:pt x="19" y="26"/>
                    <a:pt x="21" y="29"/>
                    <a:pt x="24" y="30"/>
                  </a:cubicBezTo>
                  <a:cubicBezTo>
                    <a:pt x="25" y="32"/>
                    <a:pt x="25" y="35"/>
                    <a:pt x="25" y="38"/>
                  </a:cubicBezTo>
                  <a:cubicBezTo>
                    <a:pt x="25" y="41"/>
                    <a:pt x="25" y="46"/>
                    <a:pt x="23" y="47"/>
                  </a:cubicBezTo>
                  <a:cubicBezTo>
                    <a:pt x="21" y="47"/>
                    <a:pt x="19" y="45"/>
                    <a:pt x="17" y="46"/>
                  </a:cubicBezTo>
                  <a:cubicBezTo>
                    <a:pt x="15" y="46"/>
                    <a:pt x="15" y="41"/>
                    <a:pt x="13" y="41"/>
                  </a:cubicBezTo>
                  <a:cubicBezTo>
                    <a:pt x="12" y="41"/>
                    <a:pt x="12" y="45"/>
                    <a:pt x="10" y="45"/>
                  </a:cubicBezTo>
                  <a:cubicBezTo>
                    <a:pt x="8" y="45"/>
                    <a:pt x="4" y="45"/>
                    <a:pt x="5" y="49"/>
                  </a:cubicBezTo>
                  <a:cubicBezTo>
                    <a:pt x="7" y="52"/>
                    <a:pt x="8" y="54"/>
                    <a:pt x="4" y="54"/>
                  </a:cubicBezTo>
                  <a:cubicBezTo>
                    <a:pt x="2" y="54"/>
                    <a:pt x="1" y="56"/>
                    <a:pt x="0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5" y="60"/>
                    <a:pt x="7" y="63"/>
                    <a:pt x="8" y="65"/>
                  </a:cubicBezTo>
                  <a:cubicBezTo>
                    <a:pt x="11" y="64"/>
                    <a:pt x="14" y="62"/>
                    <a:pt x="15" y="6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963;p79">
              <a:extLst>
                <a:ext uri="{FF2B5EF4-FFF2-40B4-BE49-F238E27FC236}">
                  <a16:creationId xmlns:a16="http://schemas.microsoft.com/office/drawing/2014/main" id="{E3D223B3-0B55-E6F0-FCEB-101FA361819A}"/>
                </a:ext>
              </a:extLst>
            </p:cNvPr>
            <p:cNvSpPr/>
            <p:nvPr/>
          </p:nvSpPr>
          <p:spPr>
            <a:xfrm>
              <a:off x="5240534" y="3813974"/>
              <a:ext cx="815577" cy="1015399"/>
            </a:xfrm>
            <a:custGeom>
              <a:avLst/>
              <a:gdLst/>
              <a:ahLst/>
              <a:cxnLst/>
              <a:rect l="l" t="t" r="r" b="b"/>
              <a:pathLst>
                <a:path w="123" h="153" extrusionOk="0">
                  <a:moveTo>
                    <a:pt x="98" y="3"/>
                  </a:moveTo>
                  <a:cubicBezTo>
                    <a:pt x="95" y="3"/>
                    <a:pt x="96" y="8"/>
                    <a:pt x="93" y="8"/>
                  </a:cubicBezTo>
                  <a:cubicBezTo>
                    <a:pt x="90" y="8"/>
                    <a:pt x="91" y="12"/>
                    <a:pt x="89" y="12"/>
                  </a:cubicBezTo>
                  <a:cubicBezTo>
                    <a:pt x="86" y="12"/>
                    <a:pt x="84" y="10"/>
                    <a:pt x="84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10"/>
                    <a:pt x="73" y="7"/>
                    <a:pt x="71" y="8"/>
                  </a:cubicBezTo>
                  <a:cubicBezTo>
                    <a:pt x="70" y="9"/>
                    <a:pt x="69" y="10"/>
                    <a:pt x="69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9"/>
                    <a:pt x="23" y="26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7"/>
                    <a:pt x="16" y="58"/>
                  </a:cubicBezTo>
                  <a:cubicBezTo>
                    <a:pt x="14" y="58"/>
                    <a:pt x="9" y="60"/>
                    <a:pt x="9" y="62"/>
                  </a:cubicBezTo>
                  <a:cubicBezTo>
                    <a:pt x="9" y="65"/>
                    <a:pt x="9" y="67"/>
                    <a:pt x="7" y="67"/>
                  </a:cubicBezTo>
                  <a:cubicBezTo>
                    <a:pt x="4" y="67"/>
                    <a:pt x="7" y="72"/>
                    <a:pt x="3" y="72"/>
                  </a:cubicBezTo>
                  <a:cubicBezTo>
                    <a:pt x="0" y="72"/>
                    <a:pt x="5" y="76"/>
                    <a:pt x="3" y="78"/>
                  </a:cubicBezTo>
                  <a:cubicBezTo>
                    <a:pt x="1" y="79"/>
                    <a:pt x="1" y="82"/>
                    <a:pt x="4" y="82"/>
                  </a:cubicBezTo>
                  <a:cubicBezTo>
                    <a:pt x="6" y="82"/>
                    <a:pt x="5" y="84"/>
                    <a:pt x="5" y="87"/>
                  </a:cubicBezTo>
                  <a:cubicBezTo>
                    <a:pt x="5" y="90"/>
                    <a:pt x="9" y="91"/>
                    <a:pt x="9" y="91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8" y="95"/>
                    <a:pt x="13" y="101"/>
                    <a:pt x="13" y="103"/>
                  </a:cubicBezTo>
                  <a:cubicBezTo>
                    <a:pt x="14" y="104"/>
                    <a:pt x="17" y="107"/>
                    <a:pt x="14" y="109"/>
                  </a:cubicBezTo>
                  <a:cubicBezTo>
                    <a:pt x="11" y="110"/>
                    <a:pt x="13" y="112"/>
                    <a:pt x="13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7" y="115"/>
                    <a:pt x="17" y="115"/>
                    <a:pt x="17" y="115"/>
                  </a:cubicBezTo>
                  <a:cubicBezTo>
                    <a:pt x="17" y="115"/>
                    <a:pt x="21" y="115"/>
                    <a:pt x="23" y="117"/>
                  </a:cubicBezTo>
                  <a:cubicBezTo>
                    <a:pt x="25" y="120"/>
                    <a:pt x="26" y="120"/>
                    <a:pt x="26" y="122"/>
                  </a:cubicBezTo>
                  <a:cubicBezTo>
                    <a:pt x="26" y="123"/>
                    <a:pt x="28" y="124"/>
                    <a:pt x="31" y="126"/>
                  </a:cubicBezTo>
                  <a:cubicBezTo>
                    <a:pt x="34" y="128"/>
                    <a:pt x="34" y="129"/>
                    <a:pt x="34" y="131"/>
                  </a:cubicBezTo>
                  <a:cubicBezTo>
                    <a:pt x="34" y="132"/>
                    <a:pt x="39" y="135"/>
                    <a:pt x="39" y="135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41" y="140"/>
                    <a:pt x="42" y="140"/>
                    <a:pt x="43" y="141"/>
                  </a:cubicBezTo>
                  <a:cubicBezTo>
                    <a:pt x="44" y="143"/>
                    <a:pt x="46" y="144"/>
                    <a:pt x="46" y="144"/>
                  </a:cubicBezTo>
                  <a:cubicBezTo>
                    <a:pt x="46" y="144"/>
                    <a:pt x="48" y="146"/>
                    <a:pt x="50" y="144"/>
                  </a:cubicBezTo>
                  <a:cubicBezTo>
                    <a:pt x="52" y="142"/>
                    <a:pt x="54" y="145"/>
                    <a:pt x="54" y="145"/>
                  </a:cubicBezTo>
                  <a:cubicBezTo>
                    <a:pt x="54" y="145"/>
                    <a:pt x="57" y="143"/>
                    <a:pt x="58" y="144"/>
                  </a:cubicBezTo>
                  <a:cubicBezTo>
                    <a:pt x="58" y="144"/>
                    <a:pt x="63" y="148"/>
                    <a:pt x="67" y="152"/>
                  </a:cubicBezTo>
                  <a:cubicBezTo>
                    <a:pt x="67" y="151"/>
                    <a:pt x="70" y="150"/>
                    <a:pt x="72" y="150"/>
                  </a:cubicBezTo>
                  <a:cubicBezTo>
                    <a:pt x="73" y="150"/>
                    <a:pt x="76" y="153"/>
                    <a:pt x="77" y="152"/>
                  </a:cubicBezTo>
                  <a:cubicBezTo>
                    <a:pt x="77" y="151"/>
                    <a:pt x="81" y="149"/>
                    <a:pt x="82" y="150"/>
                  </a:cubicBezTo>
                  <a:cubicBezTo>
                    <a:pt x="83" y="150"/>
                    <a:pt x="86" y="151"/>
                    <a:pt x="87" y="149"/>
                  </a:cubicBezTo>
                  <a:cubicBezTo>
                    <a:pt x="87" y="148"/>
                    <a:pt x="88" y="148"/>
                    <a:pt x="89" y="147"/>
                  </a:cubicBezTo>
                  <a:cubicBezTo>
                    <a:pt x="90" y="146"/>
                    <a:pt x="90" y="146"/>
                    <a:pt x="90" y="145"/>
                  </a:cubicBezTo>
                  <a:cubicBezTo>
                    <a:pt x="91" y="144"/>
                    <a:pt x="94" y="141"/>
                    <a:pt x="96" y="141"/>
                  </a:cubicBezTo>
                  <a:cubicBezTo>
                    <a:pt x="98" y="141"/>
                    <a:pt x="100" y="141"/>
                    <a:pt x="101" y="142"/>
                  </a:cubicBezTo>
                  <a:cubicBezTo>
                    <a:pt x="101" y="142"/>
                    <a:pt x="102" y="143"/>
                    <a:pt x="103" y="143"/>
                  </a:cubicBezTo>
                  <a:cubicBezTo>
                    <a:pt x="103" y="139"/>
                    <a:pt x="104" y="137"/>
                    <a:pt x="103" y="137"/>
                  </a:cubicBezTo>
                  <a:cubicBezTo>
                    <a:pt x="101" y="137"/>
                    <a:pt x="97" y="135"/>
                    <a:pt x="95" y="131"/>
                  </a:cubicBezTo>
                  <a:cubicBezTo>
                    <a:pt x="94" y="128"/>
                    <a:pt x="90" y="125"/>
                    <a:pt x="89" y="123"/>
                  </a:cubicBezTo>
                  <a:cubicBezTo>
                    <a:pt x="88" y="120"/>
                    <a:pt x="83" y="121"/>
                    <a:pt x="82" y="119"/>
                  </a:cubicBezTo>
                  <a:cubicBezTo>
                    <a:pt x="82" y="117"/>
                    <a:pt x="83" y="117"/>
                    <a:pt x="83" y="115"/>
                  </a:cubicBezTo>
                  <a:cubicBezTo>
                    <a:pt x="83" y="113"/>
                    <a:pt x="89" y="114"/>
                    <a:pt x="90" y="114"/>
                  </a:cubicBezTo>
                  <a:cubicBezTo>
                    <a:pt x="90" y="113"/>
                    <a:pt x="91" y="108"/>
                    <a:pt x="91" y="105"/>
                  </a:cubicBezTo>
                  <a:cubicBezTo>
                    <a:pt x="91" y="103"/>
                    <a:pt x="94" y="100"/>
                    <a:pt x="93" y="99"/>
                  </a:cubicBezTo>
                  <a:cubicBezTo>
                    <a:pt x="92" y="97"/>
                    <a:pt x="94" y="97"/>
                    <a:pt x="96" y="95"/>
                  </a:cubicBezTo>
                  <a:cubicBezTo>
                    <a:pt x="98" y="94"/>
                    <a:pt x="96" y="90"/>
                    <a:pt x="98" y="88"/>
                  </a:cubicBezTo>
                  <a:cubicBezTo>
                    <a:pt x="100" y="86"/>
                    <a:pt x="102" y="82"/>
                    <a:pt x="103" y="82"/>
                  </a:cubicBezTo>
                  <a:cubicBezTo>
                    <a:pt x="105" y="82"/>
                    <a:pt x="106" y="80"/>
                    <a:pt x="106" y="79"/>
                  </a:cubicBezTo>
                  <a:cubicBezTo>
                    <a:pt x="106" y="77"/>
                    <a:pt x="109" y="73"/>
                    <a:pt x="109" y="70"/>
                  </a:cubicBezTo>
                  <a:cubicBezTo>
                    <a:pt x="108" y="67"/>
                    <a:pt x="107" y="63"/>
                    <a:pt x="109" y="60"/>
                  </a:cubicBezTo>
                  <a:cubicBezTo>
                    <a:pt x="112" y="57"/>
                    <a:pt x="113" y="54"/>
                    <a:pt x="112" y="53"/>
                  </a:cubicBezTo>
                  <a:cubicBezTo>
                    <a:pt x="112" y="50"/>
                    <a:pt x="115" y="50"/>
                    <a:pt x="117" y="48"/>
                  </a:cubicBezTo>
                  <a:cubicBezTo>
                    <a:pt x="118" y="47"/>
                    <a:pt x="120" y="46"/>
                    <a:pt x="123" y="42"/>
                  </a:cubicBezTo>
                  <a:cubicBezTo>
                    <a:pt x="121" y="40"/>
                    <a:pt x="120" y="38"/>
                    <a:pt x="119" y="38"/>
                  </a:cubicBezTo>
                  <a:cubicBezTo>
                    <a:pt x="116" y="36"/>
                    <a:pt x="115" y="31"/>
                    <a:pt x="115" y="26"/>
                  </a:cubicBezTo>
                  <a:cubicBezTo>
                    <a:pt x="115" y="20"/>
                    <a:pt x="113" y="16"/>
                    <a:pt x="113" y="14"/>
                  </a:cubicBezTo>
                  <a:cubicBezTo>
                    <a:pt x="113" y="12"/>
                    <a:pt x="109" y="7"/>
                    <a:pt x="106" y="5"/>
                  </a:cubicBezTo>
                  <a:cubicBezTo>
                    <a:pt x="104" y="5"/>
                    <a:pt x="103" y="3"/>
                    <a:pt x="102" y="0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0" y="4"/>
                    <a:pt x="100" y="3"/>
                    <a:pt x="98" y="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964;p79">
              <a:extLst>
                <a:ext uri="{FF2B5EF4-FFF2-40B4-BE49-F238E27FC236}">
                  <a16:creationId xmlns:a16="http://schemas.microsoft.com/office/drawing/2014/main" id="{D7C5DFA2-E9FD-6DA5-857A-413AD8BC8078}"/>
                </a:ext>
              </a:extLst>
            </p:cNvPr>
            <p:cNvSpPr/>
            <p:nvPr/>
          </p:nvSpPr>
          <p:spPr>
            <a:xfrm>
              <a:off x="6211064" y="4356343"/>
              <a:ext cx="97869" cy="101950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6" y="2"/>
                  </a:moveTo>
                  <a:cubicBezTo>
                    <a:pt x="6" y="3"/>
                    <a:pt x="4" y="6"/>
                    <a:pt x="2" y="8"/>
                  </a:cubicBezTo>
                  <a:cubicBezTo>
                    <a:pt x="0" y="9"/>
                    <a:pt x="1" y="13"/>
                    <a:pt x="2" y="14"/>
                  </a:cubicBezTo>
                  <a:cubicBezTo>
                    <a:pt x="2" y="15"/>
                    <a:pt x="5" y="14"/>
                    <a:pt x="6" y="13"/>
                  </a:cubicBezTo>
                  <a:cubicBezTo>
                    <a:pt x="7" y="13"/>
                    <a:pt x="8" y="13"/>
                    <a:pt x="9" y="15"/>
                  </a:cubicBezTo>
                  <a:cubicBezTo>
                    <a:pt x="10" y="13"/>
                    <a:pt x="11" y="12"/>
                    <a:pt x="13" y="11"/>
                  </a:cubicBezTo>
                  <a:cubicBezTo>
                    <a:pt x="11" y="10"/>
                    <a:pt x="9" y="9"/>
                    <a:pt x="8" y="9"/>
                  </a:cubicBezTo>
                  <a:cubicBezTo>
                    <a:pt x="7" y="9"/>
                    <a:pt x="11" y="7"/>
                    <a:pt x="13" y="6"/>
                  </a:cubicBezTo>
                  <a:cubicBezTo>
                    <a:pt x="15" y="6"/>
                    <a:pt x="14" y="3"/>
                    <a:pt x="12" y="1"/>
                  </a:cubicBezTo>
                  <a:cubicBezTo>
                    <a:pt x="12" y="1"/>
                    <a:pt x="12" y="1"/>
                    <a:pt x="11" y="0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8" y="3"/>
                    <a:pt x="7" y="2"/>
                    <a:pt x="6" y="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965;p79">
              <a:extLst>
                <a:ext uri="{FF2B5EF4-FFF2-40B4-BE49-F238E27FC236}">
                  <a16:creationId xmlns:a16="http://schemas.microsoft.com/office/drawing/2014/main" id="{C4804874-3745-75A9-4322-C5C80BF454D3}"/>
                </a:ext>
              </a:extLst>
            </p:cNvPr>
            <p:cNvSpPr/>
            <p:nvPr/>
          </p:nvSpPr>
          <p:spPr>
            <a:xfrm>
              <a:off x="5950086" y="4091275"/>
              <a:ext cx="334386" cy="285457"/>
            </a:xfrm>
            <a:custGeom>
              <a:avLst/>
              <a:gdLst/>
              <a:ahLst/>
              <a:cxnLst/>
              <a:rect l="l" t="t" r="r" b="b"/>
              <a:pathLst>
                <a:path w="50" h="43" extrusionOk="0">
                  <a:moveTo>
                    <a:pt x="10" y="6"/>
                  </a:moveTo>
                  <a:cubicBezTo>
                    <a:pt x="8" y="8"/>
                    <a:pt x="5" y="8"/>
                    <a:pt x="5" y="11"/>
                  </a:cubicBezTo>
                  <a:cubicBezTo>
                    <a:pt x="6" y="13"/>
                    <a:pt x="5" y="15"/>
                    <a:pt x="2" y="18"/>
                  </a:cubicBezTo>
                  <a:cubicBezTo>
                    <a:pt x="0" y="21"/>
                    <a:pt x="1" y="24"/>
                    <a:pt x="2" y="28"/>
                  </a:cubicBezTo>
                  <a:cubicBezTo>
                    <a:pt x="5" y="27"/>
                    <a:pt x="8" y="27"/>
                    <a:pt x="8" y="28"/>
                  </a:cubicBezTo>
                  <a:cubicBezTo>
                    <a:pt x="10" y="29"/>
                    <a:pt x="10" y="28"/>
                    <a:pt x="10" y="26"/>
                  </a:cubicBezTo>
                  <a:cubicBezTo>
                    <a:pt x="11" y="24"/>
                    <a:pt x="12" y="24"/>
                    <a:pt x="14" y="25"/>
                  </a:cubicBezTo>
                  <a:cubicBezTo>
                    <a:pt x="15" y="26"/>
                    <a:pt x="16" y="28"/>
                    <a:pt x="19" y="27"/>
                  </a:cubicBezTo>
                  <a:cubicBezTo>
                    <a:pt x="21" y="25"/>
                    <a:pt x="21" y="26"/>
                    <a:pt x="22" y="27"/>
                  </a:cubicBezTo>
                  <a:cubicBezTo>
                    <a:pt x="22" y="27"/>
                    <a:pt x="27" y="26"/>
                    <a:pt x="29" y="27"/>
                  </a:cubicBezTo>
                  <a:cubicBezTo>
                    <a:pt x="31" y="27"/>
                    <a:pt x="45" y="42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7" y="42"/>
                    <a:pt x="47" y="43"/>
                    <a:pt x="48" y="42"/>
                  </a:cubicBezTo>
                  <a:cubicBezTo>
                    <a:pt x="48" y="42"/>
                    <a:pt x="49" y="41"/>
                    <a:pt x="50" y="40"/>
                  </a:cubicBezTo>
                  <a:cubicBezTo>
                    <a:pt x="48" y="39"/>
                    <a:pt x="46" y="36"/>
                    <a:pt x="43" y="32"/>
                  </a:cubicBezTo>
                  <a:cubicBezTo>
                    <a:pt x="38" y="26"/>
                    <a:pt x="34" y="24"/>
                    <a:pt x="31" y="24"/>
                  </a:cubicBezTo>
                  <a:cubicBezTo>
                    <a:pt x="28" y="24"/>
                    <a:pt x="28" y="19"/>
                    <a:pt x="26" y="19"/>
                  </a:cubicBezTo>
                  <a:cubicBezTo>
                    <a:pt x="24" y="19"/>
                    <a:pt x="21" y="13"/>
                    <a:pt x="21" y="8"/>
                  </a:cubicBezTo>
                  <a:cubicBezTo>
                    <a:pt x="21" y="6"/>
                    <a:pt x="19" y="2"/>
                    <a:pt x="16" y="0"/>
                  </a:cubicBezTo>
                  <a:cubicBezTo>
                    <a:pt x="13" y="4"/>
                    <a:pt x="10" y="5"/>
                    <a:pt x="10" y="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966;p79">
              <a:extLst>
                <a:ext uri="{FF2B5EF4-FFF2-40B4-BE49-F238E27FC236}">
                  <a16:creationId xmlns:a16="http://schemas.microsoft.com/office/drawing/2014/main" id="{B0524E5A-025A-761E-4006-66EC84E234A2}"/>
                </a:ext>
              </a:extLst>
            </p:cNvPr>
            <p:cNvSpPr/>
            <p:nvPr/>
          </p:nvSpPr>
          <p:spPr>
            <a:xfrm>
              <a:off x="5786967" y="4250314"/>
              <a:ext cx="734022" cy="579064"/>
            </a:xfrm>
            <a:custGeom>
              <a:avLst/>
              <a:gdLst/>
              <a:ahLst/>
              <a:cxnLst/>
              <a:rect l="l" t="t" r="r" b="b"/>
              <a:pathLst>
                <a:path w="111" h="87" extrusionOk="0">
                  <a:moveTo>
                    <a:pt x="7" y="57"/>
                  </a:moveTo>
                  <a:cubicBezTo>
                    <a:pt x="8" y="59"/>
                    <a:pt x="13" y="62"/>
                    <a:pt x="14" y="65"/>
                  </a:cubicBezTo>
                  <a:cubicBezTo>
                    <a:pt x="15" y="69"/>
                    <a:pt x="19" y="71"/>
                    <a:pt x="21" y="71"/>
                  </a:cubicBezTo>
                  <a:cubicBezTo>
                    <a:pt x="22" y="71"/>
                    <a:pt x="21" y="73"/>
                    <a:pt x="21" y="77"/>
                  </a:cubicBezTo>
                  <a:cubicBezTo>
                    <a:pt x="22" y="77"/>
                    <a:pt x="23" y="78"/>
                    <a:pt x="23" y="78"/>
                  </a:cubicBezTo>
                  <a:cubicBezTo>
                    <a:pt x="24" y="79"/>
                    <a:pt x="29" y="78"/>
                    <a:pt x="30" y="80"/>
                  </a:cubicBezTo>
                  <a:cubicBezTo>
                    <a:pt x="32" y="81"/>
                    <a:pt x="38" y="85"/>
                    <a:pt x="39" y="85"/>
                  </a:cubicBezTo>
                  <a:cubicBezTo>
                    <a:pt x="40" y="85"/>
                    <a:pt x="47" y="86"/>
                    <a:pt x="48" y="87"/>
                  </a:cubicBezTo>
                  <a:cubicBezTo>
                    <a:pt x="49" y="87"/>
                    <a:pt x="50" y="84"/>
                    <a:pt x="52" y="82"/>
                  </a:cubicBezTo>
                  <a:cubicBezTo>
                    <a:pt x="55" y="81"/>
                    <a:pt x="59" y="80"/>
                    <a:pt x="59" y="81"/>
                  </a:cubicBezTo>
                  <a:cubicBezTo>
                    <a:pt x="60" y="82"/>
                    <a:pt x="62" y="83"/>
                    <a:pt x="62" y="82"/>
                  </a:cubicBezTo>
                  <a:cubicBezTo>
                    <a:pt x="63" y="82"/>
                    <a:pt x="64" y="82"/>
                    <a:pt x="66" y="81"/>
                  </a:cubicBezTo>
                  <a:cubicBezTo>
                    <a:pt x="69" y="81"/>
                    <a:pt x="72" y="80"/>
                    <a:pt x="73" y="80"/>
                  </a:cubicBezTo>
                  <a:cubicBezTo>
                    <a:pt x="73" y="80"/>
                    <a:pt x="77" y="75"/>
                    <a:pt x="82" y="75"/>
                  </a:cubicBezTo>
                  <a:cubicBezTo>
                    <a:pt x="86" y="75"/>
                    <a:pt x="88" y="76"/>
                    <a:pt x="90" y="74"/>
                  </a:cubicBezTo>
                  <a:cubicBezTo>
                    <a:pt x="92" y="72"/>
                    <a:pt x="108" y="55"/>
                    <a:pt x="110" y="54"/>
                  </a:cubicBezTo>
                  <a:cubicBezTo>
                    <a:pt x="111" y="53"/>
                    <a:pt x="108" y="52"/>
                    <a:pt x="108" y="52"/>
                  </a:cubicBezTo>
                  <a:cubicBezTo>
                    <a:pt x="106" y="52"/>
                    <a:pt x="102" y="52"/>
                    <a:pt x="97" y="50"/>
                  </a:cubicBezTo>
                  <a:cubicBezTo>
                    <a:pt x="92" y="48"/>
                    <a:pt x="84" y="45"/>
                    <a:pt x="82" y="45"/>
                  </a:cubicBezTo>
                  <a:cubicBezTo>
                    <a:pt x="81" y="44"/>
                    <a:pt x="78" y="41"/>
                    <a:pt x="77" y="40"/>
                  </a:cubicBezTo>
                  <a:cubicBezTo>
                    <a:pt x="76" y="39"/>
                    <a:pt x="73" y="35"/>
                    <a:pt x="73" y="34"/>
                  </a:cubicBezTo>
                  <a:cubicBezTo>
                    <a:pt x="73" y="33"/>
                    <a:pt x="73" y="32"/>
                    <a:pt x="73" y="31"/>
                  </a:cubicBezTo>
                  <a:cubicBezTo>
                    <a:pt x="73" y="29"/>
                    <a:pt x="72" y="29"/>
                    <a:pt x="70" y="29"/>
                  </a:cubicBezTo>
                  <a:cubicBezTo>
                    <a:pt x="69" y="30"/>
                    <a:pt x="66" y="31"/>
                    <a:pt x="66" y="30"/>
                  </a:cubicBezTo>
                  <a:cubicBezTo>
                    <a:pt x="65" y="29"/>
                    <a:pt x="64" y="26"/>
                    <a:pt x="66" y="24"/>
                  </a:cubicBezTo>
                  <a:cubicBezTo>
                    <a:pt x="68" y="22"/>
                    <a:pt x="70" y="18"/>
                    <a:pt x="70" y="18"/>
                  </a:cubicBezTo>
                  <a:cubicBezTo>
                    <a:pt x="70" y="18"/>
                    <a:pt x="56" y="3"/>
                    <a:pt x="54" y="3"/>
                  </a:cubicBezTo>
                  <a:cubicBezTo>
                    <a:pt x="52" y="2"/>
                    <a:pt x="48" y="3"/>
                    <a:pt x="47" y="3"/>
                  </a:cubicBezTo>
                  <a:cubicBezTo>
                    <a:pt x="46" y="2"/>
                    <a:pt x="46" y="2"/>
                    <a:pt x="44" y="3"/>
                  </a:cubicBezTo>
                  <a:cubicBezTo>
                    <a:pt x="41" y="4"/>
                    <a:pt x="40" y="2"/>
                    <a:pt x="39" y="2"/>
                  </a:cubicBezTo>
                  <a:cubicBezTo>
                    <a:pt x="38" y="0"/>
                    <a:pt x="37" y="0"/>
                    <a:pt x="36" y="2"/>
                  </a:cubicBezTo>
                  <a:cubicBezTo>
                    <a:pt x="35" y="4"/>
                    <a:pt x="35" y="5"/>
                    <a:pt x="33" y="4"/>
                  </a:cubicBezTo>
                  <a:cubicBezTo>
                    <a:pt x="33" y="3"/>
                    <a:pt x="30" y="3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7"/>
                    <a:pt x="25" y="11"/>
                    <a:pt x="25" y="13"/>
                  </a:cubicBezTo>
                  <a:cubicBezTo>
                    <a:pt x="25" y="14"/>
                    <a:pt x="23" y="16"/>
                    <a:pt x="21" y="16"/>
                  </a:cubicBezTo>
                  <a:cubicBezTo>
                    <a:pt x="20" y="16"/>
                    <a:pt x="18" y="20"/>
                    <a:pt x="16" y="22"/>
                  </a:cubicBezTo>
                  <a:cubicBezTo>
                    <a:pt x="15" y="24"/>
                    <a:pt x="16" y="28"/>
                    <a:pt x="15" y="29"/>
                  </a:cubicBezTo>
                  <a:cubicBezTo>
                    <a:pt x="13" y="31"/>
                    <a:pt x="10" y="31"/>
                    <a:pt x="11" y="33"/>
                  </a:cubicBezTo>
                  <a:cubicBezTo>
                    <a:pt x="13" y="34"/>
                    <a:pt x="9" y="37"/>
                    <a:pt x="9" y="39"/>
                  </a:cubicBezTo>
                  <a:cubicBezTo>
                    <a:pt x="9" y="42"/>
                    <a:pt x="8" y="47"/>
                    <a:pt x="8" y="48"/>
                  </a:cubicBezTo>
                  <a:cubicBezTo>
                    <a:pt x="7" y="48"/>
                    <a:pt x="2" y="47"/>
                    <a:pt x="2" y="49"/>
                  </a:cubicBezTo>
                  <a:cubicBezTo>
                    <a:pt x="2" y="51"/>
                    <a:pt x="0" y="51"/>
                    <a:pt x="1" y="53"/>
                  </a:cubicBezTo>
                  <a:cubicBezTo>
                    <a:pt x="2" y="55"/>
                    <a:pt x="6" y="54"/>
                    <a:pt x="7" y="5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969;p79">
              <a:extLst>
                <a:ext uri="{FF2B5EF4-FFF2-40B4-BE49-F238E27FC236}">
                  <a16:creationId xmlns:a16="http://schemas.microsoft.com/office/drawing/2014/main" id="{54E707E5-9E2A-53B8-E46D-3C4AD79D8DF4}"/>
                </a:ext>
              </a:extLst>
            </p:cNvPr>
            <p:cNvSpPr/>
            <p:nvPr/>
          </p:nvSpPr>
          <p:spPr>
            <a:xfrm>
              <a:off x="10350128" y="2994314"/>
              <a:ext cx="183508" cy="240598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7" y="3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4" y="7"/>
                    <a:pt x="4" y="9"/>
                    <a:pt x="6" y="10"/>
                  </a:cubicBezTo>
                  <a:cubicBezTo>
                    <a:pt x="7" y="10"/>
                    <a:pt x="7" y="14"/>
                    <a:pt x="5" y="13"/>
                  </a:cubicBezTo>
                  <a:cubicBezTo>
                    <a:pt x="3" y="12"/>
                    <a:pt x="3" y="17"/>
                    <a:pt x="5" y="20"/>
                  </a:cubicBezTo>
                  <a:cubicBezTo>
                    <a:pt x="7" y="23"/>
                    <a:pt x="0" y="27"/>
                    <a:pt x="2" y="29"/>
                  </a:cubicBezTo>
                  <a:cubicBezTo>
                    <a:pt x="4" y="31"/>
                    <a:pt x="3" y="33"/>
                    <a:pt x="4" y="35"/>
                  </a:cubicBezTo>
                  <a:cubicBezTo>
                    <a:pt x="4" y="36"/>
                    <a:pt x="13" y="34"/>
                    <a:pt x="18" y="30"/>
                  </a:cubicBezTo>
                  <a:cubicBezTo>
                    <a:pt x="21" y="25"/>
                    <a:pt x="22" y="26"/>
                    <a:pt x="25" y="26"/>
                  </a:cubicBezTo>
                  <a:cubicBezTo>
                    <a:pt x="27" y="27"/>
                    <a:pt x="28" y="25"/>
                    <a:pt x="28" y="23"/>
                  </a:cubicBezTo>
                  <a:cubicBezTo>
                    <a:pt x="27" y="22"/>
                    <a:pt x="26" y="18"/>
                    <a:pt x="26" y="12"/>
                  </a:cubicBezTo>
                  <a:cubicBezTo>
                    <a:pt x="26" y="9"/>
                    <a:pt x="22" y="4"/>
                    <a:pt x="18" y="0"/>
                  </a:cubicBezTo>
                  <a:cubicBezTo>
                    <a:pt x="17" y="1"/>
                    <a:pt x="16" y="1"/>
                    <a:pt x="14" y="1"/>
                  </a:cubicBezTo>
                  <a:cubicBezTo>
                    <a:pt x="11" y="1"/>
                    <a:pt x="8" y="1"/>
                    <a:pt x="7" y="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970;p79">
              <a:extLst>
                <a:ext uri="{FF2B5EF4-FFF2-40B4-BE49-F238E27FC236}">
                  <a16:creationId xmlns:a16="http://schemas.microsoft.com/office/drawing/2014/main" id="{88A85074-5135-96E1-F035-CC792C1DE862}"/>
                </a:ext>
              </a:extLst>
            </p:cNvPr>
            <p:cNvSpPr/>
            <p:nvPr/>
          </p:nvSpPr>
          <p:spPr>
            <a:xfrm>
              <a:off x="8498765" y="3654937"/>
              <a:ext cx="220205" cy="289535"/>
            </a:xfrm>
            <a:custGeom>
              <a:avLst/>
              <a:gdLst/>
              <a:ahLst/>
              <a:cxnLst/>
              <a:rect l="l" t="t" r="r" b="b"/>
              <a:pathLst>
                <a:path w="33" h="44" extrusionOk="0">
                  <a:moveTo>
                    <a:pt x="33" y="37"/>
                  </a:moveTo>
                  <a:cubicBezTo>
                    <a:pt x="32" y="30"/>
                    <a:pt x="32" y="22"/>
                    <a:pt x="31" y="22"/>
                  </a:cubicBezTo>
                  <a:cubicBezTo>
                    <a:pt x="29" y="22"/>
                    <a:pt x="27" y="29"/>
                    <a:pt x="25" y="28"/>
                  </a:cubicBezTo>
                  <a:cubicBezTo>
                    <a:pt x="22" y="28"/>
                    <a:pt x="22" y="20"/>
                    <a:pt x="25" y="20"/>
                  </a:cubicBezTo>
                  <a:cubicBezTo>
                    <a:pt x="28" y="20"/>
                    <a:pt x="31" y="15"/>
                    <a:pt x="31" y="13"/>
                  </a:cubicBezTo>
                  <a:cubicBezTo>
                    <a:pt x="31" y="11"/>
                    <a:pt x="29" y="11"/>
                    <a:pt x="26" y="11"/>
                  </a:cubicBezTo>
                  <a:cubicBezTo>
                    <a:pt x="23" y="11"/>
                    <a:pt x="18" y="11"/>
                    <a:pt x="18" y="11"/>
                  </a:cubicBezTo>
                  <a:cubicBezTo>
                    <a:pt x="18" y="11"/>
                    <a:pt x="14" y="10"/>
                    <a:pt x="14" y="7"/>
                  </a:cubicBezTo>
                  <a:cubicBezTo>
                    <a:pt x="14" y="5"/>
                    <a:pt x="12" y="4"/>
                    <a:pt x="9" y="4"/>
                  </a:cubicBezTo>
                  <a:cubicBezTo>
                    <a:pt x="6" y="4"/>
                    <a:pt x="6" y="0"/>
                    <a:pt x="3" y="4"/>
                  </a:cubicBezTo>
                  <a:cubicBezTo>
                    <a:pt x="0" y="7"/>
                    <a:pt x="9" y="7"/>
                    <a:pt x="8" y="10"/>
                  </a:cubicBezTo>
                  <a:cubicBezTo>
                    <a:pt x="7" y="13"/>
                    <a:pt x="4" y="11"/>
                    <a:pt x="4" y="13"/>
                  </a:cubicBezTo>
                  <a:cubicBezTo>
                    <a:pt x="3" y="15"/>
                    <a:pt x="4" y="21"/>
                    <a:pt x="6" y="24"/>
                  </a:cubicBezTo>
                  <a:cubicBezTo>
                    <a:pt x="7" y="27"/>
                    <a:pt x="8" y="32"/>
                    <a:pt x="8" y="38"/>
                  </a:cubicBezTo>
                  <a:cubicBezTo>
                    <a:pt x="10" y="37"/>
                    <a:pt x="11" y="36"/>
                    <a:pt x="13" y="36"/>
                  </a:cubicBezTo>
                  <a:cubicBezTo>
                    <a:pt x="15" y="36"/>
                    <a:pt x="19" y="36"/>
                    <a:pt x="19" y="33"/>
                  </a:cubicBezTo>
                  <a:cubicBezTo>
                    <a:pt x="19" y="31"/>
                    <a:pt x="21" y="30"/>
                    <a:pt x="23" y="30"/>
                  </a:cubicBezTo>
                  <a:cubicBezTo>
                    <a:pt x="25" y="31"/>
                    <a:pt x="27" y="37"/>
                    <a:pt x="27" y="40"/>
                  </a:cubicBezTo>
                  <a:cubicBezTo>
                    <a:pt x="27" y="41"/>
                    <a:pt x="28" y="43"/>
                    <a:pt x="29" y="44"/>
                  </a:cubicBezTo>
                  <a:cubicBezTo>
                    <a:pt x="30" y="43"/>
                    <a:pt x="31" y="42"/>
                    <a:pt x="31" y="42"/>
                  </a:cubicBezTo>
                  <a:cubicBezTo>
                    <a:pt x="31" y="42"/>
                    <a:pt x="32" y="38"/>
                    <a:pt x="33" y="3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971;p79">
              <a:extLst>
                <a:ext uri="{FF2B5EF4-FFF2-40B4-BE49-F238E27FC236}">
                  <a16:creationId xmlns:a16="http://schemas.microsoft.com/office/drawing/2014/main" id="{11568C0A-7FAE-8D30-3C67-0C9F46E925B8}"/>
                </a:ext>
              </a:extLst>
            </p:cNvPr>
            <p:cNvSpPr/>
            <p:nvPr/>
          </p:nvSpPr>
          <p:spPr>
            <a:xfrm>
              <a:off x="7556771" y="3161512"/>
              <a:ext cx="1374252" cy="1447654"/>
            </a:xfrm>
            <a:custGeom>
              <a:avLst/>
              <a:gdLst/>
              <a:ahLst/>
              <a:cxnLst/>
              <a:rect l="l" t="t" r="r" b="b"/>
              <a:pathLst>
                <a:path w="207" h="218" extrusionOk="0">
                  <a:moveTo>
                    <a:pt x="148" y="98"/>
                  </a:moveTo>
                  <a:cubicBezTo>
                    <a:pt x="146" y="95"/>
                    <a:pt x="145" y="89"/>
                    <a:pt x="146" y="87"/>
                  </a:cubicBezTo>
                  <a:cubicBezTo>
                    <a:pt x="146" y="85"/>
                    <a:pt x="149" y="87"/>
                    <a:pt x="149" y="84"/>
                  </a:cubicBezTo>
                  <a:cubicBezTo>
                    <a:pt x="150" y="81"/>
                    <a:pt x="142" y="81"/>
                    <a:pt x="145" y="78"/>
                  </a:cubicBezTo>
                  <a:cubicBezTo>
                    <a:pt x="148" y="74"/>
                    <a:pt x="148" y="78"/>
                    <a:pt x="150" y="78"/>
                  </a:cubicBezTo>
                  <a:cubicBezTo>
                    <a:pt x="154" y="78"/>
                    <a:pt x="156" y="79"/>
                    <a:pt x="156" y="81"/>
                  </a:cubicBezTo>
                  <a:cubicBezTo>
                    <a:pt x="156" y="84"/>
                    <a:pt x="160" y="85"/>
                    <a:pt x="160" y="85"/>
                  </a:cubicBezTo>
                  <a:cubicBezTo>
                    <a:pt x="160" y="85"/>
                    <a:pt x="165" y="85"/>
                    <a:pt x="168" y="85"/>
                  </a:cubicBezTo>
                  <a:cubicBezTo>
                    <a:pt x="171" y="85"/>
                    <a:pt x="173" y="85"/>
                    <a:pt x="173" y="87"/>
                  </a:cubicBezTo>
                  <a:cubicBezTo>
                    <a:pt x="173" y="89"/>
                    <a:pt x="170" y="94"/>
                    <a:pt x="167" y="94"/>
                  </a:cubicBezTo>
                  <a:cubicBezTo>
                    <a:pt x="164" y="94"/>
                    <a:pt x="164" y="102"/>
                    <a:pt x="167" y="102"/>
                  </a:cubicBezTo>
                  <a:cubicBezTo>
                    <a:pt x="169" y="102"/>
                    <a:pt x="171" y="96"/>
                    <a:pt x="173" y="96"/>
                  </a:cubicBezTo>
                  <a:cubicBezTo>
                    <a:pt x="173" y="96"/>
                    <a:pt x="173" y="103"/>
                    <a:pt x="175" y="111"/>
                  </a:cubicBezTo>
                  <a:cubicBezTo>
                    <a:pt x="175" y="110"/>
                    <a:pt x="176" y="110"/>
                    <a:pt x="176" y="110"/>
                  </a:cubicBezTo>
                  <a:cubicBezTo>
                    <a:pt x="178" y="110"/>
                    <a:pt x="177" y="103"/>
                    <a:pt x="178" y="102"/>
                  </a:cubicBezTo>
                  <a:cubicBezTo>
                    <a:pt x="179" y="100"/>
                    <a:pt x="179" y="94"/>
                    <a:pt x="180" y="94"/>
                  </a:cubicBezTo>
                  <a:cubicBezTo>
                    <a:pt x="181" y="94"/>
                    <a:pt x="185" y="96"/>
                    <a:pt x="185" y="95"/>
                  </a:cubicBezTo>
                  <a:cubicBezTo>
                    <a:pt x="185" y="93"/>
                    <a:pt x="189" y="89"/>
                    <a:pt x="188" y="86"/>
                  </a:cubicBezTo>
                  <a:cubicBezTo>
                    <a:pt x="187" y="83"/>
                    <a:pt x="190" y="80"/>
                    <a:pt x="190" y="77"/>
                  </a:cubicBezTo>
                  <a:cubicBezTo>
                    <a:pt x="190" y="74"/>
                    <a:pt x="193" y="73"/>
                    <a:pt x="196" y="71"/>
                  </a:cubicBezTo>
                  <a:cubicBezTo>
                    <a:pt x="197" y="69"/>
                    <a:pt x="201" y="66"/>
                    <a:pt x="201" y="68"/>
                  </a:cubicBezTo>
                  <a:cubicBezTo>
                    <a:pt x="202" y="69"/>
                    <a:pt x="207" y="71"/>
                    <a:pt x="205" y="68"/>
                  </a:cubicBezTo>
                  <a:cubicBezTo>
                    <a:pt x="203" y="66"/>
                    <a:pt x="203" y="64"/>
                    <a:pt x="204" y="63"/>
                  </a:cubicBezTo>
                  <a:cubicBezTo>
                    <a:pt x="205" y="63"/>
                    <a:pt x="206" y="60"/>
                    <a:pt x="206" y="60"/>
                  </a:cubicBezTo>
                  <a:cubicBezTo>
                    <a:pt x="206" y="60"/>
                    <a:pt x="202" y="59"/>
                    <a:pt x="201" y="57"/>
                  </a:cubicBezTo>
                  <a:cubicBezTo>
                    <a:pt x="201" y="55"/>
                    <a:pt x="198" y="54"/>
                    <a:pt x="198" y="53"/>
                  </a:cubicBezTo>
                  <a:cubicBezTo>
                    <a:pt x="198" y="51"/>
                    <a:pt x="196" y="52"/>
                    <a:pt x="195" y="53"/>
                  </a:cubicBezTo>
                  <a:cubicBezTo>
                    <a:pt x="193" y="54"/>
                    <a:pt x="190" y="51"/>
                    <a:pt x="185" y="54"/>
                  </a:cubicBezTo>
                  <a:cubicBezTo>
                    <a:pt x="182" y="55"/>
                    <a:pt x="181" y="57"/>
                    <a:pt x="179" y="57"/>
                  </a:cubicBezTo>
                  <a:cubicBezTo>
                    <a:pt x="178" y="57"/>
                    <a:pt x="178" y="59"/>
                    <a:pt x="176" y="60"/>
                  </a:cubicBezTo>
                  <a:cubicBezTo>
                    <a:pt x="175" y="62"/>
                    <a:pt x="173" y="64"/>
                    <a:pt x="173" y="64"/>
                  </a:cubicBezTo>
                  <a:cubicBezTo>
                    <a:pt x="172" y="64"/>
                    <a:pt x="169" y="65"/>
                    <a:pt x="169" y="65"/>
                  </a:cubicBezTo>
                  <a:cubicBezTo>
                    <a:pt x="169" y="65"/>
                    <a:pt x="172" y="69"/>
                    <a:pt x="170" y="71"/>
                  </a:cubicBezTo>
                  <a:cubicBezTo>
                    <a:pt x="169" y="74"/>
                    <a:pt x="166" y="71"/>
                    <a:pt x="162" y="72"/>
                  </a:cubicBezTo>
                  <a:cubicBezTo>
                    <a:pt x="160" y="73"/>
                    <a:pt x="158" y="71"/>
                    <a:pt x="156" y="72"/>
                  </a:cubicBezTo>
                  <a:cubicBezTo>
                    <a:pt x="153" y="72"/>
                    <a:pt x="152" y="70"/>
                    <a:pt x="150" y="70"/>
                  </a:cubicBezTo>
                  <a:cubicBezTo>
                    <a:pt x="149" y="71"/>
                    <a:pt x="148" y="68"/>
                    <a:pt x="149" y="66"/>
                  </a:cubicBezTo>
                  <a:cubicBezTo>
                    <a:pt x="149" y="63"/>
                    <a:pt x="148" y="60"/>
                    <a:pt x="146" y="62"/>
                  </a:cubicBezTo>
                  <a:cubicBezTo>
                    <a:pt x="145" y="64"/>
                    <a:pt x="143" y="63"/>
                    <a:pt x="143" y="66"/>
                  </a:cubicBezTo>
                  <a:cubicBezTo>
                    <a:pt x="143" y="68"/>
                    <a:pt x="145" y="71"/>
                    <a:pt x="143" y="73"/>
                  </a:cubicBezTo>
                  <a:cubicBezTo>
                    <a:pt x="141" y="75"/>
                    <a:pt x="132" y="76"/>
                    <a:pt x="130" y="74"/>
                  </a:cubicBezTo>
                  <a:cubicBezTo>
                    <a:pt x="128" y="73"/>
                    <a:pt x="121" y="72"/>
                    <a:pt x="120" y="70"/>
                  </a:cubicBezTo>
                  <a:cubicBezTo>
                    <a:pt x="120" y="69"/>
                    <a:pt x="117" y="66"/>
                    <a:pt x="116" y="66"/>
                  </a:cubicBezTo>
                  <a:cubicBezTo>
                    <a:pt x="114" y="66"/>
                    <a:pt x="110" y="68"/>
                    <a:pt x="109" y="67"/>
                  </a:cubicBezTo>
                  <a:cubicBezTo>
                    <a:pt x="108" y="66"/>
                    <a:pt x="105" y="64"/>
                    <a:pt x="103" y="64"/>
                  </a:cubicBezTo>
                  <a:cubicBezTo>
                    <a:pt x="101" y="64"/>
                    <a:pt x="98" y="62"/>
                    <a:pt x="98" y="61"/>
                  </a:cubicBezTo>
                  <a:cubicBezTo>
                    <a:pt x="97" y="60"/>
                    <a:pt x="92" y="59"/>
                    <a:pt x="91" y="58"/>
                  </a:cubicBezTo>
                  <a:cubicBezTo>
                    <a:pt x="91" y="56"/>
                    <a:pt x="88" y="56"/>
                    <a:pt x="88" y="55"/>
                  </a:cubicBezTo>
                  <a:cubicBezTo>
                    <a:pt x="88" y="54"/>
                    <a:pt x="89" y="51"/>
                    <a:pt x="89" y="50"/>
                  </a:cubicBezTo>
                  <a:cubicBezTo>
                    <a:pt x="89" y="48"/>
                    <a:pt x="92" y="46"/>
                    <a:pt x="92" y="44"/>
                  </a:cubicBezTo>
                  <a:cubicBezTo>
                    <a:pt x="92" y="43"/>
                    <a:pt x="90" y="42"/>
                    <a:pt x="90" y="42"/>
                  </a:cubicBezTo>
                  <a:cubicBezTo>
                    <a:pt x="90" y="42"/>
                    <a:pt x="87" y="38"/>
                    <a:pt x="85" y="38"/>
                  </a:cubicBezTo>
                  <a:cubicBezTo>
                    <a:pt x="82" y="38"/>
                    <a:pt x="80" y="33"/>
                    <a:pt x="79" y="33"/>
                  </a:cubicBezTo>
                  <a:cubicBezTo>
                    <a:pt x="77" y="33"/>
                    <a:pt x="78" y="29"/>
                    <a:pt x="76" y="28"/>
                  </a:cubicBezTo>
                  <a:cubicBezTo>
                    <a:pt x="75" y="26"/>
                    <a:pt x="76" y="22"/>
                    <a:pt x="78" y="24"/>
                  </a:cubicBezTo>
                  <a:cubicBezTo>
                    <a:pt x="79" y="26"/>
                    <a:pt x="84" y="24"/>
                    <a:pt x="82" y="21"/>
                  </a:cubicBezTo>
                  <a:cubicBezTo>
                    <a:pt x="80" y="19"/>
                    <a:pt x="79" y="17"/>
                    <a:pt x="79" y="15"/>
                  </a:cubicBezTo>
                  <a:cubicBezTo>
                    <a:pt x="79" y="14"/>
                    <a:pt x="79" y="9"/>
                    <a:pt x="78" y="8"/>
                  </a:cubicBezTo>
                  <a:cubicBezTo>
                    <a:pt x="76" y="7"/>
                    <a:pt x="74" y="6"/>
                    <a:pt x="73" y="3"/>
                  </a:cubicBezTo>
                  <a:cubicBezTo>
                    <a:pt x="73" y="1"/>
                    <a:pt x="70" y="0"/>
                    <a:pt x="70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6" y="5"/>
                    <a:pt x="65" y="6"/>
                  </a:cubicBezTo>
                  <a:cubicBezTo>
                    <a:pt x="64" y="6"/>
                    <a:pt x="59" y="6"/>
                    <a:pt x="57" y="8"/>
                  </a:cubicBezTo>
                  <a:cubicBezTo>
                    <a:pt x="55" y="9"/>
                    <a:pt x="49" y="6"/>
                    <a:pt x="46" y="6"/>
                  </a:cubicBezTo>
                  <a:cubicBezTo>
                    <a:pt x="43" y="6"/>
                    <a:pt x="41" y="9"/>
                    <a:pt x="43" y="10"/>
                  </a:cubicBezTo>
                  <a:cubicBezTo>
                    <a:pt x="44" y="11"/>
                    <a:pt x="44" y="18"/>
                    <a:pt x="44" y="18"/>
                  </a:cubicBezTo>
                  <a:cubicBezTo>
                    <a:pt x="44" y="18"/>
                    <a:pt x="45" y="25"/>
                    <a:pt x="48" y="24"/>
                  </a:cubicBezTo>
                  <a:cubicBezTo>
                    <a:pt x="51" y="24"/>
                    <a:pt x="54" y="27"/>
                    <a:pt x="52" y="28"/>
                  </a:cubicBezTo>
                  <a:cubicBezTo>
                    <a:pt x="49" y="28"/>
                    <a:pt x="48" y="30"/>
                    <a:pt x="48" y="33"/>
                  </a:cubicBezTo>
                  <a:cubicBezTo>
                    <a:pt x="47" y="35"/>
                    <a:pt x="48" y="38"/>
                    <a:pt x="46" y="39"/>
                  </a:cubicBezTo>
                  <a:cubicBezTo>
                    <a:pt x="44" y="39"/>
                    <a:pt x="43" y="40"/>
                    <a:pt x="43" y="42"/>
                  </a:cubicBezTo>
                  <a:cubicBezTo>
                    <a:pt x="43" y="46"/>
                    <a:pt x="39" y="45"/>
                    <a:pt x="38" y="46"/>
                  </a:cubicBezTo>
                  <a:cubicBezTo>
                    <a:pt x="38" y="47"/>
                    <a:pt x="36" y="54"/>
                    <a:pt x="35" y="54"/>
                  </a:cubicBezTo>
                  <a:cubicBezTo>
                    <a:pt x="34" y="55"/>
                    <a:pt x="30" y="55"/>
                    <a:pt x="30" y="58"/>
                  </a:cubicBezTo>
                  <a:cubicBezTo>
                    <a:pt x="29" y="61"/>
                    <a:pt x="27" y="64"/>
                    <a:pt x="25" y="64"/>
                  </a:cubicBezTo>
                  <a:cubicBezTo>
                    <a:pt x="24" y="63"/>
                    <a:pt x="21" y="62"/>
                    <a:pt x="20" y="64"/>
                  </a:cubicBezTo>
                  <a:cubicBezTo>
                    <a:pt x="20" y="66"/>
                    <a:pt x="16" y="63"/>
                    <a:pt x="15" y="63"/>
                  </a:cubicBezTo>
                  <a:cubicBezTo>
                    <a:pt x="14" y="64"/>
                    <a:pt x="9" y="68"/>
                    <a:pt x="9" y="70"/>
                  </a:cubicBezTo>
                  <a:cubicBezTo>
                    <a:pt x="9" y="73"/>
                    <a:pt x="14" y="73"/>
                    <a:pt x="14" y="76"/>
                  </a:cubicBezTo>
                  <a:cubicBezTo>
                    <a:pt x="13" y="78"/>
                    <a:pt x="16" y="81"/>
                    <a:pt x="17" y="83"/>
                  </a:cubicBezTo>
                  <a:cubicBezTo>
                    <a:pt x="19" y="85"/>
                    <a:pt x="20" y="88"/>
                    <a:pt x="20" y="90"/>
                  </a:cubicBezTo>
                  <a:cubicBezTo>
                    <a:pt x="19" y="91"/>
                    <a:pt x="17" y="92"/>
                    <a:pt x="14" y="91"/>
                  </a:cubicBezTo>
                  <a:cubicBezTo>
                    <a:pt x="11" y="90"/>
                    <a:pt x="11" y="92"/>
                    <a:pt x="7" y="91"/>
                  </a:cubicBezTo>
                  <a:cubicBezTo>
                    <a:pt x="2" y="90"/>
                    <a:pt x="2" y="94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9"/>
                    <a:pt x="3" y="102"/>
                    <a:pt x="7" y="103"/>
                  </a:cubicBezTo>
                  <a:cubicBezTo>
                    <a:pt x="11" y="105"/>
                    <a:pt x="15" y="101"/>
                    <a:pt x="15" y="103"/>
                  </a:cubicBezTo>
                  <a:cubicBezTo>
                    <a:pt x="15" y="107"/>
                    <a:pt x="5" y="106"/>
                    <a:pt x="5" y="107"/>
                  </a:cubicBezTo>
                  <a:cubicBezTo>
                    <a:pt x="4" y="108"/>
                    <a:pt x="15" y="121"/>
                    <a:pt x="20" y="120"/>
                  </a:cubicBezTo>
                  <a:cubicBezTo>
                    <a:pt x="26" y="119"/>
                    <a:pt x="30" y="114"/>
                    <a:pt x="28" y="113"/>
                  </a:cubicBezTo>
                  <a:cubicBezTo>
                    <a:pt x="27" y="112"/>
                    <a:pt x="29" y="108"/>
                    <a:pt x="31" y="108"/>
                  </a:cubicBezTo>
                  <a:cubicBezTo>
                    <a:pt x="32" y="109"/>
                    <a:pt x="31" y="114"/>
                    <a:pt x="32" y="116"/>
                  </a:cubicBezTo>
                  <a:cubicBezTo>
                    <a:pt x="33" y="117"/>
                    <a:pt x="33" y="120"/>
                    <a:pt x="32" y="123"/>
                  </a:cubicBezTo>
                  <a:cubicBezTo>
                    <a:pt x="32" y="126"/>
                    <a:pt x="33" y="132"/>
                    <a:pt x="33" y="136"/>
                  </a:cubicBezTo>
                  <a:cubicBezTo>
                    <a:pt x="34" y="138"/>
                    <a:pt x="36" y="144"/>
                    <a:pt x="37" y="149"/>
                  </a:cubicBezTo>
                  <a:cubicBezTo>
                    <a:pt x="38" y="154"/>
                    <a:pt x="41" y="163"/>
                    <a:pt x="44" y="169"/>
                  </a:cubicBezTo>
                  <a:cubicBezTo>
                    <a:pt x="47" y="175"/>
                    <a:pt x="49" y="186"/>
                    <a:pt x="51" y="188"/>
                  </a:cubicBezTo>
                  <a:cubicBezTo>
                    <a:pt x="53" y="190"/>
                    <a:pt x="58" y="199"/>
                    <a:pt x="58" y="203"/>
                  </a:cubicBezTo>
                  <a:cubicBezTo>
                    <a:pt x="58" y="209"/>
                    <a:pt x="64" y="215"/>
                    <a:pt x="66" y="217"/>
                  </a:cubicBezTo>
                  <a:cubicBezTo>
                    <a:pt x="67" y="218"/>
                    <a:pt x="71" y="215"/>
                    <a:pt x="72" y="212"/>
                  </a:cubicBezTo>
                  <a:cubicBezTo>
                    <a:pt x="73" y="209"/>
                    <a:pt x="79" y="208"/>
                    <a:pt x="79" y="205"/>
                  </a:cubicBezTo>
                  <a:cubicBezTo>
                    <a:pt x="79" y="202"/>
                    <a:pt x="80" y="200"/>
                    <a:pt x="82" y="200"/>
                  </a:cubicBezTo>
                  <a:cubicBezTo>
                    <a:pt x="84" y="199"/>
                    <a:pt x="84" y="198"/>
                    <a:pt x="84" y="195"/>
                  </a:cubicBezTo>
                  <a:cubicBezTo>
                    <a:pt x="84" y="192"/>
                    <a:pt x="84" y="188"/>
                    <a:pt x="86" y="186"/>
                  </a:cubicBezTo>
                  <a:cubicBezTo>
                    <a:pt x="88" y="183"/>
                    <a:pt x="89" y="176"/>
                    <a:pt x="88" y="174"/>
                  </a:cubicBezTo>
                  <a:cubicBezTo>
                    <a:pt x="86" y="171"/>
                    <a:pt x="87" y="167"/>
                    <a:pt x="88" y="164"/>
                  </a:cubicBezTo>
                  <a:cubicBezTo>
                    <a:pt x="89" y="162"/>
                    <a:pt x="89" y="158"/>
                    <a:pt x="91" y="158"/>
                  </a:cubicBezTo>
                  <a:cubicBezTo>
                    <a:pt x="92" y="158"/>
                    <a:pt x="96" y="156"/>
                    <a:pt x="98" y="152"/>
                  </a:cubicBezTo>
                  <a:cubicBezTo>
                    <a:pt x="100" y="150"/>
                    <a:pt x="107" y="146"/>
                    <a:pt x="109" y="144"/>
                  </a:cubicBezTo>
                  <a:cubicBezTo>
                    <a:pt x="112" y="142"/>
                    <a:pt x="119" y="136"/>
                    <a:pt x="121" y="132"/>
                  </a:cubicBezTo>
                  <a:cubicBezTo>
                    <a:pt x="124" y="128"/>
                    <a:pt x="129" y="126"/>
                    <a:pt x="132" y="124"/>
                  </a:cubicBezTo>
                  <a:cubicBezTo>
                    <a:pt x="136" y="121"/>
                    <a:pt x="134" y="119"/>
                    <a:pt x="135" y="116"/>
                  </a:cubicBezTo>
                  <a:cubicBezTo>
                    <a:pt x="136" y="113"/>
                    <a:pt x="145" y="112"/>
                    <a:pt x="148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06"/>
                    <a:pt x="149" y="101"/>
                    <a:pt x="148" y="9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972;p79">
              <a:extLst>
                <a:ext uri="{FF2B5EF4-FFF2-40B4-BE49-F238E27FC236}">
                  <a16:creationId xmlns:a16="http://schemas.microsoft.com/office/drawing/2014/main" id="{512F0433-068B-46F2-B9CE-E291DCC1FBBA}"/>
                </a:ext>
              </a:extLst>
            </p:cNvPr>
            <p:cNvSpPr/>
            <p:nvPr/>
          </p:nvSpPr>
          <p:spPr>
            <a:xfrm>
              <a:off x="8498765" y="2146108"/>
              <a:ext cx="1553674" cy="668778"/>
            </a:xfrm>
            <a:custGeom>
              <a:avLst/>
              <a:gdLst/>
              <a:ahLst/>
              <a:cxnLst/>
              <a:rect l="l" t="t" r="r" b="b"/>
              <a:pathLst>
                <a:path w="234" h="101" extrusionOk="0">
                  <a:moveTo>
                    <a:pt x="223" y="42"/>
                  </a:moveTo>
                  <a:cubicBezTo>
                    <a:pt x="222" y="39"/>
                    <a:pt x="218" y="41"/>
                    <a:pt x="217" y="43"/>
                  </a:cubicBezTo>
                  <a:cubicBezTo>
                    <a:pt x="216" y="46"/>
                    <a:pt x="214" y="42"/>
                    <a:pt x="210" y="42"/>
                  </a:cubicBezTo>
                  <a:cubicBezTo>
                    <a:pt x="205" y="42"/>
                    <a:pt x="205" y="45"/>
                    <a:pt x="202" y="42"/>
                  </a:cubicBezTo>
                  <a:cubicBezTo>
                    <a:pt x="199" y="39"/>
                    <a:pt x="203" y="37"/>
                    <a:pt x="203" y="37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08" y="22"/>
                    <a:pt x="205" y="21"/>
                    <a:pt x="204" y="22"/>
                  </a:cubicBezTo>
                  <a:cubicBezTo>
                    <a:pt x="202" y="23"/>
                    <a:pt x="198" y="22"/>
                    <a:pt x="198" y="20"/>
                  </a:cubicBezTo>
                  <a:cubicBezTo>
                    <a:pt x="197" y="19"/>
                    <a:pt x="190" y="19"/>
                    <a:pt x="188" y="20"/>
                  </a:cubicBezTo>
                  <a:cubicBezTo>
                    <a:pt x="187" y="21"/>
                    <a:pt x="183" y="23"/>
                    <a:pt x="182" y="24"/>
                  </a:cubicBezTo>
                  <a:cubicBezTo>
                    <a:pt x="182" y="25"/>
                    <a:pt x="178" y="24"/>
                    <a:pt x="176" y="26"/>
                  </a:cubicBezTo>
                  <a:cubicBezTo>
                    <a:pt x="175" y="27"/>
                    <a:pt x="167" y="27"/>
                    <a:pt x="167" y="28"/>
                  </a:cubicBezTo>
                  <a:cubicBezTo>
                    <a:pt x="166" y="29"/>
                    <a:pt x="158" y="29"/>
                    <a:pt x="157" y="28"/>
                  </a:cubicBezTo>
                  <a:cubicBezTo>
                    <a:pt x="155" y="27"/>
                    <a:pt x="149" y="28"/>
                    <a:pt x="148" y="26"/>
                  </a:cubicBezTo>
                  <a:cubicBezTo>
                    <a:pt x="147" y="24"/>
                    <a:pt x="143" y="24"/>
                    <a:pt x="143" y="23"/>
                  </a:cubicBezTo>
                  <a:cubicBezTo>
                    <a:pt x="143" y="21"/>
                    <a:pt x="138" y="21"/>
                    <a:pt x="138" y="20"/>
                  </a:cubicBezTo>
                  <a:cubicBezTo>
                    <a:pt x="137" y="18"/>
                    <a:pt x="132" y="18"/>
                    <a:pt x="132" y="18"/>
                  </a:cubicBezTo>
                  <a:cubicBezTo>
                    <a:pt x="131" y="19"/>
                    <a:pt x="127" y="17"/>
                    <a:pt x="125" y="16"/>
                  </a:cubicBezTo>
                  <a:cubicBezTo>
                    <a:pt x="124" y="16"/>
                    <a:pt x="119" y="17"/>
                    <a:pt x="118" y="17"/>
                  </a:cubicBezTo>
                  <a:cubicBezTo>
                    <a:pt x="116" y="17"/>
                    <a:pt x="115" y="20"/>
                    <a:pt x="113" y="20"/>
                  </a:cubicBezTo>
                  <a:cubicBezTo>
                    <a:pt x="111" y="20"/>
                    <a:pt x="107" y="17"/>
                    <a:pt x="106" y="18"/>
                  </a:cubicBezTo>
                  <a:cubicBezTo>
                    <a:pt x="105" y="19"/>
                    <a:pt x="103" y="16"/>
                    <a:pt x="102" y="14"/>
                  </a:cubicBezTo>
                  <a:cubicBezTo>
                    <a:pt x="101" y="13"/>
                    <a:pt x="102" y="10"/>
                    <a:pt x="101" y="8"/>
                  </a:cubicBezTo>
                  <a:cubicBezTo>
                    <a:pt x="100" y="7"/>
                    <a:pt x="95" y="7"/>
                    <a:pt x="93" y="6"/>
                  </a:cubicBezTo>
                  <a:cubicBezTo>
                    <a:pt x="92" y="5"/>
                    <a:pt x="90" y="4"/>
                    <a:pt x="88" y="4"/>
                  </a:cubicBezTo>
                  <a:cubicBezTo>
                    <a:pt x="87" y="4"/>
                    <a:pt x="84" y="3"/>
                    <a:pt x="83" y="2"/>
                  </a:cubicBezTo>
                  <a:cubicBezTo>
                    <a:pt x="82" y="2"/>
                    <a:pt x="80" y="1"/>
                    <a:pt x="78" y="0"/>
                  </a:cubicBezTo>
                  <a:cubicBezTo>
                    <a:pt x="77" y="0"/>
                    <a:pt x="76" y="2"/>
                    <a:pt x="75" y="3"/>
                  </a:cubicBezTo>
                  <a:cubicBezTo>
                    <a:pt x="74" y="4"/>
                    <a:pt x="72" y="4"/>
                    <a:pt x="71" y="6"/>
                  </a:cubicBezTo>
                  <a:cubicBezTo>
                    <a:pt x="71" y="7"/>
                    <a:pt x="68" y="8"/>
                    <a:pt x="69" y="10"/>
                  </a:cubicBezTo>
                  <a:cubicBezTo>
                    <a:pt x="69" y="11"/>
                    <a:pt x="69" y="14"/>
                    <a:pt x="71" y="15"/>
                  </a:cubicBezTo>
                  <a:cubicBezTo>
                    <a:pt x="72" y="16"/>
                    <a:pt x="71" y="19"/>
                    <a:pt x="70" y="20"/>
                  </a:cubicBezTo>
                  <a:cubicBezTo>
                    <a:pt x="70" y="21"/>
                    <a:pt x="66" y="22"/>
                    <a:pt x="65" y="23"/>
                  </a:cubicBezTo>
                  <a:cubicBezTo>
                    <a:pt x="64" y="24"/>
                    <a:pt x="61" y="23"/>
                    <a:pt x="59" y="22"/>
                  </a:cubicBezTo>
                  <a:cubicBezTo>
                    <a:pt x="57" y="20"/>
                    <a:pt x="55" y="21"/>
                    <a:pt x="54" y="22"/>
                  </a:cubicBezTo>
                  <a:cubicBezTo>
                    <a:pt x="52" y="23"/>
                    <a:pt x="48" y="20"/>
                    <a:pt x="47" y="20"/>
                  </a:cubicBezTo>
                  <a:cubicBezTo>
                    <a:pt x="46" y="19"/>
                    <a:pt x="46" y="15"/>
                    <a:pt x="45" y="15"/>
                  </a:cubicBezTo>
                  <a:cubicBezTo>
                    <a:pt x="44" y="15"/>
                    <a:pt x="36" y="14"/>
                    <a:pt x="34" y="13"/>
                  </a:cubicBezTo>
                  <a:cubicBezTo>
                    <a:pt x="33" y="13"/>
                    <a:pt x="30" y="13"/>
                    <a:pt x="29" y="14"/>
                  </a:cubicBezTo>
                  <a:cubicBezTo>
                    <a:pt x="29" y="15"/>
                    <a:pt x="25" y="15"/>
                    <a:pt x="24" y="16"/>
                  </a:cubicBezTo>
                  <a:cubicBezTo>
                    <a:pt x="23" y="18"/>
                    <a:pt x="21" y="19"/>
                    <a:pt x="20" y="20"/>
                  </a:cubicBezTo>
                  <a:cubicBezTo>
                    <a:pt x="19" y="21"/>
                    <a:pt x="15" y="21"/>
                    <a:pt x="14" y="24"/>
                  </a:cubicBezTo>
                  <a:cubicBezTo>
                    <a:pt x="13" y="25"/>
                    <a:pt x="9" y="26"/>
                    <a:pt x="7" y="26"/>
                  </a:cubicBezTo>
                  <a:cubicBezTo>
                    <a:pt x="6" y="26"/>
                    <a:pt x="2" y="27"/>
                    <a:pt x="2" y="28"/>
                  </a:cubicBezTo>
                  <a:cubicBezTo>
                    <a:pt x="2" y="29"/>
                    <a:pt x="1" y="29"/>
                    <a:pt x="0" y="29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2" y="35"/>
                    <a:pt x="4" y="35"/>
                    <a:pt x="6" y="37"/>
                  </a:cubicBezTo>
                  <a:cubicBezTo>
                    <a:pt x="9" y="38"/>
                    <a:pt x="10" y="40"/>
                    <a:pt x="13" y="40"/>
                  </a:cubicBezTo>
                  <a:cubicBezTo>
                    <a:pt x="15" y="40"/>
                    <a:pt x="19" y="43"/>
                    <a:pt x="19" y="45"/>
                  </a:cubicBezTo>
                  <a:cubicBezTo>
                    <a:pt x="20" y="48"/>
                    <a:pt x="21" y="50"/>
                    <a:pt x="23" y="51"/>
                  </a:cubicBezTo>
                  <a:cubicBezTo>
                    <a:pt x="24" y="52"/>
                    <a:pt x="22" y="56"/>
                    <a:pt x="22" y="59"/>
                  </a:cubicBezTo>
                  <a:cubicBezTo>
                    <a:pt x="22" y="62"/>
                    <a:pt x="20" y="62"/>
                    <a:pt x="21" y="64"/>
                  </a:cubicBezTo>
                  <a:cubicBezTo>
                    <a:pt x="22" y="67"/>
                    <a:pt x="34" y="69"/>
                    <a:pt x="38" y="69"/>
                  </a:cubicBezTo>
                  <a:cubicBezTo>
                    <a:pt x="41" y="69"/>
                    <a:pt x="42" y="72"/>
                    <a:pt x="44" y="72"/>
                  </a:cubicBezTo>
                  <a:cubicBezTo>
                    <a:pt x="45" y="73"/>
                    <a:pt x="45" y="75"/>
                    <a:pt x="48" y="76"/>
                  </a:cubicBezTo>
                  <a:cubicBezTo>
                    <a:pt x="50" y="76"/>
                    <a:pt x="53" y="77"/>
                    <a:pt x="54" y="82"/>
                  </a:cubicBezTo>
                  <a:cubicBezTo>
                    <a:pt x="55" y="86"/>
                    <a:pt x="57" y="88"/>
                    <a:pt x="58" y="90"/>
                  </a:cubicBezTo>
                  <a:cubicBezTo>
                    <a:pt x="58" y="91"/>
                    <a:pt x="64" y="90"/>
                    <a:pt x="68" y="90"/>
                  </a:cubicBezTo>
                  <a:cubicBezTo>
                    <a:pt x="71" y="90"/>
                    <a:pt x="82" y="90"/>
                    <a:pt x="85" y="90"/>
                  </a:cubicBezTo>
                  <a:cubicBezTo>
                    <a:pt x="88" y="91"/>
                    <a:pt x="95" y="90"/>
                    <a:pt x="99" y="94"/>
                  </a:cubicBezTo>
                  <a:cubicBezTo>
                    <a:pt x="103" y="97"/>
                    <a:pt x="104" y="94"/>
                    <a:pt x="106" y="96"/>
                  </a:cubicBezTo>
                  <a:cubicBezTo>
                    <a:pt x="109" y="97"/>
                    <a:pt x="111" y="98"/>
                    <a:pt x="115" y="98"/>
                  </a:cubicBezTo>
                  <a:cubicBezTo>
                    <a:pt x="117" y="97"/>
                    <a:pt x="117" y="100"/>
                    <a:pt x="120" y="101"/>
                  </a:cubicBezTo>
                  <a:cubicBezTo>
                    <a:pt x="123" y="101"/>
                    <a:pt x="127" y="97"/>
                    <a:pt x="133" y="94"/>
                  </a:cubicBezTo>
                  <a:cubicBezTo>
                    <a:pt x="140" y="90"/>
                    <a:pt x="146" y="93"/>
                    <a:pt x="150" y="93"/>
                  </a:cubicBezTo>
                  <a:cubicBezTo>
                    <a:pt x="153" y="94"/>
                    <a:pt x="159" y="92"/>
                    <a:pt x="163" y="88"/>
                  </a:cubicBezTo>
                  <a:cubicBezTo>
                    <a:pt x="167" y="83"/>
                    <a:pt x="172" y="84"/>
                    <a:pt x="172" y="80"/>
                  </a:cubicBezTo>
                  <a:cubicBezTo>
                    <a:pt x="173" y="77"/>
                    <a:pt x="168" y="75"/>
                    <a:pt x="170" y="72"/>
                  </a:cubicBezTo>
                  <a:cubicBezTo>
                    <a:pt x="172" y="68"/>
                    <a:pt x="175" y="69"/>
                    <a:pt x="177" y="70"/>
                  </a:cubicBezTo>
                  <a:cubicBezTo>
                    <a:pt x="179" y="71"/>
                    <a:pt x="185" y="72"/>
                    <a:pt x="189" y="69"/>
                  </a:cubicBezTo>
                  <a:cubicBezTo>
                    <a:pt x="194" y="65"/>
                    <a:pt x="196" y="66"/>
                    <a:pt x="200" y="65"/>
                  </a:cubicBezTo>
                  <a:cubicBezTo>
                    <a:pt x="205" y="64"/>
                    <a:pt x="204" y="62"/>
                    <a:pt x="207" y="59"/>
                  </a:cubicBezTo>
                  <a:cubicBezTo>
                    <a:pt x="210" y="56"/>
                    <a:pt x="213" y="55"/>
                    <a:pt x="216" y="55"/>
                  </a:cubicBezTo>
                  <a:cubicBezTo>
                    <a:pt x="219" y="55"/>
                    <a:pt x="222" y="52"/>
                    <a:pt x="225" y="53"/>
                  </a:cubicBezTo>
                  <a:cubicBezTo>
                    <a:pt x="229" y="54"/>
                    <a:pt x="233" y="55"/>
                    <a:pt x="234" y="52"/>
                  </a:cubicBezTo>
                  <a:cubicBezTo>
                    <a:pt x="234" y="50"/>
                    <a:pt x="226" y="45"/>
                    <a:pt x="223" y="4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976;p79">
              <a:extLst>
                <a:ext uri="{FF2B5EF4-FFF2-40B4-BE49-F238E27FC236}">
                  <a16:creationId xmlns:a16="http://schemas.microsoft.com/office/drawing/2014/main" id="{8BFD2B55-FABF-AAFC-B941-638E6446A441}"/>
                </a:ext>
              </a:extLst>
            </p:cNvPr>
            <p:cNvSpPr/>
            <p:nvPr/>
          </p:nvSpPr>
          <p:spPr>
            <a:xfrm>
              <a:off x="7601632" y="2708863"/>
              <a:ext cx="546438" cy="232440"/>
            </a:xfrm>
            <a:custGeom>
              <a:avLst/>
              <a:gdLst/>
              <a:ahLst/>
              <a:cxnLst/>
              <a:rect l="l" t="t" r="r" b="b"/>
              <a:pathLst>
                <a:path w="82" h="35" extrusionOk="0">
                  <a:moveTo>
                    <a:pt x="76" y="6"/>
                  </a:moveTo>
                  <a:cubicBezTo>
                    <a:pt x="73" y="3"/>
                    <a:pt x="72" y="5"/>
                    <a:pt x="69" y="4"/>
                  </a:cubicBezTo>
                  <a:cubicBezTo>
                    <a:pt x="65" y="4"/>
                    <a:pt x="52" y="3"/>
                    <a:pt x="49" y="4"/>
                  </a:cubicBezTo>
                  <a:cubicBezTo>
                    <a:pt x="46" y="4"/>
                    <a:pt x="42" y="2"/>
                    <a:pt x="40" y="1"/>
                  </a:cubicBezTo>
                  <a:cubicBezTo>
                    <a:pt x="38" y="0"/>
                    <a:pt x="33" y="1"/>
                    <a:pt x="32" y="4"/>
                  </a:cubicBezTo>
                  <a:cubicBezTo>
                    <a:pt x="32" y="6"/>
                    <a:pt x="29" y="6"/>
                    <a:pt x="25" y="4"/>
                  </a:cubicBezTo>
                  <a:cubicBezTo>
                    <a:pt x="22" y="3"/>
                    <a:pt x="15" y="3"/>
                    <a:pt x="15" y="4"/>
                  </a:cubicBezTo>
                  <a:cubicBezTo>
                    <a:pt x="15" y="7"/>
                    <a:pt x="12" y="9"/>
                    <a:pt x="11" y="10"/>
                  </a:cubicBezTo>
                  <a:cubicBezTo>
                    <a:pt x="11" y="10"/>
                    <a:pt x="10" y="12"/>
                    <a:pt x="9" y="14"/>
                  </a:cubicBezTo>
                  <a:cubicBezTo>
                    <a:pt x="10" y="15"/>
                    <a:pt x="11" y="15"/>
                    <a:pt x="11" y="16"/>
                  </a:cubicBezTo>
                  <a:cubicBezTo>
                    <a:pt x="12" y="18"/>
                    <a:pt x="17" y="18"/>
                    <a:pt x="17" y="16"/>
                  </a:cubicBezTo>
                  <a:cubicBezTo>
                    <a:pt x="18" y="15"/>
                    <a:pt x="23" y="18"/>
                    <a:pt x="27" y="21"/>
                  </a:cubicBezTo>
                  <a:cubicBezTo>
                    <a:pt x="31" y="24"/>
                    <a:pt x="25" y="22"/>
                    <a:pt x="24" y="25"/>
                  </a:cubicBezTo>
                  <a:cubicBezTo>
                    <a:pt x="23" y="27"/>
                    <a:pt x="18" y="25"/>
                    <a:pt x="17" y="26"/>
                  </a:cubicBezTo>
                  <a:cubicBezTo>
                    <a:pt x="16" y="27"/>
                    <a:pt x="9" y="27"/>
                    <a:pt x="6" y="27"/>
                  </a:cubicBezTo>
                  <a:cubicBezTo>
                    <a:pt x="4" y="27"/>
                    <a:pt x="0" y="30"/>
                    <a:pt x="1" y="32"/>
                  </a:cubicBezTo>
                  <a:cubicBezTo>
                    <a:pt x="1" y="33"/>
                    <a:pt x="9" y="31"/>
                    <a:pt x="11" y="32"/>
                  </a:cubicBezTo>
                  <a:cubicBezTo>
                    <a:pt x="14" y="34"/>
                    <a:pt x="17" y="31"/>
                    <a:pt x="18" y="33"/>
                  </a:cubicBezTo>
                  <a:cubicBezTo>
                    <a:pt x="20" y="35"/>
                    <a:pt x="23" y="33"/>
                    <a:pt x="24" y="34"/>
                  </a:cubicBezTo>
                  <a:cubicBezTo>
                    <a:pt x="26" y="35"/>
                    <a:pt x="34" y="33"/>
                    <a:pt x="35" y="33"/>
                  </a:cubicBezTo>
                  <a:cubicBezTo>
                    <a:pt x="35" y="32"/>
                    <a:pt x="35" y="31"/>
                    <a:pt x="35" y="29"/>
                  </a:cubicBezTo>
                  <a:cubicBezTo>
                    <a:pt x="35" y="27"/>
                    <a:pt x="37" y="28"/>
                    <a:pt x="38" y="27"/>
                  </a:cubicBezTo>
                  <a:cubicBezTo>
                    <a:pt x="40" y="27"/>
                    <a:pt x="41" y="25"/>
                    <a:pt x="43" y="25"/>
                  </a:cubicBezTo>
                  <a:cubicBezTo>
                    <a:pt x="44" y="25"/>
                    <a:pt x="46" y="23"/>
                    <a:pt x="47" y="24"/>
                  </a:cubicBezTo>
                  <a:cubicBezTo>
                    <a:pt x="48" y="24"/>
                    <a:pt x="50" y="27"/>
                    <a:pt x="52" y="25"/>
                  </a:cubicBezTo>
                  <a:cubicBezTo>
                    <a:pt x="53" y="24"/>
                    <a:pt x="54" y="25"/>
                    <a:pt x="57" y="22"/>
                  </a:cubicBezTo>
                  <a:cubicBezTo>
                    <a:pt x="58" y="19"/>
                    <a:pt x="60" y="20"/>
                    <a:pt x="63" y="20"/>
                  </a:cubicBezTo>
                  <a:cubicBezTo>
                    <a:pt x="67" y="21"/>
                    <a:pt x="68" y="19"/>
                    <a:pt x="69" y="17"/>
                  </a:cubicBezTo>
                  <a:cubicBezTo>
                    <a:pt x="70" y="15"/>
                    <a:pt x="73" y="15"/>
                    <a:pt x="74" y="14"/>
                  </a:cubicBezTo>
                  <a:cubicBezTo>
                    <a:pt x="76" y="13"/>
                    <a:pt x="80" y="11"/>
                    <a:pt x="82" y="10"/>
                  </a:cubicBezTo>
                  <a:cubicBezTo>
                    <a:pt x="82" y="10"/>
                    <a:pt x="82" y="10"/>
                    <a:pt x="82" y="9"/>
                  </a:cubicBezTo>
                  <a:cubicBezTo>
                    <a:pt x="79" y="6"/>
                    <a:pt x="78" y="9"/>
                    <a:pt x="76" y="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977;p79">
              <a:extLst>
                <a:ext uri="{FF2B5EF4-FFF2-40B4-BE49-F238E27FC236}">
                  <a16:creationId xmlns:a16="http://schemas.microsoft.com/office/drawing/2014/main" id="{4886367E-48B5-368A-B8BE-D2A4CEC78130}"/>
                </a:ext>
              </a:extLst>
            </p:cNvPr>
            <p:cNvSpPr/>
            <p:nvPr/>
          </p:nvSpPr>
          <p:spPr>
            <a:xfrm>
              <a:off x="6129511" y="2676241"/>
              <a:ext cx="346622" cy="154959"/>
            </a:xfrm>
            <a:custGeom>
              <a:avLst/>
              <a:gdLst/>
              <a:ahLst/>
              <a:cxnLst/>
              <a:rect l="l" t="t" r="r" b="b"/>
              <a:pathLst>
                <a:path w="52" h="23" extrusionOk="0">
                  <a:moveTo>
                    <a:pt x="21" y="18"/>
                  </a:moveTo>
                  <a:cubicBezTo>
                    <a:pt x="23" y="17"/>
                    <a:pt x="24" y="19"/>
                    <a:pt x="26" y="22"/>
                  </a:cubicBezTo>
                  <a:cubicBezTo>
                    <a:pt x="26" y="22"/>
                    <a:pt x="26" y="23"/>
                    <a:pt x="27" y="23"/>
                  </a:cubicBezTo>
                  <a:cubicBezTo>
                    <a:pt x="30" y="22"/>
                    <a:pt x="31" y="21"/>
                    <a:pt x="34" y="21"/>
                  </a:cubicBezTo>
                  <a:cubicBezTo>
                    <a:pt x="36" y="21"/>
                    <a:pt x="39" y="21"/>
                    <a:pt x="41" y="22"/>
                  </a:cubicBezTo>
                  <a:cubicBezTo>
                    <a:pt x="40" y="21"/>
                    <a:pt x="40" y="20"/>
                    <a:pt x="40" y="20"/>
                  </a:cubicBezTo>
                  <a:cubicBezTo>
                    <a:pt x="41" y="19"/>
                    <a:pt x="44" y="21"/>
                    <a:pt x="45" y="22"/>
                  </a:cubicBezTo>
                  <a:cubicBezTo>
                    <a:pt x="46" y="23"/>
                    <a:pt x="50" y="23"/>
                    <a:pt x="51" y="22"/>
                  </a:cubicBezTo>
                  <a:cubicBezTo>
                    <a:pt x="52" y="21"/>
                    <a:pt x="49" y="20"/>
                    <a:pt x="48" y="19"/>
                  </a:cubicBezTo>
                  <a:cubicBezTo>
                    <a:pt x="48" y="18"/>
                    <a:pt x="49" y="18"/>
                    <a:pt x="50" y="17"/>
                  </a:cubicBezTo>
                  <a:cubicBezTo>
                    <a:pt x="48" y="16"/>
                    <a:pt x="46" y="14"/>
                    <a:pt x="45" y="14"/>
                  </a:cubicBezTo>
                  <a:cubicBezTo>
                    <a:pt x="44" y="14"/>
                    <a:pt x="44" y="9"/>
                    <a:pt x="43" y="9"/>
                  </a:cubicBezTo>
                  <a:cubicBezTo>
                    <a:pt x="41" y="9"/>
                    <a:pt x="41" y="8"/>
                    <a:pt x="41" y="8"/>
                  </a:cubicBezTo>
                  <a:cubicBezTo>
                    <a:pt x="39" y="8"/>
                    <a:pt x="34" y="8"/>
                    <a:pt x="33" y="9"/>
                  </a:cubicBezTo>
                  <a:cubicBezTo>
                    <a:pt x="31" y="10"/>
                    <a:pt x="30" y="7"/>
                    <a:pt x="29" y="7"/>
                  </a:cubicBezTo>
                  <a:cubicBezTo>
                    <a:pt x="27" y="7"/>
                    <a:pt x="25" y="6"/>
                    <a:pt x="24" y="4"/>
                  </a:cubicBezTo>
                  <a:cubicBezTo>
                    <a:pt x="23" y="3"/>
                    <a:pt x="15" y="5"/>
                    <a:pt x="12" y="3"/>
                  </a:cubicBezTo>
                  <a:cubicBezTo>
                    <a:pt x="10" y="2"/>
                    <a:pt x="6" y="0"/>
                    <a:pt x="4" y="1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5" y="5"/>
                    <a:pt x="11" y="4"/>
                    <a:pt x="12" y="8"/>
                  </a:cubicBezTo>
                  <a:cubicBezTo>
                    <a:pt x="13" y="14"/>
                    <a:pt x="16" y="11"/>
                    <a:pt x="15" y="16"/>
                  </a:cubicBezTo>
                  <a:cubicBezTo>
                    <a:pt x="15" y="17"/>
                    <a:pt x="14" y="18"/>
                    <a:pt x="13" y="18"/>
                  </a:cubicBezTo>
                  <a:cubicBezTo>
                    <a:pt x="17" y="18"/>
                    <a:pt x="19" y="18"/>
                    <a:pt x="21" y="1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979;p79">
              <a:extLst>
                <a:ext uri="{FF2B5EF4-FFF2-40B4-BE49-F238E27FC236}">
                  <a16:creationId xmlns:a16="http://schemas.microsoft.com/office/drawing/2014/main" id="{3F8C83F4-F282-2D1F-021A-9C9850F7FF29}"/>
                </a:ext>
              </a:extLst>
            </p:cNvPr>
            <p:cNvSpPr/>
            <p:nvPr/>
          </p:nvSpPr>
          <p:spPr>
            <a:xfrm>
              <a:off x="8033885" y="3141118"/>
              <a:ext cx="114183" cy="106028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8" y="0"/>
                  </a:moveTo>
                  <a:cubicBezTo>
                    <a:pt x="6" y="0"/>
                    <a:pt x="1" y="2"/>
                    <a:pt x="0" y="4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2" y="9"/>
                    <a:pt x="4" y="10"/>
                    <a:pt x="6" y="11"/>
                  </a:cubicBezTo>
                  <a:cubicBezTo>
                    <a:pt x="7" y="12"/>
                    <a:pt x="7" y="14"/>
                    <a:pt x="7" y="16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17" y="9"/>
                    <a:pt x="17" y="7"/>
                  </a:cubicBezTo>
                  <a:cubicBezTo>
                    <a:pt x="17" y="5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980;p79">
              <a:extLst>
                <a:ext uri="{FF2B5EF4-FFF2-40B4-BE49-F238E27FC236}">
                  <a16:creationId xmlns:a16="http://schemas.microsoft.com/office/drawing/2014/main" id="{3085F689-7F83-DE34-5EDA-79C6EF816DB9}"/>
                </a:ext>
              </a:extLst>
            </p:cNvPr>
            <p:cNvSpPr/>
            <p:nvPr/>
          </p:nvSpPr>
          <p:spPr>
            <a:xfrm>
              <a:off x="10256339" y="2725180"/>
              <a:ext cx="346622" cy="318079"/>
            </a:xfrm>
            <a:custGeom>
              <a:avLst/>
              <a:gdLst/>
              <a:ahLst/>
              <a:cxnLst/>
              <a:rect l="l" t="t" r="r" b="b"/>
              <a:pathLst>
                <a:path w="52" h="48" extrusionOk="0">
                  <a:moveTo>
                    <a:pt x="49" y="2"/>
                  </a:moveTo>
                  <a:cubicBezTo>
                    <a:pt x="46" y="3"/>
                    <a:pt x="45" y="0"/>
                    <a:pt x="43" y="0"/>
                  </a:cubicBezTo>
                  <a:cubicBezTo>
                    <a:pt x="41" y="0"/>
                    <a:pt x="42" y="6"/>
                    <a:pt x="39" y="6"/>
                  </a:cubicBezTo>
                  <a:cubicBezTo>
                    <a:pt x="36" y="6"/>
                    <a:pt x="37" y="9"/>
                    <a:pt x="33" y="9"/>
                  </a:cubicBezTo>
                  <a:cubicBezTo>
                    <a:pt x="31" y="10"/>
                    <a:pt x="30" y="10"/>
                    <a:pt x="31" y="12"/>
                  </a:cubicBezTo>
                  <a:cubicBezTo>
                    <a:pt x="32" y="15"/>
                    <a:pt x="29" y="14"/>
                    <a:pt x="26" y="14"/>
                  </a:cubicBezTo>
                  <a:cubicBezTo>
                    <a:pt x="23" y="14"/>
                    <a:pt x="23" y="12"/>
                    <a:pt x="21" y="12"/>
                  </a:cubicBezTo>
                  <a:cubicBezTo>
                    <a:pt x="20" y="12"/>
                    <a:pt x="18" y="15"/>
                    <a:pt x="17" y="17"/>
                  </a:cubicBezTo>
                  <a:cubicBezTo>
                    <a:pt x="15" y="20"/>
                    <a:pt x="6" y="23"/>
                    <a:pt x="3" y="25"/>
                  </a:cubicBezTo>
                  <a:cubicBezTo>
                    <a:pt x="2" y="25"/>
                    <a:pt x="1" y="27"/>
                    <a:pt x="0" y="28"/>
                  </a:cubicBezTo>
                  <a:cubicBezTo>
                    <a:pt x="4" y="29"/>
                    <a:pt x="8" y="31"/>
                    <a:pt x="8" y="33"/>
                  </a:cubicBezTo>
                  <a:cubicBezTo>
                    <a:pt x="11" y="35"/>
                    <a:pt x="7" y="38"/>
                    <a:pt x="5" y="41"/>
                  </a:cubicBezTo>
                  <a:cubicBezTo>
                    <a:pt x="3" y="43"/>
                    <a:pt x="6" y="43"/>
                    <a:pt x="6" y="45"/>
                  </a:cubicBezTo>
                  <a:cubicBezTo>
                    <a:pt x="6" y="47"/>
                    <a:pt x="8" y="48"/>
                    <a:pt x="9" y="46"/>
                  </a:cubicBezTo>
                  <a:cubicBezTo>
                    <a:pt x="10" y="45"/>
                    <a:pt x="12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9" y="45"/>
                    <a:pt x="20" y="44"/>
                    <a:pt x="21" y="44"/>
                  </a:cubicBezTo>
                  <a:cubicBezTo>
                    <a:pt x="22" y="42"/>
                    <a:pt x="25" y="42"/>
                    <a:pt x="28" y="42"/>
                  </a:cubicBezTo>
                  <a:cubicBezTo>
                    <a:pt x="30" y="42"/>
                    <a:pt x="31" y="42"/>
                    <a:pt x="32" y="41"/>
                  </a:cubicBezTo>
                  <a:cubicBezTo>
                    <a:pt x="30" y="37"/>
                    <a:pt x="27" y="35"/>
                    <a:pt x="25" y="34"/>
                  </a:cubicBezTo>
                  <a:cubicBezTo>
                    <a:pt x="23" y="33"/>
                    <a:pt x="24" y="29"/>
                    <a:pt x="28" y="28"/>
                  </a:cubicBezTo>
                  <a:cubicBezTo>
                    <a:pt x="31" y="27"/>
                    <a:pt x="38" y="21"/>
                    <a:pt x="41" y="20"/>
                  </a:cubicBezTo>
                  <a:cubicBezTo>
                    <a:pt x="42" y="19"/>
                    <a:pt x="42" y="14"/>
                    <a:pt x="43" y="10"/>
                  </a:cubicBezTo>
                  <a:cubicBezTo>
                    <a:pt x="44" y="9"/>
                    <a:pt x="48" y="6"/>
                    <a:pt x="52" y="3"/>
                  </a:cubicBezTo>
                  <a:cubicBezTo>
                    <a:pt x="51" y="2"/>
                    <a:pt x="50" y="2"/>
                    <a:pt x="49" y="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981;p79">
              <a:extLst>
                <a:ext uri="{FF2B5EF4-FFF2-40B4-BE49-F238E27FC236}">
                  <a16:creationId xmlns:a16="http://schemas.microsoft.com/office/drawing/2014/main" id="{8073D820-8E7B-CDE4-5891-D927A740B3D9}"/>
                </a:ext>
              </a:extLst>
            </p:cNvPr>
            <p:cNvSpPr/>
            <p:nvPr/>
          </p:nvSpPr>
          <p:spPr>
            <a:xfrm>
              <a:off x="8139907" y="3442889"/>
              <a:ext cx="379247" cy="224284"/>
            </a:xfrm>
            <a:custGeom>
              <a:avLst/>
              <a:gdLst/>
              <a:ahLst/>
              <a:cxnLst/>
              <a:rect l="l" t="t" r="r" b="b"/>
              <a:pathLst>
                <a:path w="57" h="34" extrusionOk="0">
                  <a:moveTo>
                    <a:pt x="56" y="22"/>
                  </a:moveTo>
                  <a:cubicBezTo>
                    <a:pt x="55" y="22"/>
                    <a:pt x="54" y="22"/>
                    <a:pt x="54" y="22"/>
                  </a:cubicBezTo>
                  <a:cubicBezTo>
                    <a:pt x="50" y="22"/>
                    <a:pt x="47" y="20"/>
                    <a:pt x="44" y="20"/>
                  </a:cubicBezTo>
                  <a:cubicBezTo>
                    <a:pt x="41" y="20"/>
                    <a:pt x="33" y="17"/>
                    <a:pt x="30" y="14"/>
                  </a:cubicBezTo>
                  <a:cubicBezTo>
                    <a:pt x="27" y="11"/>
                    <a:pt x="17" y="5"/>
                    <a:pt x="14" y="3"/>
                  </a:cubicBezTo>
                  <a:cubicBezTo>
                    <a:pt x="13" y="0"/>
                    <a:pt x="9" y="0"/>
                    <a:pt x="9" y="1"/>
                  </a:cubicBezTo>
                  <a:cubicBezTo>
                    <a:pt x="9" y="3"/>
                    <a:pt x="7" y="3"/>
                    <a:pt x="4" y="3"/>
                  </a:cubicBezTo>
                  <a:cubicBezTo>
                    <a:pt x="3" y="4"/>
                    <a:pt x="0" y="6"/>
                    <a:pt x="0" y="8"/>
                  </a:cubicBezTo>
                  <a:cubicBezTo>
                    <a:pt x="0" y="9"/>
                    <a:pt x="0" y="11"/>
                    <a:pt x="0" y="13"/>
                  </a:cubicBezTo>
                  <a:cubicBezTo>
                    <a:pt x="0" y="14"/>
                    <a:pt x="2" y="14"/>
                    <a:pt x="3" y="16"/>
                  </a:cubicBezTo>
                  <a:cubicBezTo>
                    <a:pt x="4" y="17"/>
                    <a:pt x="9" y="18"/>
                    <a:pt x="10" y="19"/>
                  </a:cubicBezTo>
                  <a:cubicBezTo>
                    <a:pt x="10" y="20"/>
                    <a:pt x="13" y="22"/>
                    <a:pt x="15" y="22"/>
                  </a:cubicBezTo>
                  <a:cubicBezTo>
                    <a:pt x="17" y="22"/>
                    <a:pt x="20" y="24"/>
                    <a:pt x="21" y="25"/>
                  </a:cubicBezTo>
                  <a:cubicBezTo>
                    <a:pt x="22" y="26"/>
                    <a:pt x="27" y="24"/>
                    <a:pt x="28" y="24"/>
                  </a:cubicBezTo>
                  <a:cubicBezTo>
                    <a:pt x="29" y="24"/>
                    <a:pt x="32" y="27"/>
                    <a:pt x="32" y="28"/>
                  </a:cubicBezTo>
                  <a:cubicBezTo>
                    <a:pt x="33" y="30"/>
                    <a:pt x="40" y="31"/>
                    <a:pt x="42" y="32"/>
                  </a:cubicBezTo>
                  <a:cubicBezTo>
                    <a:pt x="44" y="34"/>
                    <a:pt x="53" y="33"/>
                    <a:pt x="55" y="31"/>
                  </a:cubicBezTo>
                  <a:cubicBezTo>
                    <a:pt x="57" y="29"/>
                    <a:pt x="55" y="26"/>
                    <a:pt x="55" y="24"/>
                  </a:cubicBezTo>
                  <a:cubicBezTo>
                    <a:pt x="55" y="23"/>
                    <a:pt x="55" y="22"/>
                    <a:pt x="56" y="2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982;p79">
              <a:extLst>
                <a:ext uri="{FF2B5EF4-FFF2-40B4-BE49-F238E27FC236}">
                  <a16:creationId xmlns:a16="http://schemas.microsoft.com/office/drawing/2014/main" id="{E9E07020-013E-8182-4DD0-D0826392C541}"/>
                </a:ext>
              </a:extLst>
            </p:cNvPr>
            <p:cNvSpPr/>
            <p:nvPr/>
          </p:nvSpPr>
          <p:spPr>
            <a:xfrm>
              <a:off x="8690418" y="3548914"/>
              <a:ext cx="411869" cy="929757"/>
            </a:xfrm>
            <a:custGeom>
              <a:avLst/>
              <a:gdLst/>
              <a:ahLst/>
              <a:cxnLst/>
              <a:rect l="l" t="t" r="r" b="b"/>
              <a:pathLst>
                <a:path w="62" h="140" extrusionOk="0">
                  <a:moveTo>
                    <a:pt x="50" y="128"/>
                  </a:moveTo>
                  <a:cubicBezTo>
                    <a:pt x="50" y="124"/>
                    <a:pt x="49" y="124"/>
                    <a:pt x="49" y="122"/>
                  </a:cubicBezTo>
                  <a:cubicBezTo>
                    <a:pt x="49" y="119"/>
                    <a:pt x="49" y="116"/>
                    <a:pt x="45" y="113"/>
                  </a:cubicBezTo>
                  <a:cubicBezTo>
                    <a:pt x="42" y="110"/>
                    <a:pt x="41" y="107"/>
                    <a:pt x="43" y="105"/>
                  </a:cubicBezTo>
                  <a:cubicBezTo>
                    <a:pt x="44" y="104"/>
                    <a:pt x="43" y="99"/>
                    <a:pt x="44" y="99"/>
                  </a:cubicBezTo>
                  <a:cubicBezTo>
                    <a:pt x="45" y="100"/>
                    <a:pt x="46" y="97"/>
                    <a:pt x="44" y="96"/>
                  </a:cubicBezTo>
                  <a:cubicBezTo>
                    <a:pt x="42" y="95"/>
                    <a:pt x="44" y="92"/>
                    <a:pt x="43" y="91"/>
                  </a:cubicBezTo>
                  <a:cubicBezTo>
                    <a:pt x="41" y="91"/>
                    <a:pt x="38" y="85"/>
                    <a:pt x="38" y="84"/>
                  </a:cubicBezTo>
                  <a:cubicBezTo>
                    <a:pt x="38" y="83"/>
                    <a:pt x="38" y="74"/>
                    <a:pt x="38" y="72"/>
                  </a:cubicBezTo>
                  <a:cubicBezTo>
                    <a:pt x="38" y="71"/>
                    <a:pt x="42" y="71"/>
                    <a:pt x="43" y="71"/>
                  </a:cubicBezTo>
                  <a:cubicBezTo>
                    <a:pt x="44" y="71"/>
                    <a:pt x="47" y="71"/>
                    <a:pt x="49" y="69"/>
                  </a:cubicBezTo>
                  <a:cubicBezTo>
                    <a:pt x="50" y="67"/>
                    <a:pt x="54" y="66"/>
                    <a:pt x="55" y="65"/>
                  </a:cubicBezTo>
                  <a:cubicBezTo>
                    <a:pt x="56" y="63"/>
                    <a:pt x="59" y="63"/>
                    <a:pt x="59" y="61"/>
                  </a:cubicBezTo>
                  <a:cubicBezTo>
                    <a:pt x="59" y="60"/>
                    <a:pt x="62" y="55"/>
                    <a:pt x="62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2" y="55"/>
                    <a:pt x="60" y="56"/>
                  </a:cubicBezTo>
                  <a:cubicBezTo>
                    <a:pt x="56" y="58"/>
                    <a:pt x="54" y="56"/>
                    <a:pt x="55" y="54"/>
                  </a:cubicBezTo>
                  <a:cubicBezTo>
                    <a:pt x="55" y="51"/>
                    <a:pt x="52" y="51"/>
                    <a:pt x="50" y="51"/>
                  </a:cubicBezTo>
                  <a:cubicBezTo>
                    <a:pt x="49" y="51"/>
                    <a:pt x="50" y="48"/>
                    <a:pt x="50" y="47"/>
                  </a:cubicBezTo>
                  <a:cubicBezTo>
                    <a:pt x="51" y="45"/>
                    <a:pt x="50" y="44"/>
                    <a:pt x="48" y="43"/>
                  </a:cubicBezTo>
                  <a:cubicBezTo>
                    <a:pt x="46" y="43"/>
                    <a:pt x="45" y="38"/>
                    <a:pt x="46" y="37"/>
                  </a:cubicBezTo>
                  <a:cubicBezTo>
                    <a:pt x="47" y="36"/>
                    <a:pt x="41" y="35"/>
                    <a:pt x="38" y="36"/>
                  </a:cubicBezTo>
                  <a:cubicBezTo>
                    <a:pt x="37" y="37"/>
                    <a:pt x="38" y="34"/>
                    <a:pt x="38" y="33"/>
                  </a:cubicBezTo>
                  <a:cubicBezTo>
                    <a:pt x="37" y="31"/>
                    <a:pt x="40" y="25"/>
                    <a:pt x="44" y="22"/>
                  </a:cubicBezTo>
                  <a:cubicBezTo>
                    <a:pt x="47" y="19"/>
                    <a:pt x="46" y="14"/>
                    <a:pt x="46" y="12"/>
                  </a:cubicBezTo>
                  <a:cubicBezTo>
                    <a:pt x="46" y="8"/>
                    <a:pt x="44" y="8"/>
                    <a:pt x="42" y="8"/>
                  </a:cubicBezTo>
                  <a:cubicBezTo>
                    <a:pt x="41" y="8"/>
                    <a:pt x="41" y="5"/>
                    <a:pt x="41" y="3"/>
                  </a:cubicBezTo>
                  <a:cubicBezTo>
                    <a:pt x="41" y="1"/>
                    <a:pt x="38" y="0"/>
                    <a:pt x="36" y="1"/>
                  </a:cubicBezTo>
                  <a:cubicBezTo>
                    <a:pt x="36" y="1"/>
                    <a:pt x="35" y="1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4" y="5"/>
                    <a:pt x="33" y="5"/>
                  </a:cubicBezTo>
                  <a:cubicBezTo>
                    <a:pt x="32" y="6"/>
                    <a:pt x="32" y="8"/>
                    <a:pt x="34" y="11"/>
                  </a:cubicBezTo>
                  <a:cubicBezTo>
                    <a:pt x="36" y="13"/>
                    <a:pt x="31" y="12"/>
                    <a:pt x="30" y="11"/>
                  </a:cubicBezTo>
                  <a:cubicBezTo>
                    <a:pt x="30" y="9"/>
                    <a:pt x="26" y="12"/>
                    <a:pt x="25" y="13"/>
                  </a:cubicBezTo>
                  <a:cubicBezTo>
                    <a:pt x="22" y="15"/>
                    <a:pt x="19" y="16"/>
                    <a:pt x="19" y="19"/>
                  </a:cubicBezTo>
                  <a:cubicBezTo>
                    <a:pt x="19" y="23"/>
                    <a:pt x="16" y="25"/>
                    <a:pt x="17" y="28"/>
                  </a:cubicBezTo>
                  <a:cubicBezTo>
                    <a:pt x="18" y="31"/>
                    <a:pt x="14" y="36"/>
                    <a:pt x="14" y="37"/>
                  </a:cubicBezTo>
                  <a:cubicBezTo>
                    <a:pt x="14" y="38"/>
                    <a:pt x="10" y="36"/>
                    <a:pt x="9" y="36"/>
                  </a:cubicBezTo>
                  <a:cubicBezTo>
                    <a:pt x="8" y="36"/>
                    <a:pt x="8" y="42"/>
                    <a:pt x="7" y="44"/>
                  </a:cubicBezTo>
                  <a:cubicBezTo>
                    <a:pt x="6" y="46"/>
                    <a:pt x="7" y="52"/>
                    <a:pt x="5" y="52"/>
                  </a:cubicBezTo>
                  <a:cubicBezTo>
                    <a:pt x="3" y="52"/>
                    <a:pt x="1" y="58"/>
                    <a:pt x="1" y="58"/>
                  </a:cubicBezTo>
                  <a:cubicBezTo>
                    <a:pt x="1" y="58"/>
                    <a:pt x="1" y="59"/>
                    <a:pt x="0" y="60"/>
                  </a:cubicBezTo>
                  <a:cubicBezTo>
                    <a:pt x="1" y="63"/>
                    <a:pt x="3" y="66"/>
                    <a:pt x="6" y="67"/>
                  </a:cubicBezTo>
                  <a:cubicBezTo>
                    <a:pt x="11" y="69"/>
                    <a:pt x="13" y="78"/>
                    <a:pt x="14" y="83"/>
                  </a:cubicBezTo>
                  <a:cubicBezTo>
                    <a:pt x="16" y="87"/>
                    <a:pt x="15" y="92"/>
                    <a:pt x="13" y="95"/>
                  </a:cubicBezTo>
                  <a:cubicBezTo>
                    <a:pt x="12" y="96"/>
                    <a:pt x="14" y="97"/>
                    <a:pt x="16" y="98"/>
                  </a:cubicBezTo>
                  <a:cubicBezTo>
                    <a:pt x="19" y="99"/>
                    <a:pt x="22" y="100"/>
                    <a:pt x="24" y="97"/>
                  </a:cubicBezTo>
                  <a:cubicBezTo>
                    <a:pt x="25" y="95"/>
                    <a:pt x="29" y="93"/>
                    <a:pt x="30" y="90"/>
                  </a:cubicBezTo>
                  <a:cubicBezTo>
                    <a:pt x="31" y="87"/>
                    <a:pt x="33" y="91"/>
                    <a:pt x="34" y="93"/>
                  </a:cubicBezTo>
                  <a:cubicBezTo>
                    <a:pt x="36" y="95"/>
                    <a:pt x="37" y="97"/>
                    <a:pt x="37" y="101"/>
                  </a:cubicBezTo>
                  <a:cubicBezTo>
                    <a:pt x="38" y="105"/>
                    <a:pt x="38" y="114"/>
                    <a:pt x="41" y="117"/>
                  </a:cubicBezTo>
                  <a:cubicBezTo>
                    <a:pt x="44" y="120"/>
                    <a:pt x="45" y="127"/>
                    <a:pt x="44" y="129"/>
                  </a:cubicBezTo>
                  <a:cubicBezTo>
                    <a:pt x="43" y="131"/>
                    <a:pt x="45" y="135"/>
                    <a:pt x="45" y="138"/>
                  </a:cubicBezTo>
                  <a:cubicBezTo>
                    <a:pt x="45" y="138"/>
                    <a:pt x="44" y="139"/>
                    <a:pt x="44" y="140"/>
                  </a:cubicBezTo>
                  <a:cubicBezTo>
                    <a:pt x="47" y="140"/>
                    <a:pt x="50" y="128"/>
                    <a:pt x="50" y="12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983;p79">
              <a:extLst>
                <a:ext uri="{FF2B5EF4-FFF2-40B4-BE49-F238E27FC236}">
                  <a16:creationId xmlns:a16="http://schemas.microsoft.com/office/drawing/2014/main" id="{58908696-F289-B1D8-F15A-B48756AA7D34}"/>
                </a:ext>
              </a:extLst>
            </p:cNvPr>
            <p:cNvSpPr/>
            <p:nvPr/>
          </p:nvSpPr>
          <p:spPr>
            <a:xfrm>
              <a:off x="8543618" y="3561150"/>
              <a:ext cx="154958" cy="93795"/>
            </a:xfrm>
            <a:custGeom>
              <a:avLst/>
              <a:gdLst/>
              <a:ahLst/>
              <a:cxnLst/>
              <a:rect l="l" t="t" r="r" b="b"/>
              <a:pathLst>
                <a:path w="23" h="14" extrusionOk="0">
                  <a:moveTo>
                    <a:pt x="22" y="5"/>
                  </a:moveTo>
                  <a:cubicBezTo>
                    <a:pt x="17" y="0"/>
                    <a:pt x="16" y="4"/>
                    <a:pt x="12" y="2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5" y="2"/>
                    <a:pt x="3" y="2"/>
                    <a:pt x="1" y="6"/>
                  </a:cubicBezTo>
                  <a:cubicBezTo>
                    <a:pt x="1" y="6"/>
                    <a:pt x="0" y="8"/>
                    <a:pt x="0" y="9"/>
                  </a:cubicBezTo>
                  <a:cubicBezTo>
                    <a:pt x="0" y="10"/>
                    <a:pt x="1" y="11"/>
                    <a:pt x="1" y="10"/>
                  </a:cubicBezTo>
                  <a:cubicBezTo>
                    <a:pt x="3" y="10"/>
                    <a:pt x="4" y="12"/>
                    <a:pt x="7" y="12"/>
                  </a:cubicBezTo>
                  <a:cubicBezTo>
                    <a:pt x="9" y="11"/>
                    <a:pt x="11" y="13"/>
                    <a:pt x="13" y="12"/>
                  </a:cubicBezTo>
                  <a:cubicBezTo>
                    <a:pt x="17" y="11"/>
                    <a:pt x="20" y="14"/>
                    <a:pt x="21" y="11"/>
                  </a:cubicBezTo>
                  <a:cubicBezTo>
                    <a:pt x="23" y="9"/>
                    <a:pt x="20" y="5"/>
                    <a:pt x="20" y="5"/>
                  </a:cubicBezTo>
                  <a:cubicBezTo>
                    <a:pt x="20" y="5"/>
                    <a:pt x="21" y="5"/>
                    <a:pt x="22" y="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984;p79">
              <a:extLst>
                <a:ext uri="{FF2B5EF4-FFF2-40B4-BE49-F238E27FC236}">
                  <a16:creationId xmlns:a16="http://schemas.microsoft.com/office/drawing/2014/main" id="{AC9C5F8A-A50E-D5EE-0C8C-6DF4CAF0D7CE}"/>
                </a:ext>
              </a:extLst>
            </p:cNvPr>
            <p:cNvSpPr/>
            <p:nvPr/>
          </p:nvSpPr>
          <p:spPr>
            <a:xfrm>
              <a:off x="9163459" y="3818057"/>
              <a:ext cx="354778" cy="766645"/>
            </a:xfrm>
            <a:custGeom>
              <a:avLst/>
              <a:gdLst/>
              <a:ahLst/>
              <a:cxnLst/>
              <a:rect l="l" t="t" r="r" b="b"/>
              <a:pathLst>
                <a:path w="54" h="115" extrusionOk="0">
                  <a:moveTo>
                    <a:pt x="41" y="14"/>
                  </a:moveTo>
                  <a:cubicBezTo>
                    <a:pt x="39" y="14"/>
                    <a:pt x="33" y="10"/>
                    <a:pt x="33" y="8"/>
                  </a:cubicBezTo>
                  <a:cubicBezTo>
                    <a:pt x="33" y="7"/>
                    <a:pt x="36" y="4"/>
                    <a:pt x="31" y="4"/>
                  </a:cubicBezTo>
                  <a:cubicBezTo>
                    <a:pt x="27" y="4"/>
                    <a:pt x="26" y="2"/>
                    <a:pt x="25" y="1"/>
                  </a:cubicBezTo>
                  <a:cubicBezTo>
                    <a:pt x="24" y="0"/>
                    <a:pt x="20" y="3"/>
                    <a:pt x="19" y="4"/>
                  </a:cubicBezTo>
                  <a:cubicBezTo>
                    <a:pt x="18" y="7"/>
                    <a:pt x="17" y="4"/>
                    <a:pt x="14" y="5"/>
                  </a:cubicBezTo>
                  <a:cubicBezTo>
                    <a:pt x="11" y="7"/>
                    <a:pt x="9" y="4"/>
                    <a:pt x="7" y="5"/>
                  </a:cubicBezTo>
                  <a:cubicBezTo>
                    <a:pt x="7" y="7"/>
                    <a:pt x="4" y="4"/>
                    <a:pt x="2" y="6"/>
                  </a:cubicBezTo>
                  <a:cubicBezTo>
                    <a:pt x="2" y="7"/>
                    <a:pt x="1" y="7"/>
                    <a:pt x="0" y="8"/>
                  </a:cubicBezTo>
                  <a:cubicBezTo>
                    <a:pt x="1" y="9"/>
                    <a:pt x="3" y="11"/>
                    <a:pt x="3" y="12"/>
                  </a:cubicBezTo>
                  <a:cubicBezTo>
                    <a:pt x="3" y="14"/>
                    <a:pt x="7" y="15"/>
                    <a:pt x="7" y="17"/>
                  </a:cubicBezTo>
                  <a:cubicBezTo>
                    <a:pt x="7" y="19"/>
                    <a:pt x="11" y="22"/>
                    <a:pt x="13" y="21"/>
                  </a:cubicBezTo>
                  <a:cubicBezTo>
                    <a:pt x="14" y="19"/>
                    <a:pt x="18" y="18"/>
                    <a:pt x="18" y="22"/>
                  </a:cubicBezTo>
                  <a:cubicBezTo>
                    <a:pt x="19" y="26"/>
                    <a:pt x="20" y="26"/>
                    <a:pt x="20" y="28"/>
                  </a:cubicBezTo>
                  <a:cubicBezTo>
                    <a:pt x="20" y="30"/>
                    <a:pt x="16" y="29"/>
                    <a:pt x="15" y="31"/>
                  </a:cubicBezTo>
                  <a:cubicBezTo>
                    <a:pt x="14" y="33"/>
                    <a:pt x="22" y="36"/>
                    <a:pt x="22" y="38"/>
                  </a:cubicBezTo>
                  <a:cubicBezTo>
                    <a:pt x="22" y="40"/>
                    <a:pt x="25" y="42"/>
                    <a:pt x="26" y="44"/>
                  </a:cubicBezTo>
                  <a:cubicBezTo>
                    <a:pt x="27" y="47"/>
                    <a:pt x="31" y="50"/>
                    <a:pt x="32" y="53"/>
                  </a:cubicBezTo>
                  <a:cubicBezTo>
                    <a:pt x="33" y="55"/>
                    <a:pt x="37" y="57"/>
                    <a:pt x="39" y="58"/>
                  </a:cubicBezTo>
                  <a:cubicBezTo>
                    <a:pt x="40" y="60"/>
                    <a:pt x="41" y="63"/>
                    <a:pt x="40" y="66"/>
                  </a:cubicBezTo>
                  <a:cubicBezTo>
                    <a:pt x="40" y="68"/>
                    <a:pt x="40" y="74"/>
                    <a:pt x="42" y="78"/>
                  </a:cubicBezTo>
                  <a:cubicBezTo>
                    <a:pt x="45" y="82"/>
                    <a:pt x="39" y="84"/>
                    <a:pt x="37" y="87"/>
                  </a:cubicBezTo>
                  <a:cubicBezTo>
                    <a:pt x="35" y="89"/>
                    <a:pt x="36" y="92"/>
                    <a:pt x="30" y="91"/>
                  </a:cubicBezTo>
                  <a:cubicBezTo>
                    <a:pt x="25" y="90"/>
                    <a:pt x="31" y="96"/>
                    <a:pt x="30" y="98"/>
                  </a:cubicBezTo>
                  <a:cubicBezTo>
                    <a:pt x="30" y="100"/>
                    <a:pt x="22" y="96"/>
                    <a:pt x="22" y="98"/>
                  </a:cubicBezTo>
                  <a:cubicBezTo>
                    <a:pt x="22" y="99"/>
                    <a:pt x="19" y="100"/>
                    <a:pt x="18" y="101"/>
                  </a:cubicBezTo>
                  <a:cubicBezTo>
                    <a:pt x="19" y="103"/>
                    <a:pt x="19" y="103"/>
                    <a:pt x="20" y="103"/>
                  </a:cubicBezTo>
                  <a:cubicBezTo>
                    <a:pt x="22" y="104"/>
                    <a:pt x="19" y="106"/>
                    <a:pt x="19" y="110"/>
                  </a:cubicBezTo>
                  <a:cubicBezTo>
                    <a:pt x="19" y="114"/>
                    <a:pt x="21" y="115"/>
                    <a:pt x="22" y="113"/>
                  </a:cubicBezTo>
                  <a:cubicBezTo>
                    <a:pt x="23" y="112"/>
                    <a:pt x="28" y="108"/>
                    <a:pt x="30" y="108"/>
                  </a:cubicBezTo>
                  <a:cubicBezTo>
                    <a:pt x="30" y="107"/>
                    <a:pt x="30" y="105"/>
                    <a:pt x="30" y="105"/>
                  </a:cubicBezTo>
                  <a:cubicBezTo>
                    <a:pt x="32" y="105"/>
                    <a:pt x="32" y="103"/>
                    <a:pt x="33" y="101"/>
                  </a:cubicBezTo>
                  <a:cubicBezTo>
                    <a:pt x="33" y="100"/>
                    <a:pt x="35" y="100"/>
                    <a:pt x="38" y="101"/>
                  </a:cubicBezTo>
                  <a:cubicBezTo>
                    <a:pt x="40" y="101"/>
                    <a:pt x="43" y="98"/>
                    <a:pt x="48" y="95"/>
                  </a:cubicBezTo>
                  <a:cubicBezTo>
                    <a:pt x="52" y="93"/>
                    <a:pt x="52" y="92"/>
                    <a:pt x="53" y="86"/>
                  </a:cubicBezTo>
                  <a:cubicBezTo>
                    <a:pt x="54" y="78"/>
                    <a:pt x="52" y="70"/>
                    <a:pt x="52" y="68"/>
                  </a:cubicBezTo>
                  <a:cubicBezTo>
                    <a:pt x="52" y="66"/>
                    <a:pt x="46" y="56"/>
                    <a:pt x="44" y="56"/>
                  </a:cubicBezTo>
                  <a:cubicBezTo>
                    <a:pt x="42" y="56"/>
                    <a:pt x="34" y="48"/>
                    <a:pt x="32" y="46"/>
                  </a:cubicBezTo>
                  <a:cubicBezTo>
                    <a:pt x="31" y="45"/>
                    <a:pt x="31" y="42"/>
                    <a:pt x="30" y="41"/>
                  </a:cubicBezTo>
                  <a:cubicBezTo>
                    <a:pt x="27" y="39"/>
                    <a:pt x="27" y="34"/>
                    <a:pt x="28" y="30"/>
                  </a:cubicBezTo>
                  <a:cubicBezTo>
                    <a:pt x="28" y="28"/>
                    <a:pt x="33" y="27"/>
                    <a:pt x="32" y="24"/>
                  </a:cubicBezTo>
                  <a:cubicBezTo>
                    <a:pt x="32" y="22"/>
                    <a:pt x="33" y="20"/>
                    <a:pt x="36" y="20"/>
                  </a:cubicBezTo>
                  <a:cubicBezTo>
                    <a:pt x="38" y="19"/>
                    <a:pt x="41" y="17"/>
                    <a:pt x="41" y="16"/>
                  </a:cubicBezTo>
                  <a:cubicBezTo>
                    <a:pt x="41" y="16"/>
                    <a:pt x="41" y="16"/>
                    <a:pt x="42" y="16"/>
                  </a:cubicBezTo>
                  <a:cubicBezTo>
                    <a:pt x="41" y="15"/>
                    <a:pt x="41" y="15"/>
                    <a:pt x="41" y="1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985;p79">
              <a:extLst>
                <a:ext uri="{FF2B5EF4-FFF2-40B4-BE49-F238E27FC236}">
                  <a16:creationId xmlns:a16="http://schemas.microsoft.com/office/drawing/2014/main" id="{F00F79DE-ACC4-CF93-DE79-B7FCDDABDAEF}"/>
                </a:ext>
              </a:extLst>
            </p:cNvPr>
            <p:cNvSpPr/>
            <p:nvPr/>
          </p:nvSpPr>
          <p:spPr>
            <a:xfrm>
              <a:off x="9163459" y="4278862"/>
              <a:ext cx="297686" cy="212051"/>
            </a:xfrm>
            <a:custGeom>
              <a:avLst/>
              <a:gdLst/>
              <a:ahLst/>
              <a:cxnLst/>
              <a:rect l="l" t="t" r="r" b="b"/>
              <a:pathLst>
                <a:path w="45" h="32" extrusionOk="0">
                  <a:moveTo>
                    <a:pt x="22" y="29"/>
                  </a:moveTo>
                  <a:cubicBezTo>
                    <a:pt x="22" y="27"/>
                    <a:pt x="30" y="31"/>
                    <a:pt x="31" y="29"/>
                  </a:cubicBezTo>
                  <a:cubicBezTo>
                    <a:pt x="31" y="27"/>
                    <a:pt x="25" y="21"/>
                    <a:pt x="31" y="22"/>
                  </a:cubicBezTo>
                  <a:cubicBezTo>
                    <a:pt x="36" y="23"/>
                    <a:pt x="35" y="20"/>
                    <a:pt x="37" y="18"/>
                  </a:cubicBezTo>
                  <a:cubicBezTo>
                    <a:pt x="39" y="15"/>
                    <a:pt x="45" y="13"/>
                    <a:pt x="42" y="10"/>
                  </a:cubicBezTo>
                  <a:cubicBezTo>
                    <a:pt x="41" y="6"/>
                    <a:pt x="40" y="3"/>
                    <a:pt x="40" y="0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33" y="0"/>
                    <a:pt x="30" y="0"/>
                    <a:pt x="30" y="3"/>
                  </a:cubicBezTo>
                  <a:cubicBezTo>
                    <a:pt x="30" y="5"/>
                    <a:pt x="27" y="6"/>
                    <a:pt x="27" y="5"/>
                  </a:cubicBezTo>
                  <a:cubicBezTo>
                    <a:pt x="28" y="3"/>
                    <a:pt x="25" y="4"/>
                    <a:pt x="23" y="1"/>
                  </a:cubicBezTo>
                  <a:cubicBezTo>
                    <a:pt x="21" y="0"/>
                    <a:pt x="16" y="2"/>
                    <a:pt x="13" y="1"/>
                  </a:cubicBezTo>
                  <a:cubicBezTo>
                    <a:pt x="10" y="0"/>
                    <a:pt x="6" y="3"/>
                    <a:pt x="3" y="7"/>
                  </a:cubicBezTo>
                  <a:cubicBezTo>
                    <a:pt x="0" y="10"/>
                    <a:pt x="3" y="10"/>
                    <a:pt x="3" y="13"/>
                  </a:cubicBezTo>
                  <a:cubicBezTo>
                    <a:pt x="3" y="16"/>
                    <a:pt x="5" y="16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21"/>
                    <a:pt x="6" y="23"/>
                    <a:pt x="6" y="25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2" y="26"/>
                    <a:pt x="9" y="29"/>
                    <a:pt x="11" y="31"/>
                  </a:cubicBezTo>
                  <a:cubicBezTo>
                    <a:pt x="12" y="32"/>
                    <a:pt x="16" y="29"/>
                    <a:pt x="17" y="31"/>
                  </a:cubicBezTo>
                  <a:cubicBezTo>
                    <a:pt x="17" y="32"/>
                    <a:pt x="18" y="32"/>
                    <a:pt x="18" y="32"/>
                  </a:cubicBezTo>
                  <a:cubicBezTo>
                    <a:pt x="19" y="31"/>
                    <a:pt x="22" y="30"/>
                    <a:pt x="22" y="2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986;p79">
              <a:extLst>
                <a:ext uri="{FF2B5EF4-FFF2-40B4-BE49-F238E27FC236}">
                  <a16:creationId xmlns:a16="http://schemas.microsoft.com/office/drawing/2014/main" id="{409CABC6-A103-B454-CD8B-0DB023C6BD4D}"/>
                </a:ext>
              </a:extLst>
            </p:cNvPr>
            <p:cNvSpPr/>
            <p:nvPr/>
          </p:nvSpPr>
          <p:spPr>
            <a:xfrm>
              <a:off x="9061512" y="3871068"/>
              <a:ext cx="367005" cy="448571"/>
            </a:xfrm>
            <a:custGeom>
              <a:avLst/>
              <a:gdLst/>
              <a:ahLst/>
              <a:cxnLst/>
              <a:rect l="l" t="t" r="r" b="b"/>
              <a:pathLst>
                <a:path w="55" h="67" extrusionOk="0">
                  <a:moveTo>
                    <a:pt x="37" y="30"/>
                  </a:moveTo>
                  <a:cubicBezTo>
                    <a:pt x="37" y="28"/>
                    <a:pt x="29" y="25"/>
                    <a:pt x="30" y="23"/>
                  </a:cubicBezTo>
                  <a:cubicBezTo>
                    <a:pt x="31" y="21"/>
                    <a:pt x="35" y="23"/>
                    <a:pt x="35" y="20"/>
                  </a:cubicBezTo>
                  <a:cubicBezTo>
                    <a:pt x="35" y="18"/>
                    <a:pt x="33" y="18"/>
                    <a:pt x="32" y="14"/>
                  </a:cubicBezTo>
                  <a:cubicBezTo>
                    <a:pt x="32" y="11"/>
                    <a:pt x="29" y="12"/>
                    <a:pt x="28" y="13"/>
                  </a:cubicBezTo>
                  <a:cubicBezTo>
                    <a:pt x="26" y="14"/>
                    <a:pt x="21" y="12"/>
                    <a:pt x="21" y="10"/>
                  </a:cubicBezTo>
                  <a:cubicBezTo>
                    <a:pt x="21" y="7"/>
                    <a:pt x="18" y="6"/>
                    <a:pt x="18" y="4"/>
                  </a:cubicBezTo>
                  <a:cubicBezTo>
                    <a:pt x="18" y="3"/>
                    <a:pt x="16" y="1"/>
                    <a:pt x="15" y="0"/>
                  </a:cubicBezTo>
                  <a:cubicBezTo>
                    <a:pt x="14" y="0"/>
                    <a:pt x="12" y="0"/>
                    <a:pt x="12" y="0"/>
                  </a:cubicBezTo>
                  <a:cubicBezTo>
                    <a:pt x="11" y="0"/>
                    <a:pt x="10" y="3"/>
                    <a:pt x="11" y="4"/>
                  </a:cubicBezTo>
                  <a:cubicBezTo>
                    <a:pt x="12" y="5"/>
                    <a:pt x="13" y="11"/>
                    <a:pt x="10" y="10"/>
                  </a:cubicBezTo>
                  <a:cubicBezTo>
                    <a:pt x="9" y="10"/>
                    <a:pt x="9" y="6"/>
                    <a:pt x="7" y="6"/>
                  </a:cubicBezTo>
                  <a:cubicBezTo>
                    <a:pt x="7" y="6"/>
                    <a:pt x="3" y="11"/>
                    <a:pt x="3" y="12"/>
                  </a:cubicBezTo>
                  <a:cubicBezTo>
                    <a:pt x="3" y="13"/>
                    <a:pt x="1" y="14"/>
                    <a:pt x="0" y="14"/>
                  </a:cubicBezTo>
                  <a:cubicBezTo>
                    <a:pt x="1" y="15"/>
                    <a:pt x="2" y="16"/>
                    <a:pt x="2" y="16"/>
                  </a:cubicBezTo>
                  <a:cubicBezTo>
                    <a:pt x="3" y="17"/>
                    <a:pt x="1" y="20"/>
                    <a:pt x="2" y="22"/>
                  </a:cubicBezTo>
                  <a:cubicBezTo>
                    <a:pt x="4" y="24"/>
                    <a:pt x="7" y="21"/>
                    <a:pt x="8" y="23"/>
                  </a:cubicBezTo>
                  <a:cubicBezTo>
                    <a:pt x="9" y="27"/>
                    <a:pt x="7" y="28"/>
                    <a:pt x="7" y="32"/>
                  </a:cubicBezTo>
                  <a:cubicBezTo>
                    <a:pt x="7" y="35"/>
                    <a:pt x="5" y="35"/>
                    <a:pt x="5" y="37"/>
                  </a:cubicBezTo>
                  <a:cubicBezTo>
                    <a:pt x="6" y="40"/>
                    <a:pt x="9" y="36"/>
                    <a:pt x="11" y="35"/>
                  </a:cubicBezTo>
                  <a:cubicBezTo>
                    <a:pt x="14" y="33"/>
                    <a:pt x="16" y="34"/>
                    <a:pt x="17" y="35"/>
                  </a:cubicBezTo>
                  <a:cubicBezTo>
                    <a:pt x="18" y="35"/>
                    <a:pt x="21" y="35"/>
                    <a:pt x="21" y="34"/>
                  </a:cubicBezTo>
                  <a:cubicBezTo>
                    <a:pt x="22" y="32"/>
                    <a:pt x="27" y="31"/>
                    <a:pt x="29" y="33"/>
                  </a:cubicBezTo>
                  <a:cubicBezTo>
                    <a:pt x="31" y="35"/>
                    <a:pt x="32" y="37"/>
                    <a:pt x="34" y="38"/>
                  </a:cubicBezTo>
                  <a:cubicBezTo>
                    <a:pt x="36" y="39"/>
                    <a:pt x="32" y="46"/>
                    <a:pt x="35" y="47"/>
                  </a:cubicBezTo>
                  <a:cubicBezTo>
                    <a:pt x="37" y="47"/>
                    <a:pt x="40" y="51"/>
                    <a:pt x="40" y="55"/>
                  </a:cubicBezTo>
                  <a:cubicBezTo>
                    <a:pt x="40" y="58"/>
                    <a:pt x="42" y="60"/>
                    <a:pt x="39" y="63"/>
                  </a:cubicBezTo>
                  <a:cubicBezTo>
                    <a:pt x="41" y="64"/>
                    <a:pt x="43" y="64"/>
                    <a:pt x="42" y="66"/>
                  </a:cubicBezTo>
                  <a:cubicBezTo>
                    <a:pt x="42" y="67"/>
                    <a:pt x="44" y="66"/>
                    <a:pt x="44" y="64"/>
                  </a:cubicBezTo>
                  <a:cubicBezTo>
                    <a:pt x="44" y="61"/>
                    <a:pt x="48" y="61"/>
                    <a:pt x="49" y="62"/>
                  </a:cubicBezTo>
                  <a:cubicBezTo>
                    <a:pt x="51" y="62"/>
                    <a:pt x="53" y="62"/>
                    <a:pt x="55" y="61"/>
                  </a:cubicBezTo>
                  <a:cubicBezTo>
                    <a:pt x="55" y="59"/>
                    <a:pt x="55" y="58"/>
                    <a:pt x="55" y="58"/>
                  </a:cubicBezTo>
                  <a:cubicBezTo>
                    <a:pt x="55" y="55"/>
                    <a:pt x="55" y="52"/>
                    <a:pt x="54" y="50"/>
                  </a:cubicBezTo>
                  <a:cubicBezTo>
                    <a:pt x="52" y="49"/>
                    <a:pt x="48" y="47"/>
                    <a:pt x="47" y="45"/>
                  </a:cubicBezTo>
                  <a:cubicBezTo>
                    <a:pt x="46" y="42"/>
                    <a:pt x="42" y="39"/>
                    <a:pt x="41" y="36"/>
                  </a:cubicBezTo>
                  <a:cubicBezTo>
                    <a:pt x="40" y="35"/>
                    <a:pt x="37" y="32"/>
                    <a:pt x="37" y="3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987;p79">
              <a:extLst>
                <a:ext uri="{FF2B5EF4-FFF2-40B4-BE49-F238E27FC236}">
                  <a16:creationId xmlns:a16="http://schemas.microsoft.com/office/drawing/2014/main" id="{32AA9945-B97D-0177-BB6C-CA1831DD0173}"/>
                </a:ext>
              </a:extLst>
            </p:cNvPr>
            <p:cNvSpPr/>
            <p:nvPr/>
          </p:nvSpPr>
          <p:spPr>
            <a:xfrm>
              <a:off x="8943254" y="3964858"/>
              <a:ext cx="399630" cy="758492"/>
            </a:xfrm>
            <a:custGeom>
              <a:avLst/>
              <a:gdLst/>
              <a:ahLst/>
              <a:cxnLst/>
              <a:rect l="l" t="t" r="r" b="b"/>
              <a:pathLst>
                <a:path w="60" h="114" extrusionOk="0">
                  <a:moveTo>
                    <a:pt x="36" y="60"/>
                  </a:moveTo>
                  <a:cubicBezTo>
                    <a:pt x="36" y="57"/>
                    <a:pt x="33" y="57"/>
                    <a:pt x="36" y="54"/>
                  </a:cubicBezTo>
                  <a:cubicBezTo>
                    <a:pt x="38" y="50"/>
                    <a:pt x="43" y="47"/>
                    <a:pt x="46" y="48"/>
                  </a:cubicBezTo>
                  <a:cubicBezTo>
                    <a:pt x="48" y="49"/>
                    <a:pt x="54" y="46"/>
                    <a:pt x="56" y="48"/>
                  </a:cubicBezTo>
                  <a:cubicBezTo>
                    <a:pt x="56" y="49"/>
                    <a:pt x="57" y="49"/>
                    <a:pt x="57" y="49"/>
                  </a:cubicBezTo>
                  <a:cubicBezTo>
                    <a:pt x="60" y="46"/>
                    <a:pt x="58" y="45"/>
                    <a:pt x="58" y="41"/>
                  </a:cubicBezTo>
                  <a:cubicBezTo>
                    <a:pt x="58" y="37"/>
                    <a:pt x="55" y="33"/>
                    <a:pt x="53" y="33"/>
                  </a:cubicBezTo>
                  <a:cubicBezTo>
                    <a:pt x="50" y="32"/>
                    <a:pt x="54" y="25"/>
                    <a:pt x="52" y="24"/>
                  </a:cubicBezTo>
                  <a:cubicBezTo>
                    <a:pt x="49" y="23"/>
                    <a:pt x="48" y="20"/>
                    <a:pt x="47" y="19"/>
                  </a:cubicBezTo>
                  <a:cubicBezTo>
                    <a:pt x="45" y="17"/>
                    <a:pt x="40" y="18"/>
                    <a:pt x="39" y="19"/>
                  </a:cubicBezTo>
                  <a:cubicBezTo>
                    <a:pt x="39" y="20"/>
                    <a:pt x="36" y="21"/>
                    <a:pt x="35" y="20"/>
                  </a:cubicBezTo>
                  <a:cubicBezTo>
                    <a:pt x="34" y="19"/>
                    <a:pt x="32" y="19"/>
                    <a:pt x="29" y="20"/>
                  </a:cubicBezTo>
                  <a:cubicBezTo>
                    <a:pt x="27" y="22"/>
                    <a:pt x="24" y="26"/>
                    <a:pt x="23" y="23"/>
                  </a:cubicBezTo>
                  <a:cubicBezTo>
                    <a:pt x="23" y="20"/>
                    <a:pt x="24" y="20"/>
                    <a:pt x="24" y="18"/>
                  </a:cubicBezTo>
                  <a:cubicBezTo>
                    <a:pt x="24" y="14"/>
                    <a:pt x="26" y="13"/>
                    <a:pt x="25" y="9"/>
                  </a:cubicBezTo>
                  <a:cubicBezTo>
                    <a:pt x="24" y="6"/>
                    <a:pt x="22" y="10"/>
                    <a:pt x="20" y="7"/>
                  </a:cubicBezTo>
                  <a:cubicBezTo>
                    <a:pt x="19" y="6"/>
                    <a:pt x="21" y="3"/>
                    <a:pt x="20" y="2"/>
                  </a:cubicBezTo>
                  <a:cubicBezTo>
                    <a:pt x="20" y="2"/>
                    <a:pt x="19" y="1"/>
                    <a:pt x="18" y="0"/>
                  </a:cubicBezTo>
                  <a:cubicBezTo>
                    <a:pt x="18" y="1"/>
                    <a:pt x="17" y="1"/>
                    <a:pt x="17" y="2"/>
                  </a:cubicBezTo>
                  <a:cubicBezTo>
                    <a:pt x="16" y="3"/>
                    <a:pt x="12" y="4"/>
                    <a:pt x="11" y="6"/>
                  </a:cubicBezTo>
                  <a:cubicBezTo>
                    <a:pt x="9" y="7"/>
                    <a:pt x="6" y="7"/>
                    <a:pt x="5" y="7"/>
                  </a:cubicBezTo>
                  <a:cubicBezTo>
                    <a:pt x="4" y="7"/>
                    <a:pt x="0" y="7"/>
                    <a:pt x="0" y="9"/>
                  </a:cubicBezTo>
                  <a:cubicBezTo>
                    <a:pt x="0" y="11"/>
                    <a:pt x="0" y="19"/>
                    <a:pt x="0" y="21"/>
                  </a:cubicBezTo>
                  <a:cubicBezTo>
                    <a:pt x="0" y="22"/>
                    <a:pt x="3" y="28"/>
                    <a:pt x="5" y="28"/>
                  </a:cubicBezTo>
                  <a:cubicBezTo>
                    <a:pt x="6" y="29"/>
                    <a:pt x="4" y="32"/>
                    <a:pt x="6" y="33"/>
                  </a:cubicBezTo>
                  <a:cubicBezTo>
                    <a:pt x="8" y="34"/>
                    <a:pt x="7" y="37"/>
                    <a:pt x="6" y="36"/>
                  </a:cubicBezTo>
                  <a:cubicBezTo>
                    <a:pt x="5" y="36"/>
                    <a:pt x="6" y="41"/>
                    <a:pt x="5" y="42"/>
                  </a:cubicBezTo>
                  <a:cubicBezTo>
                    <a:pt x="3" y="44"/>
                    <a:pt x="4" y="47"/>
                    <a:pt x="7" y="50"/>
                  </a:cubicBezTo>
                  <a:cubicBezTo>
                    <a:pt x="11" y="53"/>
                    <a:pt x="11" y="57"/>
                    <a:pt x="11" y="59"/>
                  </a:cubicBezTo>
                  <a:cubicBezTo>
                    <a:pt x="11" y="61"/>
                    <a:pt x="12" y="61"/>
                    <a:pt x="12" y="65"/>
                  </a:cubicBezTo>
                  <a:cubicBezTo>
                    <a:pt x="12" y="65"/>
                    <a:pt x="9" y="77"/>
                    <a:pt x="6" y="77"/>
                  </a:cubicBezTo>
                  <a:cubicBezTo>
                    <a:pt x="6" y="80"/>
                    <a:pt x="5" y="85"/>
                    <a:pt x="4" y="88"/>
                  </a:cubicBezTo>
                  <a:cubicBezTo>
                    <a:pt x="3" y="91"/>
                    <a:pt x="2" y="95"/>
                    <a:pt x="4" y="95"/>
                  </a:cubicBezTo>
                  <a:cubicBezTo>
                    <a:pt x="7" y="95"/>
                    <a:pt x="11" y="99"/>
                    <a:pt x="14" y="104"/>
                  </a:cubicBezTo>
                  <a:cubicBezTo>
                    <a:pt x="15" y="105"/>
                    <a:pt x="16" y="107"/>
                    <a:pt x="16" y="108"/>
                  </a:cubicBezTo>
                  <a:cubicBezTo>
                    <a:pt x="18" y="108"/>
                    <a:pt x="20" y="108"/>
                    <a:pt x="21" y="108"/>
                  </a:cubicBezTo>
                  <a:cubicBezTo>
                    <a:pt x="24" y="109"/>
                    <a:pt x="24" y="111"/>
                    <a:pt x="24" y="112"/>
                  </a:cubicBezTo>
                  <a:cubicBezTo>
                    <a:pt x="24" y="114"/>
                    <a:pt x="29" y="113"/>
                    <a:pt x="30" y="113"/>
                  </a:cubicBezTo>
                  <a:cubicBezTo>
                    <a:pt x="31" y="113"/>
                    <a:pt x="30" y="111"/>
                    <a:pt x="33" y="110"/>
                  </a:cubicBezTo>
                  <a:cubicBezTo>
                    <a:pt x="31" y="108"/>
                    <a:pt x="27" y="106"/>
                    <a:pt x="24" y="105"/>
                  </a:cubicBezTo>
                  <a:cubicBezTo>
                    <a:pt x="21" y="105"/>
                    <a:pt x="19" y="99"/>
                    <a:pt x="19" y="97"/>
                  </a:cubicBezTo>
                  <a:cubicBezTo>
                    <a:pt x="19" y="94"/>
                    <a:pt x="16" y="92"/>
                    <a:pt x="16" y="90"/>
                  </a:cubicBezTo>
                  <a:cubicBezTo>
                    <a:pt x="16" y="87"/>
                    <a:pt x="14" y="87"/>
                    <a:pt x="12" y="86"/>
                  </a:cubicBezTo>
                  <a:cubicBezTo>
                    <a:pt x="9" y="85"/>
                    <a:pt x="12" y="77"/>
                    <a:pt x="12" y="74"/>
                  </a:cubicBezTo>
                  <a:cubicBezTo>
                    <a:pt x="12" y="71"/>
                    <a:pt x="18" y="62"/>
                    <a:pt x="16" y="59"/>
                  </a:cubicBezTo>
                  <a:cubicBezTo>
                    <a:pt x="15" y="57"/>
                    <a:pt x="22" y="54"/>
                    <a:pt x="23" y="58"/>
                  </a:cubicBezTo>
                  <a:cubicBezTo>
                    <a:pt x="24" y="60"/>
                    <a:pt x="24" y="62"/>
                    <a:pt x="28" y="61"/>
                  </a:cubicBezTo>
                  <a:cubicBezTo>
                    <a:pt x="33" y="61"/>
                    <a:pt x="33" y="65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7" y="63"/>
                    <a:pt x="36" y="63"/>
                    <a:pt x="36" y="6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988;p79">
              <a:extLst>
                <a:ext uri="{FF2B5EF4-FFF2-40B4-BE49-F238E27FC236}">
                  <a16:creationId xmlns:a16="http://schemas.microsoft.com/office/drawing/2014/main" id="{6C371C30-2FF8-E16A-D7F9-298D0AA51F34}"/>
                </a:ext>
              </a:extLst>
            </p:cNvPr>
            <p:cNvSpPr/>
            <p:nvPr/>
          </p:nvSpPr>
          <p:spPr>
            <a:xfrm>
              <a:off x="4885759" y="1946298"/>
              <a:ext cx="477116" cy="391480"/>
            </a:xfrm>
            <a:custGeom>
              <a:avLst/>
              <a:gdLst/>
              <a:ahLst/>
              <a:cxnLst/>
              <a:rect l="l" t="t" r="r" b="b"/>
              <a:pathLst>
                <a:path w="72" h="59" extrusionOk="0">
                  <a:moveTo>
                    <a:pt x="2" y="13"/>
                  </a:moveTo>
                  <a:cubicBezTo>
                    <a:pt x="2" y="13"/>
                    <a:pt x="3" y="18"/>
                    <a:pt x="2" y="20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4"/>
                    <a:pt x="4" y="25"/>
                    <a:pt x="4" y="26"/>
                  </a:cubicBezTo>
                  <a:cubicBezTo>
                    <a:pt x="4" y="28"/>
                    <a:pt x="5" y="27"/>
                    <a:pt x="5" y="30"/>
                  </a:cubicBezTo>
                  <a:cubicBezTo>
                    <a:pt x="5" y="34"/>
                    <a:pt x="6" y="36"/>
                    <a:pt x="7" y="37"/>
                  </a:cubicBezTo>
                  <a:cubicBezTo>
                    <a:pt x="8" y="37"/>
                    <a:pt x="8" y="38"/>
                    <a:pt x="7" y="40"/>
                  </a:cubicBezTo>
                  <a:cubicBezTo>
                    <a:pt x="9" y="41"/>
                    <a:pt x="10" y="42"/>
                    <a:pt x="12" y="42"/>
                  </a:cubicBezTo>
                  <a:cubicBezTo>
                    <a:pt x="15" y="44"/>
                    <a:pt x="16" y="45"/>
                    <a:pt x="16" y="46"/>
                  </a:cubicBezTo>
                  <a:cubicBezTo>
                    <a:pt x="16" y="47"/>
                    <a:pt x="20" y="49"/>
                    <a:pt x="20" y="48"/>
                  </a:cubicBezTo>
                  <a:cubicBezTo>
                    <a:pt x="21" y="46"/>
                    <a:pt x="23" y="47"/>
                    <a:pt x="24" y="47"/>
                  </a:cubicBezTo>
                  <a:cubicBezTo>
                    <a:pt x="26" y="47"/>
                    <a:pt x="26" y="49"/>
                    <a:pt x="26" y="49"/>
                  </a:cubicBezTo>
                  <a:cubicBezTo>
                    <a:pt x="26" y="50"/>
                    <a:pt x="30" y="49"/>
                    <a:pt x="31" y="50"/>
                  </a:cubicBezTo>
                  <a:cubicBezTo>
                    <a:pt x="33" y="51"/>
                    <a:pt x="33" y="54"/>
                    <a:pt x="35" y="55"/>
                  </a:cubicBezTo>
                  <a:cubicBezTo>
                    <a:pt x="36" y="56"/>
                    <a:pt x="38" y="54"/>
                    <a:pt x="39" y="54"/>
                  </a:cubicBezTo>
                  <a:cubicBezTo>
                    <a:pt x="40" y="55"/>
                    <a:pt x="44" y="56"/>
                    <a:pt x="46" y="55"/>
                  </a:cubicBezTo>
                  <a:cubicBezTo>
                    <a:pt x="48" y="54"/>
                    <a:pt x="48" y="56"/>
                    <a:pt x="51" y="56"/>
                  </a:cubicBezTo>
                  <a:cubicBezTo>
                    <a:pt x="54" y="56"/>
                    <a:pt x="57" y="57"/>
                    <a:pt x="58" y="57"/>
                  </a:cubicBezTo>
                  <a:cubicBezTo>
                    <a:pt x="58" y="58"/>
                    <a:pt x="60" y="58"/>
                    <a:pt x="61" y="59"/>
                  </a:cubicBezTo>
                  <a:cubicBezTo>
                    <a:pt x="62" y="57"/>
                    <a:pt x="61" y="54"/>
                    <a:pt x="61" y="53"/>
                  </a:cubicBezTo>
                  <a:cubicBezTo>
                    <a:pt x="61" y="52"/>
                    <a:pt x="68" y="48"/>
                    <a:pt x="69" y="47"/>
                  </a:cubicBezTo>
                  <a:cubicBezTo>
                    <a:pt x="70" y="45"/>
                    <a:pt x="71" y="45"/>
                    <a:pt x="72" y="44"/>
                  </a:cubicBezTo>
                  <a:cubicBezTo>
                    <a:pt x="72" y="42"/>
                    <a:pt x="70" y="37"/>
                    <a:pt x="69" y="37"/>
                  </a:cubicBezTo>
                  <a:cubicBezTo>
                    <a:pt x="68" y="36"/>
                    <a:pt x="68" y="32"/>
                    <a:pt x="68" y="30"/>
                  </a:cubicBezTo>
                  <a:cubicBezTo>
                    <a:pt x="69" y="28"/>
                    <a:pt x="66" y="27"/>
                    <a:pt x="66" y="26"/>
                  </a:cubicBezTo>
                  <a:cubicBezTo>
                    <a:pt x="66" y="25"/>
                    <a:pt x="69" y="23"/>
                    <a:pt x="70" y="23"/>
                  </a:cubicBezTo>
                  <a:cubicBezTo>
                    <a:pt x="72" y="22"/>
                    <a:pt x="71" y="17"/>
                    <a:pt x="70" y="16"/>
                  </a:cubicBezTo>
                  <a:cubicBezTo>
                    <a:pt x="69" y="14"/>
                    <a:pt x="68" y="13"/>
                    <a:pt x="69" y="11"/>
                  </a:cubicBezTo>
                  <a:cubicBezTo>
                    <a:pt x="70" y="8"/>
                    <a:pt x="63" y="6"/>
                    <a:pt x="63" y="6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58" y="7"/>
                    <a:pt x="44" y="5"/>
                    <a:pt x="43" y="5"/>
                  </a:cubicBezTo>
                  <a:cubicBezTo>
                    <a:pt x="43" y="5"/>
                    <a:pt x="41" y="4"/>
                    <a:pt x="39" y="3"/>
                  </a:cubicBezTo>
                  <a:cubicBezTo>
                    <a:pt x="39" y="5"/>
                    <a:pt x="37" y="6"/>
                    <a:pt x="36" y="6"/>
                  </a:cubicBezTo>
                  <a:cubicBezTo>
                    <a:pt x="32" y="6"/>
                    <a:pt x="32" y="2"/>
                    <a:pt x="32" y="1"/>
                  </a:cubicBezTo>
                  <a:cubicBezTo>
                    <a:pt x="32" y="0"/>
                    <a:pt x="19" y="2"/>
                    <a:pt x="16" y="6"/>
                  </a:cubicBezTo>
                  <a:cubicBezTo>
                    <a:pt x="12" y="9"/>
                    <a:pt x="4" y="8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ubicBezTo>
                    <a:pt x="2" y="12"/>
                    <a:pt x="2" y="12"/>
                    <a:pt x="2" y="1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989;p79">
              <a:extLst>
                <a:ext uri="{FF2B5EF4-FFF2-40B4-BE49-F238E27FC236}">
                  <a16:creationId xmlns:a16="http://schemas.microsoft.com/office/drawing/2014/main" id="{65B7DD1E-CD81-2F6B-145B-0536B8ACFDC1}"/>
                </a:ext>
              </a:extLst>
            </p:cNvPr>
            <p:cNvSpPr/>
            <p:nvPr/>
          </p:nvSpPr>
          <p:spPr>
            <a:xfrm>
              <a:off x="4963229" y="2574204"/>
              <a:ext cx="171272" cy="171273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19" y="23"/>
                  </a:moveTo>
                  <a:cubicBezTo>
                    <a:pt x="19" y="22"/>
                    <a:pt x="24" y="14"/>
                    <a:pt x="25" y="14"/>
                  </a:cubicBezTo>
                  <a:cubicBezTo>
                    <a:pt x="25" y="14"/>
                    <a:pt x="26" y="8"/>
                    <a:pt x="25" y="5"/>
                  </a:cubicBezTo>
                  <a:cubicBezTo>
                    <a:pt x="22" y="2"/>
                    <a:pt x="19" y="2"/>
                    <a:pt x="19" y="2"/>
                  </a:cubicBezTo>
                  <a:cubicBezTo>
                    <a:pt x="19" y="2"/>
                    <a:pt x="9" y="2"/>
                    <a:pt x="8" y="1"/>
                  </a:cubicBezTo>
                  <a:cubicBezTo>
                    <a:pt x="6" y="0"/>
                    <a:pt x="4" y="2"/>
                    <a:pt x="3" y="2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5"/>
                    <a:pt x="3" y="6"/>
                    <a:pt x="3" y="9"/>
                  </a:cubicBezTo>
                  <a:cubicBezTo>
                    <a:pt x="3" y="11"/>
                    <a:pt x="9" y="14"/>
                    <a:pt x="9" y="16"/>
                  </a:cubicBezTo>
                  <a:cubicBezTo>
                    <a:pt x="9" y="17"/>
                    <a:pt x="12" y="19"/>
                    <a:pt x="15" y="23"/>
                  </a:cubicBezTo>
                  <a:cubicBezTo>
                    <a:pt x="16" y="24"/>
                    <a:pt x="18" y="25"/>
                    <a:pt x="19" y="26"/>
                  </a:cubicBezTo>
                  <a:cubicBezTo>
                    <a:pt x="19" y="25"/>
                    <a:pt x="19" y="24"/>
                    <a:pt x="19" y="2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990;p79">
              <a:extLst>
                <a:ext uri="{FF2B5EF4-FFF2-40B4-BE49-F238E27FC236}">
                  <a16:creationId xmlns:a16="http://schemas.microsoft.com/office/drawing/2014/main" id="{205AC7CC-6D13-72E8-5D8E-F794C6D702E9}"/>
                </a:ext>
              </a:extLst>
            </p:cNvPr>
            <p:cNvSpPr/>
            <p:nvPr/>
          </p:nvSpPr>
          <p:spPr>
            <a:xfrm>
              <a:off x="4869443" y="2496815"/>
              <a:ext cx="260986" cy="228362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23" y="28"/>
                  </a:moveTo>
                  <a:cubicBezTo>
                    <a:pt x="23" y="26"/>
                    <a:pt x="17" y="22"/>
                    <a:pt x="17" y="21"/>
                  </a:cubicBezTo>
                  <a:cubicBezTo>
                    <a:pt x="17" y="18"/>
                    <a:pt x="13" y="17"/>
                    <a:pt x="13" y="15"/>
                  </a:cubicBezTo>
                  <a:cubicBezTo>
                    <a:pt x="13" y="13"/>
                    <a:pt x="15" y="12"/>
                    <a:pt x="17" y="13"/>
                  </a:cubicBezTo>
                  <a:cubicBezTo>
                    <a:pt x="18" y="14"/>
                    <a:pt x="20" y="11"/>
                    <a:pt x="22" y="12"/>
                  </a:cubicBezTo>
                  <a:cubicBezTo>
                    <a:pt x="23" y="13"/>
                    <a:pt x="33" y="13"/>
                    <a:pt x="33" y="13"/>
                  </a:cubicBezTo>
                  <a:cubicBezTo>
                    <a:pt x="33" y="13"/>
                    <a:pt x="36" y="14"/>
                    <a:pt x="39" y="17"/>
                  </a:cubicBezTo>
                  <a:cubicBezTo>
                    <a:pt x="39" y="16"/>
                    <a:pt x="39" y="15"/>
                    <a:pt x="39" y="15"/>
                  </a:cubicBezTo>
                  <a:cubicBezTo>
                    <a:pt x="39" y="13"/>
                    <a:pt x="39" y="11"/>
                    <a:pt x="37" y="10"/>
                  </a:cubicBezTo>
                  <a:cubicBezTo>
                    <a:pt x="36" y="10"/>
                    <a:pt x="36" y="7"/>
                    <a:pt x="35" y="5"/>
                  </a:cubicBezTo>
                  <a:cubicBezTo>
                    <a:pt x="34" y="6"/>
                    <a:pt x="33" y="6"/>
                    <a:pt x="33" y="6"/>
                  </a:cubicBezTo>
                  <a:cubicBezTo>
                    <a:pt x="30" y="7"/>
                    <a:pt x="26" y="6"/>
                    <a:pt x="25" y="4"/>
                  </a:cubicBezTo>
                  <a:cubicBezTo>
                    <a:pt x="24" y="3"/>
                    <a:pt x="20" y="1"/>
                    <a:pt x="19" y="0"/>
                  </a:cubicBezTo>
                  <a:cubicBezTo>
                    <a:pt x="18" y="1"/>
                    <a:pt x="15" y="2"/>
                    <a:pt x="14" y="3"/>
                  </a:cubicBezTo>
                  <a:cubicBezTo>
                    <a:pt x="13" y="3"/>
                    <a:pt x="13" y="7"/>
                    <a:pt x="13" y="7"/>
                  </a:cubicBezTo>
                  <a:cubicBezTo>
                    <a:pt x="11" y="7"/>
                    <a:pt x="10" y="9"/>
                    <a:pt x="10" y="10"/>
                  </a:cubicBezTo>
                  <a:cubicBezTo>
                    <a:pt x="10" y="11"/>
                    <a:pt x="6" y="9"/>
                    <a:pt x="5" y="10"/>
                  </a:cubicBezTo>
                  <a:cubicBezTo>
                    <a:pt x="4" y="10"/>
                    <a:pt x="1" y="11"/>
                    <a:pt x="0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3" y="13"/>
                    <a:pt x="7" y="13"/>
                    <a:pt x="7" y="16"/>
                  </a:cubicBezTo>
                  <a:cubicBezTo>
                    <a:pt x="7" y="19"/>
                    <a:pt x="12" y="24"/>
                    <a:pt x="13" y="26"/>
                  </a:cubicBezTo>
                  <a:cubicBezTo>
                    <a:pt x="15" y="28"/>
                    <a:pt x="19" y="28"/>
                    <a:pt x="20" y="30"/>
                  </a:cubicBezTo>
                  <a:cubicBezTo>
                    <a:pt x="20" y="31"/>
                    <a:pt x="23" y="32"/>
                    <a:pt x="26" y="32"/>
                  </a:cubicBezTo>
                  <a:cubicBezTo>
                    <a:pt x="26" y="33"/>
                    <a:pt x="28" y="33"/>
                    <a:pt x="29" y="34"/>
                  </a:cubicBezTo>
                  <a:cubicBezTo>
                    <a:pt x="26" y="31"/>
                    <a:pt x="23" y="29"/>
                    <a:pt x="23" y="2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991;p79">
              <a:extLst>
                <a:ext uri="{FF2B5EF4-FFF2-40B4-BE49-F238E27FC236}">
                  <a16:creationId xmlns:a16="http://schemas.microsoft.com/office/drawing/2014/main" id="{7C75F1CF-0834-4397-3E1F-97DF915702BD}"/>
                </a:ext>
              </a:extLst>
            </p:cNvPr>
            <p:cNvSpPr/>
            <p:nvPr/>
          </p:nvSpPr>
          <p:spPr>
            <a:xfrm>
              <a:off x="5122270" y="2745563"/>
              <a:ext cx="93794" cy="171273"/>
            </a:xfrm>
            <a:custGeom>
              <a:avLst/>
              <a:gdLst/>
              <a:ahLst/>
              <a:cxnLst/>
              <a:rect l="l" t="t" r="r" b="b"/>
              <a:pathLst>
                <a:path w="14" h="26" extrusionOk="0">
                  <a:moveTo>
                    <a:pt x="10" y="22"/>
                  </a:moveTo>
                  <a:cubicBezTo>
                    <a:pt x="11" y="21"/>
                    <a:pt x="10" y="21"/>
                    <a:pt x="12" y="20"/>
                  </a:cubicBezTo>
                  <a:cubicBezTo>
                    <a:pt x="13" y="18"/>
                    <a:pt x="13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3"/>
                    <a:pt x="11" y="12"/>
                    <a:pt x="10" y="11"/>
                  </a:cubicBezTo>
                  <a:cubicBezTo>
                    <a:pt x="9" y="9"/>
                    <a:pt x="10" y="5"/>
                    <a:pt x="11" y="3"/>
                  </a:cubicBezTo>
                  <a:cubicBezTo>
                    <a:pt x="9" y="2"/>
                    <a:pt x="5" y="0"/>
                    <a:pt x="4" y="0"/>
                  </a:cubicBezTo>
                  <a:cubicBezTo>
                    <a:pt x="3" y="0"/>
                    <a:pt x="1" y="2"/>
                    <a:pt x="0" y="4"/>
                  </a:cubicBezTo>
                  <a:cubicBezTo>
                    <a:pt x="3" y="6"/>
                    <a:pt x="4" y="7"/>
                    <a:pt x="2" y="9"/>
                  </a:cubicBezTo>
                  <a:cubicBezTo>
                    <a:pt x="0" y="11"/>
                    <a:pt x="0" y="18"/>
                    <a:pt x="2" y="20"/>
                  </a:cubicBezTo>
                  <a:cubicBezTo>
                    <a:pt x="4" y="21"/>
                    <a:pt x="5" y="25"/>
                    <a:pt x="7" y="26"/>
                  </a:cubicBezTo>
                  <a:cubicBezTo>
                    <a:pt x="8" y="24"/>
                    <a:pt x="8" y="22"/>
                    <a:pt x="10" y="2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992;p79">
              <a:extLst>
                <a:ext uri="{FF2B5EF4-FFF2-40B4-BE49-F238E27FC236}">
                  <a16:creationId xmlns:a16="http://schemas.microsoft.com/office/drawing/2014/main" id="{38BC2B8F-BF6B-2A08-1675-7B37DC63BC2F}"/>
                </a:ext>
              </a:extLst>
            </p:cNvPr>
            <p:cNvSpPr/>
            <p:nvPr/>
          </p:nvSpPr>
          <p:spPr>
            <a:xfrm>
              <a:off x="4669626" y="2345931"/>
              <a:ext cx="367005" cy="159040"/>
            </a:xfrm>
            <a:custGeom>
              <a:avLst/>
              <a:gdLst/>
              <a:ahLst/>
              <a:cxnLst/>
              <a:rect l="l" t="t" r="r" b="b"/>
              <a:pathLst>
                <a:path w="55" h="24" extrusionOk="0">
                  <a:moveTo>
                    <a:pt x="46" y="1"/>
                  </a:moveTo>
                  <a:cubicBezTo>
                    <a:pt x="45" y="0"/>
                    <a:pt x="39" y="0"/>
                    <a:pt x="39" y="0"/>
                  </a:cubicBezTo>
                  <a:cubicBezTo>
                    <a:pt x="39" y="0"/>
                    <a:pt x="39" y="1"/>
                    <a:pt x="38" y="2"/>
                  </a:cubicBezTo>
                  <a:cubicBezTo>
                    <a:pt x="37" y="3"/>
                    <a:pt x="34" y="3"/>
                    <a:pt x="32" y="3"/>
                  </a:cubicBezTo>
                  <a:cubicBezTo>
                    <a:pt x="31" y="4"/>
                    <a:pt x="28" y="4"/>
                    <a:pt x="28" y="6"/>
                  </a:cubicBezTo>
                  <a:cubicBezTo>
                    <a:pt x="27" y="7"/>
                    <a:pt x="24" y="6"/>
                    <a:pt x="24" y="11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2"/>
                    <a:pt x="15" y="13"/>
                    <a:pt x="14" y="14"/>
                  </a:cubicBezTo>
                  <a:cubicBezTo>
                    <a:pt x="14" y="15"/>
                    <a:pt x="12" y="15"/>
                    <a:pt x="10" y="14"/>
                  </a:cubicBezTo>
                  <a:cubicBezTo>
                    <a:pt x="9" y="13"/>
                    <a:pt x="7" y="13"/>
                    <a:pt x="6" y="15"/>
                  </a:cubicBezTo>
                  <a:cubicBezTo>
                    <a:pt x="4" y="16"/>
                    <a:pt x="3" y="13"/>
                    <a:pt x="2" y="13"/>
                  </a:cubicBezTo>
                  <a:cubicBezTo>
                    <a:pt x="0" y="14"/>
                    <a:pt x="1" y="17"/>
                    <a:pt x="1" y="18"/>
                  </a:cubicBezTo>
                  <a:cubicBezTo>
                    <a:pt x="1" y="18"/>
                    <a:pt x="3" y="21"/>
                    <a:pt x="4" y="20"/>
                  </a:cubicBezTo>
                  <a:cubicBezTo>
                    <a:pt x="6" y="19"/>
                    <a:pt x="8" y="20"/>
                    <a:pt x="9" y="21"/>
                  </a:cubicBezTo>
                  <a:cubicBezTo>
                    <a:pt x="11" y="22"/>
                    <a:pt x="13" y="20"/>
                    <a:pt x="14" y="19"/>
                  </a:cubicBezTo>
                  <a:cubicBezTo>
                    <a:pt x="14" y="18"/>
                    <a:pt x="19" y="18"/>
                    <a:pt x="20" y="18"/>
                  </a:cubicBezTo>
                  <a:cubicBezTo>
                    <a:pt x="20" y="18"/>
                    <a:pt x="20" y="21"/>
                    <a:pt x="21" y="22"/>
                  </a:cubicBezTo>
                  <a:cubicBezTo>
                    <a:pt x="22" y="22"/>
                    <a:pt x="24" y="23"/>
                    <a:pt x="27" y="23"/>
                  </a:cubicBezTo>
                  <a:cubicBezTo>
                    <a:pt x="30" y="23"/>
                    <a:pt x="34" y="24"/>
                    <a:pt x="35" y="24"/>
                  </a:cubicBezTo>
                  <a:cubicBezTo>
                    <a:pt x="37" y="24"/>
                    <a:pt x="39" y="22"/>
                    <a:pt x="42" y="22"/>
                  </a:cubicBezTo>
                  <a:cubicBezTo>
                    <a:pt x="45" y="22"/>
                    <a:pt x="46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19"/>
                    <a:pt x="47" y="18"/>
                    <a:pt x="48" y="18"/>
                  </a:cubicBezTo>
                  <a:cubicBezTo>
                    <a:pt x="49" y="18"/>
                    <a:pt x="49" y="16"/>
                    <a:pt x="49" y="15"/>
                  </a:cubicBezTo>
                  <a:cubicBezTo>
                    <a:pt x="50" y="14"/>
                    <a:pt x="49" y="12"/>
                    <a:pt x="50" y="13"/>
                  </a:cubicBezTo>
                  <a:cubicBezTo>
                    <a:pt x="52" y="13"/>
                    <a:pt x="54" y="13"/>
                    <a:pt x="54" y="11"/>
                  </a:cubicBezTo>
                  <a:cubicBezTo>
                    <a:pt x="54" y="10"/>
                    <a:pt x="54" y="9"/>
                    <a:pt x="55" y="8"/>
                  </a:cubicBezTo>
                  <a:cubicBezTo>
                    <a:pt x="53" y="6"/>
                    <a:pt x="52" y="2"/>
                    <a:pt x="52" y="2"/>
                  </a:cubicBezTo>
                  <a:cubicBezTo>
                    <a:pt x="52" y="2"/>
                    <a:pt x="48" y="3"/>
                    <a:pt x="46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993;p79">
              <a:extLst>
                <a:ext uri="{FF2B5EF4-FFF2-40B4-BE49-F238E27FC236}">
                  <a16:creationId xmlns:a16="http://schemas.microsoft.com/office/drawing/2014/main" id="{A12D1A50-3F92-84CB-0C8B-60B67C10D6A0}"/>
                </a:ext>
              </a:extLst>
            </p:cNvPr>
            <p:cNvSpPr/>
            <p:nvPr/>
          </p:nvSpPr>
          <p:spPr>
            <a:xfrm>
              <a:off x="4991776" y="2358164"/>
              <a:ext cx="318078" cy="187584"/>
            </a:xfrm>
            <a:custGeom>
              <a:avLst/>
              <a:gdLst/>
              <a:ahLst/>
              <a:cxnLst/>
              <a:rect l="l" t="t" r="r" b="b"/>
              <a:pathLst>
                <a:path w="48" h="28" extrusionOk="0">
                  <a:moveTo>
                    <a:pt x="46" y="6"/>
                  </a:moveTo>
                  <a:cubicBezTo>
                    <a:pt x="46" y="5"/>
                    <a:pt x="45" y="5"/>
                    <a:pt x="44" y="4"/>
                  </a:cubicBezTo>
                  <a:cubicBezTo>
                    <a:pt x="42" y="4"/>
                    <a:pt x="40" y="3"/>
                    <a:pt x="40" y="3"/>
                  </a:cubicBezTo>
                  <a:cubicBezTo>
                    <a:pt x="39" y="1"/>
                    <a:pt x="34" y="1"/>
                    <a:pt x="33" y="0"/>
                  </a:cubicBezTo>
                  <a:cubicBezTo>
                    <a:pt x="32" y="0"/>
                    <a:pt x="28" y="5"/>
                    <a:pt x="27" y="5"/>
                  </a:cubicBezTo>
                  <a:cubicBezTo>
                    <a:pt x="25" y="5"/>
                    <a:pt x="18" y="6"/>
                    <a:pt x="18" y="7"/>
                  </a:cubicBezTo>
                  <a:cubicBezTo>
                    <a:pt x="18" y="9"/>
                    <a:pt x="11" y="9"/>
                    <a:pt x="8" y="7"/>
                  </a:cubicBezTo>
                  <a:cubicBezTo>
                    <a:pt x="8" y="7"/>
                    <a:pt x="7" y="7"/>
                    <a:pt x="7" y="6"/>
                  </a:cubicBezTo>
                  <a:cubicBezTo>
                    <a:pt x="6" y="7"/>
                    <a:pt x="6" y="7"/>
                    <a:pt x="6" y="8"/>
                  </a:cubicBezTo>
                  <a:cubicBezTo>
                    <a:pt x="6" y="10"/>
                    <a:pt x="4" y="10"/>
                    <a:pt x="3" y="10"/>
                  </a:cubicBezTo>
                  <a:cubicBezTo>
                    <a:pt x="2" y="9"/>
                    <a:pt x="3" y="12"/>
                    <a:pt x="2" y="13"/>
                  </a:cubicBezTo>
                  <a:cubicBezTo>
                    <a:pt x="2" y="14"/>
                    <a:pt x="2" y="16"/>
                    <a:pt x="1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6" y="24"/>
                    <a:pt x="7" y="25"/>
                  </a:cubicBezTo>
                  <a:cubicBezTo>
                    <a:pt x="9" y="27"/>
                    <a:pt x="13" y="28"/>
                    <a:pt x="16" y="27"/>
                  </a:cubicBezTo>
                  <a:cubicBezTo>
                    <a:pt x="17" y="27"/>
                    <a:pt x="26" y="24"/>
                    <a:pt x="26" y="24"/>
                  </a:cubicBezTo>
                  <a:cubicBezTo>
                    <a:pt x="26" y="24"/>
                    <a:pt x="28" y="25"/>
                    <a:pt x="28" y="25"/>
                  </a:cubicBezTo>
                  <a:cubicBezTo>
                    <a:pt x="28" y="25"/>
                    <a:pt x="29" y="25"/>
                    <a:pt x="30" y="25"/>
                  </a:cubicBezTo>
                  <a:cubicBezTo>
                    <a:pt x="31" y="25"/>
                    <a:pt x="33" y="24"/>
                    <a:pt x="35" y="22"/>
                  </a:cubicBezTo>
                  <a:cubicBezTo>
                    <a:pt x="38" y="20"/>
                    <a:pt x="40" y="11"/>
                    <a:pt x="42" y="11"/>
                  </a:cubicBezTo>
                  <a:cubicBezTo>
                    <a:pt x="43" y="10"/>
                    <a:pt x="45" y="8"/>
                    <a:pt x="47" y="7"/>
                  </a:cubicBezTo>
                  <a:cubicBezTo>
                    <a:pt x="48" y="7"/>
                    <a:pt x="48" y="6"/>
                    <a:pt x="46" y="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994;p79">
              <a:extLst>
                <a:ext uri="{FF2B5EF4-FFF2-40B4-BE49-F238E27FC236}">
                  <a16:creationId xmlns:a16="http://schemas.microsoft.com/office/drawing/2014/main" id="{93D43B1A-CC96-D12D-74A0-A4DAB85A9D6D}"/>
                </a:ext>
              </a:extLst>
            </p:cNvPr>
            <p:cNvSpPr/>
            <p:nvPr/>
          </p:nvSpPr>
          <p:spPr>
            <a:xfrm>
              <a:off x="4796040" y="2207277"/>
              <a:ext cx="314000" cy="15904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44" y="11"/>
                  </a:moveTo>
                  <a:cubicBezTo>
                    <a:pt x="43" y="10"/>
                    <a:pt x="39" y="11"/>
                    <a:pt x="39" y="10"/>
                  </a:cubicBezTo>
                  <a:cubicBezTo>
                    <a:pt x="39" y="9"/>
                    <a:pt x="39" y="7"/>
                    <a:pt x="37" y="7"/>
                  </a:cubicBezTo>
                  <a:cubicBezTo>
                    <a:pt x="36" y="7"/>
                    <a:pt x="34" y="6"/>
                    <a:pt x="33" y="8"/>
                  </a:cubicBezTo>
                  <a:cubicBezTo>
                    <a:pt x="33" y="10"/>
                    <a:pt x="29" y="7"/>
                    <a:pt x="29" y="6"/>
                  </a:cubicBezTo>
                  <a:cubicBezTo>
                    <a:pt x="29" y="6"/>
                    <a:pt x="28" y="5"/>
                    <a:pt x="24" y="3"/>
                  </a:cubicBezTo>
                  <a:cubicBezTo>
                    <a:pt x="23" y="3"/>
                    <a:pt x="22" y="2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2"/>
                    <a:pt x="17" y="0"/>
                    <a:pt x="15" y="2"/>
                  </a:cubicBezTo>
                  <a:cubicBezTo>
                    <a:pt x="14" y="3"/>
                    <a:pt x="12" y="3"/>
                    <a:pt x="10" y="5"/>
                  </a:cubicBezTo>
                  <a:cubicBezTo>
                    <a:pt x="8" y="6"/>
                    <a:pt x="4" y="6"/>
                    <a:pt x="1" y="7"/>
                  </a:cubicBezTo>
                  <a:cubicBezTo>
                    <a:pt x="0" y="7"/>
                    <a:pt x="1" y="9"/>
                    <a:pt x="2" y="11"/>
                  </a:cubicBezTo>
                  <a:cubicBezTo>
                    <a:pt x="3" y="13"/>
                    <a:pt x="3" y="17"/>
                    <a:pt x="5" y="18"/>
                  </a:cubicBezTo>
                  <a:cubicBezTo>
                    <a:pt x="6" y="18"/>
                    <a:pt x="12" y="22"/>
                    <a:pt x="12" y="23"/>
                  </a:cubicBezTo>
                  <a:cubicBezTo>
                    <a:pt x="12" y="23"/>
                    <a:pt x="12" y="23"/>
                    <a:pt x="12" y="24"/>
                  </a:cubicBezTo>
                  <a:cubicBezTo>
                    <a:pt x="14" y="24"/>
                    <a:pt x="18" y="24"/>
                    <a:pt x="19" y="23"/>
                  </a:cubicBezTo>
                  <a:cubicBezTo>
                    <a:pt x="20" y="22"/>
                    <a:pt x="20" y="20"/>
                    <a:pt x="20" y="20"/>
                  </a:cubicBezTo>
                  <a:cubicBezTo>
                    <a:pt x="20" y="20"/>
                    <a:pt x="25" y="20"/>
                    <a:pt x="27" y="22"/>
                  </a:cubicBezTo>
                  <a:cubicBezTo>
                    <a:pt x="29" y="24"/>
                    <a:pt x="33" y="23"/>
                    <a:pt x="33" y="23"/>
                  </a:cubicBezTo>
                  <a:cubicBezTo>
                    <a:pt x="33" y="23"/>
                    <a:pt x="33" y="23"/>
                    <a:pt x="33" y="24"/>
                  </a:cubicBezTo>
                  <a:cubicBezTo>
                    <a:pt x="34" y="23"/>
                    <a:pt x="35" y="22"/>
                    <a:pt x="36" y="22"/>
                  </a:cubicBezTo>
                  <a:cubicBezTo>
                    <a:pt x="37" y="21"/>
                    <a:pt x="40" y="21"/>
                    <a:pt x="42" y="18"/>
                  </a:cubicBezTo>
                  <a:cubicBezTo>
                    <a:pt x="44" y="17"/>
                    <a:pt x="45" y="16"/>
                    <a:pt x="47" y="15"/>
                  </a:cubicBezTo>
                  <a:cubicBezTo>
                    <a:pt x="46" y="14"/>
                    <a:pt x="45" y="12"/>
                    <a:pt x="44" y="1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995;p79">
              <a:extLst>
                <a:ext uri="{FF2B5EF4-FFF2-40B4-BE49-F238E27FC236}">
                  <a16:creationId xmlns:a16="http://schemas.microsoft.com/office/drawing/2014/main" id="{09AB9D33-5AE4-31AA-BEF2-025988406878}"/>
                </a:ext>
              </a:extLst>
            </p:cNvPr>
            <p:cNvSpPr/>
            <p:nvPr/>
          </p:nvSpPr>
          <p:spPr>
            <a:xfrm>
              <a:off x="5016248" y="2305147"/>
              <a:ext cx="273222" cy="118262"/>
            </a:xfrm>
            <a:custGeom>
              <a:avLst/>
              <a:gdLst/>
              <a:ahLst/>
              <a:cxnLst/>
              <a:rect l="l" t="t" r="r" b="b"/>
              <a:pathLst>
                <a:path w="41" h="18" extrusionOk="0">
                  <a:moveTo>
                    <a:pt x="31" y="2"/>
                  </a:moveTo>
                  <a:cubicBezTo>
                    <a:pt x="29" y="2"/>
                    <a:pt x="28" y="0"/>
                    <a:pt x="26" y="1"/>
                  </a:cubicBezTo>
                  <a:cubicBezTo>
                    <a:pt x="24" y="2"/>
                    <a:pt x="20" y="1"/>
                    <a:pt x="19" y="0"/>
                  </a:cubicBezTo>
                  <a:cubicBezTo>
                    <a:pt x="19" y="0"/>
                    <a:pt x="17" y="2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1" y="2"/>
                    <a:pt x="9" y="4"/>
                  </a:cubicBezTo>
                  <a:cubicBezTo>
                    <a:pt x="7" y="6"/>
                    <a:pt x="5" y="6"/>
                    <a:pt x="3" y="7"/>
                  </a:cubicBezTo>
                  <a:cubicBezTo>
                    <a:pt x="2" y="7"/>
                    <a:pt x="1" y="8"/>
                    <a:pt x="0" y="9"/>
                  </a:cubicBezTo>
                  <a:cubicBezTo>
                    <a:pt x="1" y="11"/>
                    <a:pt x="3" y="14"/>
                    <a:pt x="4" y="16"/>
                  </a:cubicBezTo>
                  <a:cubicBezTo>
                    <a:pt x="7" y="18"/>
                    <a:pt x="14" y="18"/>
                    <a:pt x="14" y="16"/>
                  </a:cubicBezTo>
                  <a:cubicBezTo>
                    <a:pt x="14" y="14"/>
                    <a:pt x="20" y="13"/>
                    <a:pt x="22" y="13"/>
                  </a:cubicBezTo>
                  <a:cubicBezTo>
                    <a:pt x="23" y="13"/>
                    <a:pt x="28" y="8"/>
                    <a:pt x="29" y="8"/>
                  </a:cubicBezTo>
                  <a:cubicBezTo>
                    <a:pt x="30" y="9"/>
                    <a:pt x="34" y="9"/>
                    <a:pt x="35" y="11"/>
                  </a:cubicBezTo>
                  <a:cubicBezTo>
                    <a:pt x="36" y="11"/>
                    <a:pt x="38" y="12"/>
                    <a:pt x="40" y="12"/>
                  </a:cubicBezTo>
                  <a:cubicBezTo>
                    <a:pt x="39" y="12"/>
                    <a:pt x="39" y="11"/>
                    <a:pt x="39" y="10"/>
                  </a:cubicBezTo>
                  <a:cubicBezTo>
                    <a:pt x="39" y="8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4"/>
                    <a:pt x="38" y="4"/>
                    <a:pt x="38" y="3"/>
                  </a:cubicBezTo>
                  <a:cubicBezTo>
                    <a:pt x="37" y="3"/>
                    <a:pt x="34" y="2"/>
                    <a:pt x="31" y="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996;p79">
              <a:extLst>
                <a:ext uri="{FF2B5EF4-FFF2-40B4-BE49-F238E27FC236}">
                  <a16:creationId xmlns:a16="http://schemas.microsoft.com/office/drawing/2014/main" id="{445D29B2-3D9D-CC69-A219-D12E726DE515}"/>
                </a:ext>
              </a:extLst>
            </p:cNvPr>
            <p:cNvSpPr/>
            <p:nvPr/>
          </p:nvSpPr>
          <p:spPr>
            <a:xfrm>
              <a:off x="3715399" y="2761874"/>
              <a:ext cx="179428" cy="313999"/>
            </a:xfrm>
            <a:custGeom>
              <a:avLst/>
              <a:gdLst/>
              <a:ahLst/>
              <a:cxnLst/>
              <a:rect l="l" t="t" r="r" b="b"/>
              <a:pathLst>
                <a:path w="27" h="47" extrusionOk="0">
                  <a:moveTo>
                    <a:pt x="20" y="38"/>
                  </a:moveTo>
                  <a:cubicBezTo>
                    <a:pt x="23" y="37"/>
                    <a:pt x="19" y="35"/>
                    <a:pt x="18" y="34"/>
                  </a:cubicBezTo>
                  <a:cubicBezTo>
                    <a:pt x="17" y="34"/>
                    <a:pt x="18" y="30"/>
                    <a:pt x="20" y="30"/>
                  </a:cubicBezTo>
                  <a:cubicBezTo>
                    <a:pt x="22" y="30"/>
                    <a:pt x="20" y="28"/>
                    <a:pt x="18" y="26"/>
                  </a:cubicBezTo>
                  <a:cubicBezTo>
                    <a:pt x="15" y="24"/>
                    <a:pt x="18" y="23"/>
                    <a:pt x="20" y="23"/>
                  </a:cubicBezTo>
                  <a:cubicBezTo>
                    <a:pt x="22" y="23"/>
                    <a:pt x="19" y="20"/>
                    <a:pt x="21" y="18"/>
                  </a:cubicBezTo>
                  <a:cubicBezTo>
                    <a:pt x="23" y="16"/>
                    <a:pt x="21" y="13"/>
                    <a:pt x="21" y="11"/>
                  </a:cubicBezTo>
                  <a:cubicBezTo>
                    <a:pt x="21" y="9"/>
                    <a:pt x="23" y="9"/>
                    <a:pt x="25" y="6"/>
                  </a:cubicBezTo>
                  <a:cubicBezTo>
                    <a:pt x="27" y="5"/>
                    <a:pt x="24" y="6"/>
                    <a:pt x="24" y="4"/>
                  </a:cubicBezTo>
                  <a:cubicBezTo>
                    <a:pt x="24" y="2"/>
                    <a:pt x="21" y="2"/>
                    <a:pt x="19" y="3"/>
                  </a:cubicBezTo>
                  <a:cubicBezTo>
                    <a:pt x="17" y="5"/>
                    <a:pt x="17" y="3"/>
                    <a:pt x="16" y="3"/>
                  </a:cubicBezTo>
                  <a:cubicBezTo>
                    <a:pt x="14" y="3"/>
                    <a:pt x="12" y="4"/>
                    <a:pt x="12" y="2"/>
                  </a:cubicBezTo>
                  <a:cubicBezTo>
                    <a:pt x="12" y="0"/>
                    <a:pt x="10" y="0"/>
                    <a:pt x="9" y="2"/>
                  </a:cubicBezTo>
                  <a:cubicBezTo>
                    <a:pt x="8" y="2"/>
                    <a:pt x="8" y="3"/>
                    <a:pt x="7" y="3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10"/>
                    <a:pt x="5" y="22"/>
                    <a:pt x="3" y="25"/>
                  </a:cubicBezTo>
                  <a:cubicBezTo>
                    <a:pt x="0" y="29"/>
                    <a:pt x="3" y="30"/>
                    <a:pt x="5" y="32"/>
                  </a:cubicBezTo>
                  <a:cubicBezTo>
                    <a:pt x="8" y="34"/>
                    <a:pt x="6" y="43"/>
                    <a:pt x="6" y="45"/>
                  </a:cubicBezTo>
                  <a:cubicBezTo>
                    <a:pt x="6" y="47"/>
                    <a:pt x="9" y="47"/>
                    <a:pt x="12" y="47"/>
                  </a:cubicBezTo>
                  <a:cubicBezTo>
                    <a:pt x="14" y="47"/>
                    <a:pt x="16" y="46"/>
                    <a:pt x="18" y="45"/>
                  </a:cubicBezTo>
                  <a:cubicBezTo>
                    <a:pt x="17" y="44"/>
                    <a:pt x="17" y="43"/>
                    <a:pt x="17" y="43"/>
                  </a:cubicBezTo>
                  <a:cubicBezTo>
                    <a:pt x="17" y="41"/>
                    <a:pt x="17" y="38"/>
                    <a:pt x="20" y="3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997;p79">
              <a:extLst>
                <a:ext uri="{FF2B5EF4-FFF2-40B4-BE49-F238E27FC236}">
                  <a16:creationId xmlns:a16="http://schemas.microsoft.com/office/drawing/2014/main" id="{7B874288-9072-CC63-3AA5-3E7773DAC0FA}"/>
                </a:ext>
              </a:extLst>
            </p:cNvPr>
            <p:cNvSpPr/>
            <p:nvPr/>
          </p:nvSpPr>
          <p:spPr>
            <a:xfrm>
              <a:off x="4351551" y="2048249"/>
              <a:ext cx="207972" cy="179429"/>
            </a:xfrm>
            <a:custGeom>
              <a:avLst/>
              <a:gdLst/>
              <a:ahLst/>
              <a:cxnLst/>
              <a:rect l="l" t="t" r="r" b="b"/>
              <a:pathLst>
                <a:path w="31" h="27" extrusionOk="0">
                  <a:moveTo>
                    <a:pt x="9" y="20"/>
                  </a:moveTo>
                  <a:cubicBezTo>
                    <a:pt x="11" y="19"/>
                    <a:pt x="13" y="20"/>
                    <a:pt x="15" y="21"/>
                  </a:cubicBezTo>
                  <a:cubicBezTo>
                    <a:pt x="16" y="23"/>
                    <a:pt x="18" y="23"/>
                    <a:pt x="20" y="25"/>
                  </a:cubicBezTo>
                  <a:cubicBezTo>
                    <a:pt x="20" y="26"/>
                    <a:pt x="21" y="26"/>
                    <a:pt x="21" y="27"/>
                  </a:cubicBezTo>
                  <a:cubicBezTo>
                    <a:pt x="21" y="25"/>
                    <a:pt x="21" y="22"/>
                    <a:pt x="22" y="21"/>
                  </a:cubicBezTo>
                  <a:cubicBezTo>
                    <a:pt x="23" y="19"/>
                    <a:pt x="21" y="18"/>
                    <a:pt x="23" y="18"/>
                  </a:cubicBezTo>
                  <a:cubicBezTo>
                    <a:pt x="24" y="18"/>
                    <a:pt x="27" y="18"/>
                    <a:pt x="27" y="16"/>
                  </a:cubicBezTo>
                  <a:cubicBezTo>
                    <a:pt x="27" y="13"/>
                    <a:pt x="28" y="14"/>
                    <a:pt x="29" y="13"/>
                  </a:cubicBezTo>
                  <a:cubicBezTo>
                    <a:pt x="29" y="12"/>
                    <a:pt x="27" y="9"/>
                    <a:pt x="26" y="9"/>
                  </a:cubicBezTo>
                  <a:cubicBezTo>
                    <a:pt x="26" y="8"/>
                    <a:pt x="28" y="8"/>
                    <a:pt x="30" y="6"/>
                  </a:cubicBezTo>
                  <a:cubicBezTo>
                    <a:pt x="31" y="5"/>
                    <a:pt x="31" y="3"/>
                    <a:pt x="30" y="0"/>
                  </a:cubicBezTo>
                  <a:cubicBezTo>
                    <a:pt x="30" y="1"/>
                    <a:pt x="29" y="2"/>
                    <a:pt x="28" y="1"/>
                  </a:cubicBezTo>
                  <a:cubicBezTo>
                    <a:pt x="26" y="0"/>
                    <a:pt x="23" y="1"/>
                    <a:pt x="20" y="2"/>
                  </a:cubicBezTo>
                  <a:cubicBezTo>
                    <a:pt x="17" y="2"/>
                    <a:pt x="16" y="6"/>
                    <a:pt x="17" y="6"/>
                  </a:cubicBezTo>
                  <a:cubicBezTo>
                    <a:pt x="19" y="8"/>
                    <a:pt x="14" y="8"/>
                    <a:pt x="14" y="6"/>
                  </a:cubicBezTo>
                  <a:cubicBezTo>
                    <a:pt x="13" y="5"/>
                    <a:pt x="10" y="6"/>
                    <a:pt x="10" y="8"/>
                  </a:cubicBezTo>
                  <a:cubicBezTo>
                    <a:pt x="10" y="11"/>
                    <a:pt x="7" y="12"/>
                    <a:pt x="7" y="15"/>
                  </a:cubicBezTo>
                  <a:cubicBezTo>
                    <a:pt x="8" y="18"/>
                    <a:pt x="4" y="20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3"/>
                    <a:pt x="2" y="23"/>
                    <a:pt x="3" y="23"/>
                  </a:cubicBezTo>
                  <a:cubicBezTo>
                    <a:pt x="5" y="23"/>
                    <a:pt x="9" y="22"/>
                    <a:pt x="9" y="2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998;p79">
              <a:extLst>
                <a:ext uri="{FF2B5EF4-FFF2-40B4-BE49-F238E27FC236}">
                  <a16:creationId xmlns:a16="http://schemas.microsoft.com/office/drawing/2014/main" id="{2C436D54-9419-72BD-BBE6-EF846578C057}"/>
                </a:ext>
              </a:extLst>
            </p:cNvPr>
            <p:cNvSpPr/>
            <p:nvPr/>
          </p:nvSpPr>
          <p:spPr>
            <a:xfrm>
              <a:off x="4486121" y="2264369"/>
              <a:ext cx="24467" cy="48934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2" y="0"/>
                  </a:moveTo>
                  <a:cubicBezTo>
                    <a:pt x="0" y="1"/>
                    <a:pt x="0" y="3"/>
                    <a:pt x="0" y="6"/>
                  </a:cubicBezTo>
                  <a:cubicBezTo>
                    <a:pt x="0" y="6"/>
                    <a:pt x="3" y="6"/>
                    <a:pt x="4" y="7"/>
                  </a:cubicBezTo>
                  <a:cubicBezTo>
                    <a:pt x="4" y="3"/>
                    <a:pt x="2" y="2"/>
                    <a:pt x="2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999;p79">
              <a:extLst>
                <a:ext uri="{FF2B5EF4-FFF2-40B4-BE49-F238E27FC236}">
                  <a16:creationId xmlns:a16="http://schemas.microsoft.com/office/drawing/2014/main" id="{55A78438-19E1-7C32-37E8-955E2810DBBF}"/>
                </a:ext>
              </a:extLst>
            </p:cNvPr>
            <p:cNvSpPr/>
            <p:nvPr/>
          </p:nvSpPr>
          <p:spPr>
            <a:xfrm>
              <a:off x="4318929" y="2178736"/>
              <a:ext cx="191661" cy="134573"/>
            </a:xfrm>
            <a:custGeom>
              <a:avLst/>
              <a:gdLst/>
              <a:ahLst/>
              <a:cxnLst/>
              <a:rect l="l" t="t" r="r" b="b"/>
              <a:pathLst>
                <a:path w="29" h="20" extrusionOk="0">
                  <a:moveTo>
                    <a:pt x="0" y="5"/>
                  </a:moveTo>
                  <a:cubicBezTo>
                    <a:pt x="0" y="7"/>
                    <a:pt x="2" y="10"/>
                    <a:pt x="3" y="8"/>
                  </a:cubicBezTo>
                  <a:cubicBezTo>
                    <a:pt x="4" y="7"/>
                    <a:pt x="6" y="10"/>
                    <a:pt x="7" y="10"/>
                  </a:cubicBezTo>
                  <a:cubicBezTo>
                    <a:pt x="9" y="11"/>
                    <a:pt x="12" y="12"/>
                    <a:pt x="12" y="13"/>
                  </a:cubicBezTo>
                  <a:cubicBezTo>
                    <a:pt x="12" y="14"/>
                    <a:pt x="13" y="16"/>
                    <a:pt x="14" y="16"/>
                  </a:cubicBezTo>
                  <a:cubicBezTo>
                    <a:pt x="15" y="15"/>
                    <a:pt x="17" y="12"/>
                    <a:pt x="17" y="14"/>
                  </a:cubicBezTo>
                  <a:cubicBezTo>
                    <a:pt x="17" y="15"/>
                    <a:pt x="18" y="18"/>
                    <a:pt x="19" y="18"/>
                  </a:cubicBezTo>
                  <a:cubicBezTo>
                    <a:pt x="21" y="17"/>
                    <a:pt x="22" y="20"/>
                    <a:pt x="24" y="19"/>
                  </a:cubicBezTo>
                  <a:cubicBezTo>
                    <a:pt x="24" y="19"/>
                    <a:pt x="24" y="19"/>
                    <a:pt x="25" y="19"/>
                  </a:cubicBezTo>
                  <a:cubicBezTo>
                    <a:pt x="25" y="16"/>
                    <a:pt x="26" y="14"/>
                    <a:pt x="27" y="13"/>
                  </a:cubicBezTo>
                  <a:cubicBezTo>
                    <a:pt x="27" y="13"/>
                    <a:pt x="28" y="12"/>
                    <a:pt x="28" y="11"/>
                  </a:cubicBezTo>
                  <a:cubicBezTo>
                    <a:pt x="29" y="10"/>
                    <a:pt x="27" y="8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6" y="6"/>
                    <a:pt x="25" y="5"/>
                  </a:cubicBezTo>
                  <a:cubicBezTo>
                    <a:pt x="23" y="3"/>
                    <a:pt x="21" y="3"/>
                    <a:pt x="20" y="1"/>
                  </a:cubicBezTo>
                  <a:cubicBezTo>
                    <a:pt x="18" y="1"/>
                    <a:pt x="16" y="0"/>
                    <a:pt x="14" y="1"/>
                  </a:cubicBezTo>
                  <a:cubicBezTo>
                    <a:pt x="14" y="2"/>
                    <a:pt x="10" y="3"/>
                    <a:pt x="8" y="3"/>
                  </a:cubicBezTo>
                  <a:cubicBezTo>
                    <a:pt x="7" y="3"/>
                    <a:pt x="6" y="3"/>
                    <a:pt x="5" y="2"/>
                  </a:cubicBezTo>
                  <a:cubicBezTo>
                    <a:pt x="3" y="3"/>
                    <a:pt x="1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000;p79">
              <a:extLst>
                <a:ext uri="{FF2B5EF4-FFF2-40B4-BE49-F238E27FC236}">
                  <a16:creationId xmlns:a16="http://schemas.microsoft.com/office/drawing/2014/main" id="{85468286-9043-99DD-532B-97B0740B4E7B}"/>
                </a:ext>
              </a:extLst>
            </p:cNvPr>
            <p:cNvSpPr/>
            <p:nvPr/>
          </p:nvSpPr>
          <p:spPr>
            <a:xfrm>
              <a:off x="5187520" y="2378550"/>
              <a:ext cx="444494" cy="293610"/>
            </a:xfrm>
            <a:custGeom>
              <a:avLst/>
              <a:gdLst/>
              <a:ahLst/>
              <a:cxnLst/>
              <a:rect l="l" t="t" r="r" b="b"/>
              <a:pathLst>
                <a:path w="67" h="44" extrusionOk="0">
                  <a:moveTo>
                    <a:pt x="60" y="29"/>
                  </a:moveTo>
                  <a:cubicBezTo>
                    <a:pt x="59" y="29"/>
                    <a:pt x="56" y="28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5" y="26"/>
                    <a:pt x="55" y="20"/>
                    <a:pt x="56" y="19"/>
                  </a:cubicBezTo>
                  <a:cubicBezTo>
                    <a:pt x="58" y="17"/>
                    <a:pt x="53" y="11"/>
                    <a:pt x="52" y="9"/>
                  </a:cubicBezTo>
                  <a:cubicBezTo>
                    <a:pt x="51" y="7"/>
                    <a:pt x="49" y="4"/>
                    <a:pt x="47" y="0"/>
                  </a:cubicBezTo>
                  <a:cubicBezTo>
                    <a:pt x="45" y="1"/>
                    <a:pt x="43" y="2"/>
                    <a:pt x="43" y="2"/>
                  </a:cubicBezTo>
                  <a:cubicBezTo>
                    <a:pt x="42" y="4"/>
                    <a:pt x="40" y="4"/>
                    <a:pt x="39" y="4"/>
                  </a:cubicBezTo>
                  <a:cubicBezTo>
                    <a:pt x="38" y="4"/>
                    <a:pt x="36" y="4"/>
                    <a:pt x="35" y="4"/>
                  </a:cubicBezTo>
                  <a:cubicBezTo>
                    <a:pt x="34" y="5"/>
                    <a:pt x="32" y="6"/>
                    <a:pt x="32" y="5"/>
                  </a:cubicBezTo>
                  <a:cubicBezTo>
                    <a:pt x="31" y="4"/>
                    <a:pt x="28" y="4"/>
                    <a:pt x="27" y="4"/>
                  </a:cubicBezTo>
                  <a:cubicBezTo>
                    <a:pt x="26" y="4"/>
                    <a:pt x="21" y="3"/>
                    <a:pt x="20" y="3"/>
                  </a:cubicBezTo>
                  <a:cubicBezTo>
                    <a:pt x="19" y="3"/>
                    <a:pt x="18" y="3"/>
                    <a:pt x="17" y="4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4" y="5"/>
                    <a:pt x="13" y="7"/>
                    <a:pt x="12" y="8"/>
                  </a:cubicBezTo>
                  <a:cubicBezTo>
                    <a:pt x="10" y="8"/>
                    <a:pt x="7" y="16"/>
                    <a:pt x="4" y="19"/>
                  </a:cubicBezTo>
                  <a:cubicBezTo>
                    <a:pt x="2" y="21"/>
                    <a:pt x="0" y="22"/>
                    <a:pt x="0" y="23"/>
                  </a:cubicBezTo>
                  <a:cubicBezTo>
                    <a:pt x="0" y="23"/>
                    <a:pt x="2" y="26"/>
                    <a:pt x="2" y="27"/>
                  </a:cubicBezTo>
                  <a:cubicBezTo>
                    <a:pt x="2" y="28"/>
                    <a:pt x="3" y="29"/>
                    <a:pt x="5" y="29"/>
                  </a:cubicBezTo>
                  <a:cubicBezTo>
                    <a:pt x="7" y="29"/>
                    <a:pt x="5" y="34"/>
                    <a:pt x="6" y="34"/>
                  </a:cubicBezTo>
                  <a:cubicBezTo>
                    <a:pt x="7" y="34"/>
                    <a:pt x="14" y="35"/>
                    <a:pt x="14" y="37"/>
                  </a:cubicBezTo>
                  <a:cubicBezTo>
                    <a:pt x="14" y="38"/>
                    <a:pt x="15" y="39"/>
                    <a:pt x="14" y="39"/>
                  </a:cubicBezTo>
                  <a:cubicBezTo>
                    <a:pt x="16" y="40"/>
                    <a:pt x="18" y="43"/>
                    <a:pt x="19" y="42"/>
                  </a:cubicBezTo>
                  <a:cubicBezTo>
                    <a:pt x="20" y="42"/>
                    <a:pt x="26" y="43"/>
                    <a:pt x="26" y="43"/>
                  </a:cubicBezTo>
                  <a:cubicBezTo>
                    <a:pt x="28" y="43"/>
                    <a:pt x="33" y="43"/>
                    <a:pt x="35" y="43"/>
                  </a:cubicBezTo>
                  <a:cubicBezTo>
                    <a:pt x="37" y="44"/>
                    <a:pt x="39" y="43"/>
                    <a:pt x="40" y="41"/>
                  </a:cubicBezTo>
                  <a:cubicBezTo>
                    <a:pt x="41" y="39"/>
                    <a:pt x="47" y="39"/>
                    <a:pt x="49" y="39"/>
                  </a:cubicBezTo>
                  <a:cubicBezTo>
                    <a:pt x="51" y="40"/>
                    <a:pt x="54" y="40"/>
                    <a:pt x="55" y="41"/>
                  </a:cubicBezTo>
                  <a:cubicBezTo>
                    <a:pt x="55" y="42"/>
                    <a:pt x="57" y="43"/>
                    <a:pt x="59" y="44"/>
                  </a:cubicBezTo>
                  <a:cubicBezTo>
                    <a:pt x="60" y="42"/>
                    <a:pt x="59" y="41"/>
                    <a:pt x="59" y="39"/>
                  </a:cubicBezTo>
                  <a:cubicBezTo>
                    <a:pt x="60" y="38"/>
                    <a:pt x="61" y="34"/>
                    <a:pt x="63" y="34"/>
                  </a:cubicBezTo>
                  <a:cubicBezTo>
                    <a:pt x="65" y="34"/>
                    <a:pt x="67" y="34"/>
                    <a:pt x="67" y="30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5" y="28"/>
                    <a:pt x="64" y="27"/>
                    <a:pt x="64" y="27"/>
                  </a:cubicBezTo>
                  <a:cubicBezTo>
                    <a:pt x="64" y="27"/>
                    <a:pt x="61" y="29"/>
                    <a:pt x="60" y="2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001;p79">
              <a:extLst>
                <a:ext uri="{FF2B5EF4-FFF2-40B4-BE49-F238E27FC236}">
                  <a16:creationId xmlns:a16="http://schemas.microsoft.com/office/drawing/2014/main" id="{44BF525C-9540-2361-3248-32C62D07B3FD}"/>
                </a:ext>
              </a:extLst>
            </p:cNvPr>
            <p:cNvSpPr/>
            <p:nvPr/>
          </p:nvSpPr>
          <p:spPr>
            <a:xfrm>
              <a:off x="5501509" y="2370395"/>
              <a:ext cx="146805" cy="187584"/>
            </a:xfrm>
            <a:custGeom>
              <a:avLst/>
              <a:gdLst/>
              <a:ahLst/>
              <a:cxnLst/>
              <a:rect l="l" t="t" r="r" b="b"/>
              <a:pathLst>
                <a:path w="22" h="28" extrusionOk="0">
                  <a:moveTo>
                    <a:pt x="17" y="7"/>
                  </a:moveTo>
                  <a:cubicBezTo>
                    <a:pt x="16" y="5"/>
                    <a:pt x="13" y="4"/>
                    <a:pt x="11" y="4"/>
                  </a:cubicBezTo>
                  <a:cubicBezTo>
                    <a:pt x="9" y="4"/>
                    <a:pt x="7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4" y="8"/>
                    <a:pt x="5" y="10"/>
                  </a:cubicBezTo>
                  <a:cubicBezTo>
                    <a:pt x="7" y="12"/>
                    <a:pt x="11" y="18"/>
                    <a:pt x="9" y="20"/>
                  </a:cubicBezTo>
                  <a:cubicBezTo>
                    <a:pt x="8" y="21"/>
                    <a:pt x="8" y="26"/>
                    <a:pt x="10" y="28"/>
                  </a:cubicBezTo>
                  <a:cubicBezTo>
                    <a:pt x="11" y="27"/>
                    <a:pt x="15" y="23"/>
                    <a:pt x="15" y="22"/>
                  </a:cubicBezTo>
                  <a:cubicBezTo>
                    <a:pt x="15" y="20"/>
                    <a:pt x="15" y="17"/>
                    <a:pt x="18" y="18"/>
                  </a:cubicBezTo>
                  <a:cubicBezTo>
                    <a:pt x="20" y="19"/>
                    <a:pt x="22" y="20"/>
                    <a:pt x="22" y="19"/>
                  </a:cubicBezTo>
                  <a:cubicBezTo>
                    <a:pt x="22" y="18"/>
                    <a:pt x="22" y="15"/>
                    <a:pt x="21" y="15"/>
                  </a:cubicBezTo>
                  <a:cubicBezTo>
                    <a:pt x="19" y="14"/>
                    <a:pt x="18" y="10"/>
                    <a:pt x="17" y="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002;p79">
              <a:extLst>
                <a:ext uri="{FF2B5EF4-FFF2-40B4-BE49-F238E27FC236}">
                  <a16:creationId xmlns:a16="http://schemas.microsoft.com/office/drawing/2014/main" id="{D22F3D5F-7149-8563-3671-411DCD6E4910}"/>
                </a:ext>
              </a:extLst>
            </p:cNvPr>
            <p:cNvSpPr/>
            <p:nvPr/>
          </p:nvSpPr>
          <p:spPr>
            <a:xfrm>
              <a:off x="5273151" y="2639538"/>
              <a:ext cx="305844" cy="175351"/>
            </a:xfrm>
            <a:custGeom>
              <a:avLst/>
              <a:gdLst/>
              <a:ahLst/>
              <a:cxnLst/>
              <a:rect l="l" t="t" r="r" b="b"/>
              <a:pathLst>
                <a:path w="46" h="27" extrusionOk="0">
                  <a:moveTo>
                    <a:pt x="36" y="0"/>
                  </a:moveTo>
                  <a:cubicBezTo>
                    <a:pt x="34" y="0"/>
                    <a:pt x="28" y="0"/>
                    <a:pt x="27" y="2"/>
                  </a:cubicBezTo>
                  <a:cubicBezTo>
                    <a:pt x="26" y="4"/>
                    <a:pt x="24" y="5"/>
                    <a:pt x="22" y="4"/>
                  </a:cubicBezTo>
                  <a:cubicBezTo>
                    <a:pt x="20" y="4"/>
                    <a:pt x="15" y="4"/>
                    <a:pt x="14" y="4"/>
                  </a:cubicBezTo>
                  <a:cubicBezTo>
                    <a:pt x="13" y="4"/>
                    <a:pt x="7" y="3"/>
                    <a:pt x="6" y="3"/>
                  </a:cubicBezTo>
                  <a:cubicBezTo>
                    <a:pt x="5" y="4"/>
                    <a:pt x="3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" y="8"/>
                    <a:pt x="5" y="12"/>
                    <a:pt x="3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1" y="15"/>
                    <a:pt x="0" y="17"/>
                    <a:pt x="0" y="18"/>
                  </a:cubicBezTo>
                  <a:cubicBezTo>
                    <a:pt x="1" y="18"/>
                    <a:pt x="5" y="22"/>
                    <a:pt x="5" y="23"/>
                  </a:cubicBezTo>
                  <a:cubicBezTo>
                    <a:pt x="5" y="24"/>
                    <a:pt x="7" y="24"/>
                    <a:pt x="6" y="25"/>
                  </a:cubicBezTo>
                  <a:cubicBezTo>
                    <a:pt x="9" y="25"/>
                    <a:pt x="15" y="25"/>
                    <a:pt x="16" y="25"/>
                  </a:cubicBezTo>
                  <a:cubicBezTo>
                    <a:pt x="18" y="26"/>
                    <a:pt x="25" y="27"/>
                    <a:pt x="25" y="27"/>
                  </a:cubicBezTo>
                  <a:cubicBezTo>
                    <a:pt x="27" y="27"/>
                    <a:pt x="27" y="26"/>
                    <a:pt x="27" y="25"/>
                  </a:cubicBezTo>
                  <a:cubicBezTo>
                    <a:pt x="27" y="24"/>
                    <a:pt x="29" y="23"/>
                    <a:pt x="31" y="23"/>
                  </a:cubicBezTo>
                  <a:cubicBezTo>
                    <a:pt x="30" y="22"/>
                    <a:pt x="30" y="21"/>
                    <a:pt x="31" y="21"/>
                  </a:cubicBezTo>
                  <a:cubicBezTo>
                    <a:pt x="32" y="20"/>
                    <a:pt x="37" y="20"/>
                    <a:pt x="39" y="21"/>
                  </a:cubicBezTo>
                  <a:cubicBezTo>
                    <a:pt x="40" y="21"/>
                    <a:pt x="41" y="21"/>
                    <a:pt x="41" y="20"/>
                  </a:cubicBezTo>
                  <a:cubicBezTo>
                    <a:pt x="41" y="19"/>
                    <a:pt x="41" y="18"/>
                    <a:pt x="41" y="18"/>
                  </a:cubicBezTo>
                  <a:cubicBezTo>
                    <a:pt x="40" y="18"/>
                    <a:pt x="38" y="13"/>
                    <a:pt x="39" y="13"/>
                  </a:cubicBezTo>
                  <a:cubicBezTo>
                    <a:pt x="41" y="13"/>
                    <a:pt x="42" y="7"/>
                    <a:pt x="45" y="6"/>
                  </a:cubicBezTo>
                  <a:cubicBezTo>
                    <a:pt x="46" y="6"/>
                    <a:pt x="46" y="5"/>
                    <a:pt x="46" y="5"/>
                  </a:cubicBezTo>
                  <a:cubicBezTo>
                    <a:pt x="44" y="4"/>
                    <a:pt x="42" y="3"/>
                    <a:pt x="42" y="2"/>
                  </a:cubicBezTo>
                  <a:cubicBezTo>
                    <a:pt x="41" y="1"/>
                    <a:pt x="38" y="1"/>
                    <a:pt x="36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003;p79">
              <a:extLst>
                <a:ext uri="{FF2B5EF4-FFF2-40B4-BE49-F238E27FC236}">
                  <a16:creationId xmlns:a16="http://schemas.microsoft.com/office/drawing/2014/main" id="{49305B26-A89F-2ABD-AE98-F8AE39F31DC5}"/>
                </a:ext>
              </a:extLst>
            </p:cNvPr>
            <p:cNvSpPr/>
            <p:nvPr/>
          </p:nvSpPr>
          <p:spPr>
            <a:xfrm>
              <a:off x="5183440" y="2749644"/>
              <a:ext cx="138650" cy="93795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2" y="13"/>
                    <a:pt x="13" y="11"/>
                    <a:pt x="14" y="11"/>
                  </a:cubicBezTo>
                  <a:cubicBezTo>
                    <a:pt x="15" y="12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19" y="7"/>
                    <a:pt x="19" y="6"/>
                  </a:cubicBezTo>
                  <a:cubicBezTo>
                    <a:pt x="19" y="5"/>
                    <a:pt x="16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4"/>
                    <a:pt x="0" y="8"/>
                    <a:pt x="1" y="9"/>
                  </a:cubicBezTo>
                  <a:cubicBezTo>
                    <a:pt x="2" y="11"/>
                    <a:pt x="3" y="12"/>
                    <a:pt x="6" y="1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004;p79">
              <a:extLst>
                <a:ext uri="{FF2B5EF4-FFF2-40B4-BE49-F238E27FC236}">
                  <a16:creationId xmlns:a16="http://schemas.microsoft.com/office/drawing/2014/main" id="{ABF07F9D-5B5D-2782-6803-269590238881}"/>
                </a:ext>
              </a:extLst>
            </p:cNvPr>
            <p:cNvSpPr/>
            <p:nvPr/>
          </p:nvSpPr>
          <p:spPr>
            <a:xfrm>
              <a:off x="5273151" y="2113494"/>
              <a:ext cx="876744" cy="517897"/>
            </a:xfrm>
            <a:custGeom>
              <a:avLst/>
              <a:gdLst/>
              <a:ahLst/>
              <a:cxnLst/>
              <a:rect l="l" t="t" r="r" b="b"/>
              <a:pathLst>
                <a:path w="132" h="78" extrusionOk="0">
                  <a:moveTo>
                    <a:pt x="117" y="48"/>
                  </a:moveTo>
                  <a:cubicBezTo>
                    <a:pt x="119" y="48"/>
                    <a:pt x="121" y="44"/>
                    <a:pt x="123" y="44"/>
                  </a:cubicBezTo>
                  <a:cubicBezTo>
                    <a:pt x="124" y="44"/>
                    <a:pt x="129" y="45"/>
                    <a:pt x="129" y="44"/>
                  </a:cubicBezTo>
                  <a:cubicBezTo>
                    <a:pt x="129" y="44"/>
                    <a:pt x="131" y="41"/>
                    <a:pt x="131" y="40"/>
                  </a:cubicBezTo>
                  <a:cubicBezTo>
                    <a:pt x="130" y="40"/>
                    <a:pt x="128" y="38"/>
                    <a:pt x="129" y="37"/>
                  </a:cubicBezTo>
                  <a:cubicBezTo>
                    <a:pt x="129" y="37"/>
                    <a:pt x="132" y="37"/>
                    <a:pt x="132" y="35"/>
                  </a:cubicBezTo>
                  <a:cubicBezTo>
                    <a:pt x="132" y="34"/>
                    <a:pt x="130" y="34"/>
                    <a:pt x="130" y="33"/>
                  </a:cubicBezTo>
                  <a:cubicBezTo>
                    <a:pt x="130" y="32"/>
                    <a:pt x="132" y="32"/>
                    <a:pt x="132" y="31"/>
                  </a:cubicBezTo>
                  <a:cubicBezTo>
                    <a:pt x="132" y="29"/>
                    <a:pt x="130" y="29"/>
                    <a:pt x="127" y="28"/>
                  </a:cubicBezTo>
                  <a:cubicBezTo>
                    <a:pt x="125" y="27"/>
                    <a:pt x="123" y="27"/>
                    <a:pt x="121" y="26"/>
                  </a:cubicBezTo>
                  <a:cubicBezTo>
                    <a:pt x="119" y="25"/>
                    <a:pt x="115" y="26"/>
                    <a:pt x="115" y="25"/>
                  </a:cubicBezTo>
                  <a:cubicBezTo>
                    <a:pt x="115" y="24"/>
                    <a:pt x="112" y="22"/>
                    <a:pt x="111" y="21"/>
                  </a:cubicBezTo>
                  <a:cubicBezTo>
                    <a:pt x="111" y="20"/>
                    <a:pt x="108" y="20"/>
                    <a:pt x="108" y="21"/>
                  </a:cubicBezTo>
                  <a:cubicBezTo>
                    <a:pt x="107" y="22"/>
                    <a:pt x="105" y="22"/>
                    <a:pt x="104" y="21"/>
                  </a:cubicBezTo>
                  <a:cubicBezTo>
                    <a:pt x="102" y="21"/>
                    <a:pt x="101" y="19"/>
                    <a:pt x="100" y="20"/>
                  </a:cubicBezTo>
                  <a:cubicBezTo>
                    <a:pt x="99" y="20"/>
                    <a:pt x="96" y="20"/>
                    <a:pt x="97" y="19"/>
                  </a:cubicBezTo>
                  <a:cubicBezTo>
                    <a:pt x="97" y="17"/>
                    <a:pt x="96" y="13"/>
                    <a:pt x="94" y="13"/>
                  </a:cubicBezTo>
                  <a:cubicBezTo>
                    <a:pt x="93" y="12"/>
                    <a:pt x="89" y="13"/>
                    <a:pt x="88" y="11"/>
                  </a:cubicBezTo>
                  <a:cubicBezTo>
                    <a:pt x="88" y="10"/>
                    <a:pt x="86" y="8"/>
                    <a:pt x="87" y="7"/>
                  </a:cubicBezTo>
                  <a:cubicBezTo>
                    <a:pt x="87" y="7"/>
                    <a:pt x="86" y="3"/>
                    <a:pt x="86" y="2"/>
                  </a:cubicBezTo>
                  <a:cubicBezTo>
                    <a:pt x="85" y="0"/>
                    <a:pt x="81" y="1"/>
                    <a:pt x="80" y="1"/>
                  </a:cubicBezTo>
                  <a:cubicBezTo>
                    <a:pt x="79" y="2"/>
                    <a:pt x="76" y="1"/>
                    <a:pt x="75" y="1"/>
                  </a:cubicBezTo>
                  <a:cubicBezTo>
                    <a:pt x="73" y="2"/>
                    <a:pt x="73" y="3"/>
                    <a:pt x="72" y="3"/>
                  </a:cubicBezTo>
                  <a:cubicBezTo>
                    <a:pt x="71" y="3"/>
                    <a:pt x="70" y="3"/>
                    <a:pt x="70" y="2"/>
                  </a:cubicBezTo>
                  <a:cubicBezTo>
                    <a:pt x="68" y="3"/>
                    <a:pt x="65" y="3"/>
                    <a:pt x="65" y="3"/>
                  </a:cubicBezTo>
                  <a:cubicBezTo>
                    <a:pt x="65" y="3"/>
                    <a:pt x="60" y="7"/>
                    <a:pt x="60" y="8"/>
                  </a:cubicBezTo>
                  <a:cubicBezTo>
                    <a:pt x="60" y="9"/>
                    <a:pt x="60" y="12"/>
                    <a:pt x="59" y="10"/>
                  </a:cubicBezTo>
                  <a:cubicBezTo>
                    <a:pt x="58" y="9"/>
                    <a:pt x="53" y="9"/>
                    <a:pt x="52" y="10"/>
                  </a:cubicBezTo>
                  <a:cubicBezTo>
                    <a:pt x="51" y="11"/>
                    <a:pt x="49" y="7"/>
                    <a:pt x="48" y="8"/>
                  </a:cubicBezTo>
                  <a:cubicBezTo>
                    <a:pt x="46" y="9"/>
                    <a:pt x="43" y="7"/>
                    <a:pt x="42" y="8"/>
                  </a:cubicBezTo>
                  <a:cubicBezTo>
                    <a:pt x="42" y="9"/>
                    <a:pt x="39" y="8"/>
                    <a:pt x="37" y="7"/>
                  </a:cubicBezTo>
                  <a:cubicBezTo>
                    <a:pt x="36" y="7"/>
                    <a:pt x="32" y="7"/>
                    <a:pt x="31" y="7"/>
                  </a:cubicBezTo>
                  <a:cubicBezTo>
                    <a:pt x="29" y="5"/>
                    <a:pt x="21" y="5"/>
                    <a:pt x="18" y="5"/>
                  </a:cubicBezTo>
                  <a:cubicBezTo>
                    <a:pt x="15" y="5"/>
                    <a:pt x="14" y="7"/>
                    <a:pt x="13" y="7"/>
                  </a:cubicBezTo>
                  <a:cubicBezTo>
                    <a:pt x="12" y="9"/>
                    <a:pt x="11" y="8"/>
                    <a:pt x="9" y="8"/>
                  </a:cubicBezTo>
                  <a:cubicBezTo>
                    <a:pt x="9" y="9"/>
                    <a:pt x="10" y="10"/>
                    <a:pt x="10" y="11"/>
                  </a:cubicBezTo>
                  <a:cubicBezTo>
                    <a:pt x="11" y="12"/>
                    <a:pt x="13" y="17"/>
                    <a:pt x="12" y="19"/>
                  </a:cubicBezTo>
                  <a:cubicBezTo>
                    <a:pt x="12" y="19"/>
                    <a:pt x="11" y="19"/>
                    <a:pt x="10" y="21"/>
                  </a:cubicBezTo>
                  <a:cubicBezTo>
                    <a:pt x="9" y="22"/>
                    <a:pt x="2" y="27"/>
                    <a:pt x="2" y="28"/>
                  </a:cubicBezTo>
                  <a:cubicBezTo>
                    <a:pt x="2" y="29"/>
                    <a:pt x="3" y="32"/>
                    <a:pt x="2" y="33"/>
                  </a:cubicBezTo>
                  <a:cubicBezTo>
                    <a:pt x="1" y="34"/>
                    <a:pt x="0" y="37"/>
                    <a:pt x="0" y="39"/>
                  </a:cubicBezTo>
                  <a:cubicBezTo>
                    <a:pt x="0" y="40"/>
                    <a:pt x="1" y="42"/>
                    <a:pt x="2" y="43"/>
                  </a:cubicBezTo>
                  <a:cubicBezTo>
                    <a:pt x="3" y="43"/>
                    <a:pt x="3" y="43"/>
                    <a:pt x="4" y="44"/>
                  </a:cubicBezTo>
                  <a:cubicBezTo>
                    <a:pt x="5" y="43"/>
                    <a:pt x="6" y="43"/>
                    <a:pt x="7" y="43"/>
                  </a:cubicBezTo>
                  <a:cubicBezTo>
                    <a:pt x="8" y="43"/>
                    <a:pt x="12" y="44"/>
                    <a:pt x="14" y="44"/>
                  </a:cubicBezTo>
                  <a:cubicBezTo>
                    <a:pt x="15" y="44"/>
                    <a:pt x="18" y="44"/>
                    <a:pt x="19" y="45"/>
                  </a:cubicBezTo>
                  <a:cubicBezTo>
                    <a:pt x="19" y="46"/>
                    <a:pt x="21" y="45"/>
                    <a:pt x="22" y="44"/>
                  </a:cubicBezTo>
                  <a:cubicBezTo>
                    <a:pt x="23" y="44"/>
                    <a:pt x="24" y="44"/>
                    <a:pt x="25" y="44"/>
                  </a:cubicBezTo>
                  <a:cubicBezTo>
                    <a:pt x="27" y="44"/>
                    <a:pt x="29" y="44"/>
                    <a:pt x="30" y="42"/>
                  </a:cubicBezTo>
                  <a:cubicBezTo>
                    <a:pt x="30" y="41"/>
                    <a:pt x="37" y="39"/>
                    <a:pt x="38" y="39"/>
                  </a:cubicBezTo>
                  <a:cubicBezTo>
                    <a:pt x="40" y="39"/>
                    <a:pt x="43" y="43"/>
                    <a:pt x="45" y="43"/>
                  </a:cubicBezTo>
                  <a:cubicBezTo>
                    <a:pt x="47" y="43"/>
                    <a:pt x="49" y="44"/>
                    <a:pt x="50" y="46"/>
                  </a:cubicBezTo>
                  <a:cubicBezTo>
                    <a:pt x="51" y="49"/>
                    <a:pt x="53" y="53"/>
                    <a:pt x="55" y="54"/>
                  </a:cubicBezTo>
                  <a:cubicBezTo>
                    <a:pt x="56" y="55"/>
                    <a:pt x="56" y="57"/>
                    <a:pt x="56" y="58"/>
                  </a:cubicBezTo>
                  <a:cubicBezTo>
                    <a:pt x="56" y="59"/>
                    <a:pt x="54" y="58"/>
                    <a:pt x="51" y="57"/>
                  </a:cubicBezTo>
                  <a:cubicBezTo>
                    <a:pt x="48" y="57"/>
                    <a:pt x="48" y="59"/>
                    <a:pt x="48" y="61"/>
                  </a:cubicBezTo>
                  <a:cubicBezTo>
                    <a:pt x="48" y="62"/>
                    <a:pt x="45" y="67"/>
                    <a:pt x="44" y="68"/>
                  </a:cubicBezTo>
                  <a:cubicBezTo>
                    <a:pt x="43" y="69"/>
                    <a:pt x="46" y="69"/>
                    <a:pt x="47" y="69"/>
                  </a:cubicBezTo>
                  <a:cubicBezTo>
                    <a:pt x="48" y="69"/>
                    <a:pt x="50" y="68"/>
                    <a:pt x="51" y="68"/>
                  </a:cubicBezTo>
                  <a:cubicBezTo>
                    <a:pt x="51" y="68"/>
                    <a:pt x="52" y="69"/>
                    <a:pt x="54" y="69"/>
                  </a:cubicBezTo>
                  <a:cubicBezTo>
                    <a:pt x="53" y="66"/>
                    <a:pt x="54" y="67"/>
                    <a:pt x="57" y="64"/>
                  </a:cubicBezTo>
                  <a:cubicBezTo>
                    <a:pt x="60" y="61"/>
                    <a:pt x="60" y="57"/>
                    <a:pt x="63" y="57"/>
                  </a:cubicBezTo>
                  <a:cubicBezTo>
                    <a:pt x="66" y="56"/>
                    <a:pt x="68" y="55"/>
                    <a:pt x="72" y="56"/>
                  </a:cubicBezTo>
                  <a:cubicBezTo>
                    <a:pt x="76" y="56"/>
                    <a:pt x="70" y="58"/>
                    <a:pt x="72" y="60"/>
                  </a:cubicBezTo>
                  <a:cubicBezTo>
                    <a:pt x="75" y="62"/>
                    <a:pt x="84" y="59"/>
                    <a:pt x="84" y="62"/>
                  </a:cubicBezTo>
                  <a:cubicBezTo>
                    <a:pt x="85" y="64"/>
                    <a:pt x="74" y="67"/>
                    <a:pt x="74" y="68"/>
                  </a:cubicBezTo>
                  <a:cubicBezTo>
                    <a:pt x="75" y="69"/>
                    <a:pt x="81" y="69"/>
                    <a:pt x="83" y="70"/>
                  </a:cubicBezTo>
                  <a:cubicBezTo>
                    <a:pt x="84" y="72"/>
                    <a:pt x="82" y="75"/>
                    <a:pt x="83" y="77"/>
                  </a:cubicBezTo>
                  <a:cubicBezTo>
                    <a:pt x="84" y="78"/>
                    <a:pt x="86" y="77"/>
                    <a:pt x="88" y="75"/>
                  </a:cubicBezTo>
                  <a:cubicBezTo>
                    <a:pt x="91" y="73"/>
                    <a:pt x="93" y="74"/>
                    <a:pt x="96" y="72"/>
                  </a:cubicBezTo>
                  <a:cubicBezTo>
                    <a:pt x="98" y="70"/>
                    <a:pt x="105" y="72"/>
                    <a:pt x="106" y="70"/>
                  </a:cubicBezTo>
                  <a:cubicBezTo>
                    <a:pt x="107" y="69"/>
                    <a:pt x="104" y="69"/>
                    <a:pt x="98" y="69"/>
                  </a:cubicBezTo>
                  <a:cubicBezTo>
                    <a:pt x="93" y="69"/>
                    <a:pt x="92" y="64"/>
                    <a:pt x="92" y="63"/>
                  </a:cubicBezTo>
                  <a:cubicBezTo>
                    <a:pt x="92" y="61"/>
                    <a:pt x="98" y="57"/>
                    <a:pt x="101" y="57"/>
                  </a:cubicBezTo>
                  <a:cubicBezTo>
                    <a:pt x="105" y="57"/>
                    <a:pt x="108" y="56"/>
                    <a:pt x="111" y="54"/>
                  </a:cubicBezTo>
                  <a:cubicBezTo>
                    <a:pt x="112" y="53"/>
                    <a:pt x="115" y="53"/>
                    <a:pt x="117" y="52"/>
                  </a:cubicBezTo>
                  <a:cubicBezTo>
                    <a:pt x="117" y="51"/>
                    <a:pt x="116" y="49"/>
                    <a:pt x="117" y="4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005;p79">
              <a:extLst>
                <a:ext uri="{FF2B5EF4-FFF2-40B4-BE49-F238E27FC236}">
                  <a16:creationId xmlns:a16="http://schemas.microsoft.com/office/drawing/2014/main" id="{0DF1CA0F-9267-1B43-7307-4FF9120399FA}"/>
                </a:ext>
              </a:extLst>
            </p:cNvPr>
            <p:cNvSpPr/>
            <p:nvPr/>
          </p:nvSpPr>
          <p:spPr>
            <a:xfrm>
              <a:off x="5322092" y="1860659"/>
              <a:ext cx="464877" cy="330310"/>
            </a:xfrm>
            <a:custGeom>
              <a:avLst/>
              <a:gdLst/>
              <a:ahLst/>
              <a:cxnLst/>
              <a:rect l="l" t="t" r="r" b="b"/>
              <a:pathLst>
                <a:path w="70" h="50" extrusionOk="0">
                  <a:moveTo>
                    <a:pt x="66" y="24"/>
                  </a:moveTo>
                  <a:cubicBezTo>
                    <a:pt x="64" y="23"/>
                    <a:pt x="63" y="21"/>
                    <a:pt x="61" y="20"/>
                  </a:cubicBezTo>
                  <a:cubicBezTo>
                    <a:pt x="60" y="19"/>
                    <a:pt x="60" y="16"/>
                    <a:pt x="58" y="15"/>
                  </a:cubicBezTo>
                  <a:cubicBezTo>
                    <a:pt x="56" y="14"/>
                    <a:pt x="57" y="12"/>
                    <a:pt x="57" y="10"/>
                  </a:cubicBezTo>
                  <a:cubicBezTo>
                    <a:pt x="57" y="8"/>
                    <a:pt x="58" y="5"/>
                    <a:pt x="57" y="5"/>
                  </a:cubicBezTo>
                  <a:cubicBezTo>
                    <a:pt x="56" y="4"/>
                    <a:pt x="51" y="2"/>
                    <a:pt x="49" y="3"/>
                  </a:cubicBezTo>
                  <a:cubicBezTo>
                    <a:pt x="48" y="4"/>
                    <a:pt x="47" y="4"/>
                    <a:pt x="46" y="3"/>
                  </a:cubicBezTo>
                  <a:cubicBezTo>
                    <a:pt x="45" y="1"/>
                    <a:pt x="44" y="1"/>
                    <a:pt x="42" y="1"/>
                  </a:cubicBezTo>
                  <a:cubicBezTo>
                    <a:pt x="40" y="1"/>
                    <a:pt x="39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1"/>
                  </a:cubicBezTo>
                  <a:cubicBezTo>
                    <a:pt x="34" y="1"/>
                    <a:pt x="34" y="3"/>
                    <a:pt x="32" y="3"/>
                  </a:cubicBezTo>
                  <a:cubicBezTo>
                    <a:pt x="31" y="3"/>
                    <a:pt x="29" y="2"/>
                    <a:pt x="27" y="4"/>
                  </a:cubicBezTo>
                  <a:cubicBezTo>
                    <a:pt x="25" y="5"/>
                    <a:pt x="25" y="7"/>
                    <a:pt x="25" y="8"/>
                  </a:cubicBezTo>
                  <a:cubicBezTo>
                    <a:pt x="25" y="9"/>
                    <a:pt x="25" y="11"/>
                    <a:pt x="24" y="11"/>
                  </a:cubicBezTo>
                  <a:cubicBezTo>
                    <a:pt x="23" y="11"/>
                    <a:pt x="23" y="12"/>
                    <a:pt x="22" y="12"/>
                  </a:cubicBezTo>
                  <a:cubicBezTo>
                    <a:pt x="21" y="13"/>
                    <a:pt x="18" y="15"/>
                    <a:pt x="18" y="16"/>
                  </a:cubicBezTo>
                  <a:cubicBezTo>
                    <a:pt x="18" y="17"/>
                    <a:pt x="18" y="20"/>
                    <a:pt x="17" y="20"/>
                  </a:cubicBezTo>
                  <a:cubicBezTo>
                    <a:pt x="16" y="20"/>
                    <a:pt x="13" y="20"/>
                    <a:pt x="12" y="21"/>
                  </a:cubicBezTo>
                  <a:cubicBezTo>
                    <a:pt x="11" y="23"/>
                    <a:pt x="10" y="23"/>
                    <a:pt x="9" y="23"/>
                  </a:cubicBezTo>
                  <a:cubicBezTo>
                    <a:pt x="8" y="23"/>
                    <a:pt x="5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5"/>
                    <a:pt x="3" y="27"/>
                    <a:pt x="4" y="29"/>
                  </a:cubicBezTo>
                  <a:cubicBezTo>
                    <a:pt x="5" y="30"/>
                    <a:pt x="6" y="34"/>
                    <a:pt x="4" y="35"/>
                  </a:cubicBezTo>
                  <a:cubicBezTo>
                    <a:pt x="3" y="35"/>
                    <a:pt x="0" y="37"/>
                    <a:pt x="0" y="39"/>
                  </a:cubicBezTo>
                  <a:cubicBezTo>
                    <a:pt x="0" y="40"/>
                    <a:pt x="3" y="41"/>
                    <a:pt x="2" y="43"/>
                  </a:cubicBezTo>
                  <a:cubicBezTo>
                    <a:pt x="2" y="44"/>
                    <a:pt x="2" y="45"/>
                    <a:pt x="2" y="46"/>
                  </a:cubicBezTo>
                  <a:cubicBezTo>
                    <a:pt x="4" y="46"/>
                    <a:pt x="5" y="47"/>
                    <a:pt x="7" y="45"/>
                  </a:cubicBezTo>
                  <a:cubicBezTo>
                    <a:pt x="8" y="45"/>
                    <a:pt x="9" y="43"/>
                    <a:pt x="11" y="43"/>
                  </a:cubicBezTo>
                  <a:cubicBezTo>
                    <a:pt x="14" y="43"/>
                    <a:pt x="23" y="43"/>
                    <a:pt x="24" y="45"/>
                  </a:cubicBezTo>
                  <a:cubicBezTo>
                    <a:pt x="25" y="45"/>
                    <a:pt x="29" y="45"/>
                    <a:pt x="31" y="45"/>
                  </a:cubicBezTo>
                  <a:cubicBezTo>
                    <a:pt x="33" y="46"/>
                    <a:pt x="36" y="47"/>
                    <a:pt x="36" y="46"/>
                  </a:cubicBezTo>
                  <a:cubicBezTo>
                    <a:pt x="36" y="45"/>
                    <a:pt x="39" y="47"/>
                    <a:pt x="41" y="46"/>
                  </a:cubicBezTo>
                  <a:cubicBezTo>
                    <a:pt x="43" y="45"/>
                    <a:pt x="45" y="49"/>
                    <a:pt x="46" y="48"/>
                  </a:cubicBezTo>
                  <a:cubicBezTo>
                    <a:pt x="47" y="47"/>
                    <a:pt x="51" y="47"/>
                    <a:pt x="52" y="48"/>
                  </a:cubicBezTo>
                  <a:cubicBezTo>
                    <a:pt x="54" y="50"/>
                    <a:pt x="54" y="47"/>
                    <a:pt x="54" y="46"/>
                  </a:cubicBezTo>
                  <a:cubicBezTo>
                    <a:pt x="54" y="45"/>
                    <a:pt x="59" y="41"/>
                    <a:pt x="59" y="41"/>
                  </a:cubicBezTo>
                  <a:cubicBezTo>
                    <a:pt x="59" y="41"/>
                    <a:pt x="61" y="41"/>
                    <a:pt x="63" y="40"/>
                  </a:cubicBezTo>
                  <a:cubicBezTo>
                    <a:pt x="62" y="40"/>
                    <a:pt x="62" y="39"/>
                    <a:pt x="61" y="37"/>
                  </a:cubicBezTo>
                  <a:cubicBezTo>
                    <a:pt x="61" y="34"/>
                    <a:pt x="60" y="32"/>
                    <a:pt x="61" y="31"/>
                  </a:cubicBezTo>
                  <a:cubicBezTo>
                    <a:pt x="61" y="29"/>
                    <a:pt x="64" y="32"/>
                    <a:pt x="66" y="31"/>
                  </a:cubicBezTo>
                  <a:cubicBezTo>
                    <a:pt x="68" y="31"/>
                    <a:pt x="70" y="29"/>
                    <a:pt x="70" y="28"/>
                  </a:cubicBezTo>
                  <a:cubicBezTo>
                    <a:pt x="70" y="26"/>
                    <a:pt x="67" y="24"/>
                    <a:pt x="66" y="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006;p79">
              <a:extLst>
                <a:ext uri="{FF2B5EF4-FFF2-40B4-BE49-F238E27FC236}">
                  <a16:creationId xmlns:a16="http://schemas.microsoft.com/office/drawing/2014/main" id="{B03AC378-536B-FA9F-2F59-02395783D660}"/>
                </a:ext>
              </a:extLst>
            </p:cNvPr>
            <p:cNvSpPr/>
            <p:nvPr/>
          </p:nvSpPr>
          <p:spPr>
            <a:xfrm>
              <a:off x="5203831" y="1722014"/>
              <a:ext cx="362933" cy="171273"/>
            </a:xfrm>
            <a:custGeom>
              <a:avLst/>
              <a:gdLst/>
              <a:ahLst/>
              <a:cxnLst/>
              <a:rect l="l" t="t" r="r" b="b"/>
              <a:pathLst>
                <a:path w="55" h="26" extrusionOk="0">
                  <a:moveTo>
                    <a:pt x="19" y="19"/>
                  </a:moveTo>
                  <a:cubicBezTo>
                    <a:pt x="21" y="19"/>
                    <a:pt x="26" y="19"/>
                    <a:pt x="28" y="19"/>
                  </a:cubicBezTo>
                  <a:cubicBezTo>
                    <a:pt x="31" y="18"/>
                    <a:pt x="31" y="20"/>
                    <a:pt x="33" y="20"/>
                  </a:cubicBezTo>
                  <a:cubicBezTo>
                    <a:pt x="35" y="19"/>
                    <a:pt x="38" y="22"/>
                    <a:pt x="39" y="24"/>
                  </a:cubicBezTo>
                  <a:cubicBezTo>
                    <a:pt x="41" y="25"/>
                    <a:pt x="42" y="25"/>
                    <a:pt x="43" y="26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7" y="23"/>
                    <a:pt x="49" y="24"/>
                    <a:pt x="50" y="24"/>
                  </a:cubicBezTo>
                  <a:cubicBezTo>
                    <a:pt x="51" y="24"/>
                    <a:pt x="51" y="22"/>
                    <a:pt x="53" y="21"/>
                  </a:cubicBezTo>
                  <a:cubicBezTo>
                    <a:pt x="53" y="20"/>
                    <a:pt x="54" y="20"/>
                    <a:pt x="55" y="20"/>
                  </a:cubicBezTo>
                  <a:cubicBezTo>
                    <a:pt x="54" y="19"/>
                    <a:pt x="54" y="17"/>
                    <a:pt x="53" y="16"/>
                  </a:cubicBezTo>
                  <a:cubicBezTo>
                    <a:pt x="52" y="15"/>
                    <a:pt x="51" y="13"/>
                    <a:pt x="51" y="11"/>
                  </a:cubicBezTo>
                  <a:cubicBezTo>
                    <a:pt x="51" y="10"/>
                    <a:pt x="51" y="8"/>
                    <a:pt x="51" y="7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7" y="6"/>
                    <a:pt x="43" y="5"/>
                    <a:pt x="42" y="5"/>
                  </a:cubicBezTo>
                  <a:cubicBezTo>
                    <a:pt x="40" y="6"/>
                    <a:pt x="36" y="1"/>
                    <a:pt x="35" y="1"/>
                  </a:cubicBezTo>
                  <a:cubicBezTo>
                    <a:pt x="34" y="0"/>
                    <a:pt x="30" y="0"/>
                    <a:pt x="26" y="1"/>
                  </a:cubicBezTo>
                  <a:cubicBezTo>
                    <a:pt x="25" y="3"/>
                    <a:pt x="26" y="5"/>
                    <a:pt x="26" y="8"/>
                  </a:cubicBezTo>
                  <a:cubicBezTo>
                    <a:pt x="26" y="12"/>
                    <a:pt x="22" y="11"/>
                    <a:pt x="20" y="11"/>
                  </a:cubicBezTo>
                  <a:cubicBezTo>
                    <a:pt x="18" y="11"/>
                    <a:pt x="14" y="5"/>
                    <a:pt x="13" y="3"/>
                  </a:cubicBezTo>
                  <a:cubicBezTo>
                    <a:pt x="13" y="2"/>
                    <a:pt x="9" y="5"/>
                    <a:pt x="6" y="6"/>
                  </a:cubicBezTo>
                  <a:cubicBezTo>
                    <a:pt x="3" y="8"/>
                    <a:pt x="5" y="11"/>
                    <a:pt x="3" y="12"/>
                  </a:cubicBezTo>
                  <a:cubicBezTo>
                    <a:pt x="1" y="14"/>
                    <a:pt x="0" y="17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4" y="19"/>
                    <a:pt x="7" y="19"/>
                    <a:pt x="8" y="19"/>
                  </a:cubicBezTo>
                  <a:cubicBezTo>
                    <a:pt x="11" y="17"/>
                    <a:pt x="17" y="19"/>
                    <a:pt x="19" y="1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007;p79">
              <a:extLst>
                <a:ext uri="{FF2B5EF4-FFF2-40B4-BE49-F238E27FC236}">
                  <a16:creationId xmlns:a16="http://schemas.microsoft.com/office/drawing/2014/main" id="{3C1ED562-6EAF-34A2-C104-16E3063C2B09}"/>
                </a:ext>
              </a:extLst>
            </p:cNvPr>
            <p:cNvSpPr/>
            <p:nvPr/>
          </p:nvSpPr>
          <p:spPr>
            <a:xfrm>
              <a:off x="5203831" y="1828040"/>
              <a:ext cx="285455" cy="191662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6" y="14"/>
                  </a:moveTo>
                  <a:cubicBezTo>
                    <a:pt x="7" y="15"/>
                    <a:pt x="10" y="16"/>
                    <a:pt x="11" y="16"/>
                  </a:cubicBezTo>
                  <a:cubicBezTo>
                    <a:pt x="12" y="15"/>
                    <a:pt x="15" y="17"/>
                    <a:pt x="15" y="18"/>
                  </a:cubicBezTo>
                  <a:cubicBezTo>
                    <a:pt x="15" y="20"/>
                    <a:pt x="14" y="24"/>
                    <a:pt x="15" y="24"/>
                  </a:cubicBezTo>
                  <a:cubicBezTo>
                    <a:pt x="15" y="24"/>
                    <a:pt x="21" y="26"/>
                    <a:pt x="21" y="28"/>
                  </a:cubicBezTo>
                  <a:cubicBezTo>
                    <a:pt x="23" y="28"/>
                    <a:pt x="26" y="28"/>
                    <a:pt x="26" y="28"/>
                  </a:cubicBezTo>
                  <a:cubicBezTo>
                    <a:pt x="28" y="29"/>
                    <a:pt x="29" y="28"/>
                    <a:pt x="30" y="26"/>
                  </a:cubicBezTo>
                  <a:cubicBezTo>
                    <a:pt x="31" y="25"/>
                    <a:pt x="34" y="25"/>
                    <a:pt x="35" y="25"/>
                  </a:cubicBezTo>
                  <a:cubicBezTo>
                    <a:pt x="36" y="25"/>
                    <a:pt x="36" y="22"/>
                    <a:pt x="36" y="21"/>
                  </a:cubicBezTo>
                  <a:cubicBezTo>
                    <a:pt x="36" y="20"/>
                    <a:pt x="39" y="18"/>
                    <a:pt x="39" y="17"/>
                  </a:cubicBezTo>
                  <a:cubicBezTo>
                    <a:pt x="41" y="17"/>
                    <a:pt x="40" y="15"/>
                    <a:pt x="42" y="15"/>
                  </a:cubicBezTo>
                  <a:cubicBezTo>
                    <a:pt x="43" y="15"/>
                    <a:pt x="43" y="14"/>
                    <a:pt x="43" y="13"/>
                  </a:cubicBezTo>
                  <a:cubicBezTo>
                    <a:pt x="43" y="12"/>
                    <a:pt x="43" y="11"/>
                    <a:pt x="43" y="10"/>
                  </a:cubicBezTo>
                  <a:cubicBezTo>
                    <a:pt x="42" y="9"/>
                    <a:pt x="41" y="9"/>
                    <a:pt x="39" y="8"/>
                  </a:cubicBezTo>
                  <a:cubicBezTo>
                    <a:pt x="38" y="6"/>
                    <a:pt x="35" y="3"/>
                    <a:pt x="33" y="4"/>
                  </a:cubicBezTo>
                  <a:cubicBezTo>
                    <a:pt x="31" y="4"/>
                    <a:pt x="31" y="1"/>
                    <a:pt x="28" y="2"/>
                  </a:cubicBezTo>
                  <a:cubicBezTo>
                    <a:pt x="26" y="3"/>
                    <a:pt x="21" y="2"/>
                    <a:pt x="19" y="2"/>
                  </a:cubicBezTo>
                  <a:cubicBezTo>
                    <a:pt x="17" y="2"/>
                    <a:pt x="11" y="0"/>
                    <a:pt x="8" y="2"/>
                  </a:cubicBezTo>
                  <a:cubicBezTo>
                    <a:pt x="7" y="3"/>
                    <a:pt x="4" y="3"/>
                    <a:pt x="2" y="4"/>
                  </a:cubicBezTo>
                  <a:cubicBezTo>
                    <a:pt x="3" y="7"/>
                    <a:pt x="3" y="10"/>
                    <a:pt x="1" y="12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6" y="14"/>
                    <a:pt x="6" y="1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008;p79">
              <a:extLst>
                <a:ext uri="{FF2B5EF4-FFF2-40B4-BE49-F238E27FC236}">
                  <a16:creationId xmlns:a16="http://schemas.microsoft.com/office/drawing/2014/main" id="{013F473B-2EDB-ADD6-86CF-54C90C1C01EA}"/>
                </a:ext>
              </a:extLst>
            </p:cNvPr>
            <p:cNvSpPr/>
            <p:nvPr/>
          </p:nvSpPr>
          <p:spPr>
            <a:xfrm>
              <a:off x="4498354" y="2431565"/>
              <a:ext cx="224283" cy="114184"/>
            </a:xfrm>
            <a:custGeom>
              <a:avLst/>
              <a:gdLst/>
              <a:ahLst/>
              <a:cxnLst/>
              <a:rect l="l" t="t" r="r" b="b"/>
              <a:pathLst>
                <a:path w="34" h="17" extrusionOk="0">
                  <a:moveTo>
                    <a:pt x="30" y="7"/>
                  </a:moveTo>
                  <a:cubicBezTo>
                    <a:pt x="29" y="8"/>
                    <a:pt x="26" y="5"/>
                    <a:pt x="26" y="5"/>
                  </a:cubicBezTo>
                  <a:cubicBezTo>
                    <a:pt x="26" y="4"/>
                    <a:pt x="26" y="2"/>
                    <a:pt x="26" y="1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6" y="0"/>
                    <a:pt x="12" y="0"/>
                    <a:pt x="11" y="0"/>
                  </a:cubicBezTo>
                  <a:cubicBezTo>
                    <a:pt x="11" y="0"/>
                    <a:pt x="11" y="1"/>
                    <a:pt x="10" y="1"/>
                  </a:cubicBezTo>
                  <a:cubicBezTo>
                    <a:pt x="8" y="1"/>
                    <a:pt x="6" y="3"/>
                    <a:pt x="6" y="4"/>
                  </a:cubicBezTo>
                  <a:cubicBezTo>
                    <a:pt x="6" y="6"/>
                    <a:pt x="2" y="8"/>
                    <a:pt x="1" y="10"/>
                  </a:cubicBezTo>
                  <a:cubicBezTo>
                    <a:pt x="0" y="13"/>
                    <a:pt x="0" y="14"/>
                    <a:pt x="2" y="12"/>
                  </a:cubicBezTo>
                  <a:cubicBezTo>
                    <a:pt x="3" y="10"/>
                    <a:pt x="5" y="11"/>
                    <a:pt x="5" y="13"/>
                  </a:cubicBezTo>
                  <a:cubicBezTo>
                    <a:pt x="5" y="14"/>
                    <a:pt x="8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12" y="16"/>
                    <a:pt x="13" y="16"/>
                  </a:cubicBezTo>
                  <a:cubicBezTo>
                    <a:pt x="14" y="16"/>
                    <a:pt x="16" y="11"/>
                    <a:pt x="17" y="11"/>
                  </a:cubicBezTo>
                  <a:cubicBezTo>
                    <a:pt x="17" y="10"/>
                    <a:pt x="19" y="14"/>
                    <a:pt x="21" y="16"/>
                  </a:cubicBezTo>
                  <a:cubicBezTo>
                    <a:pt x="22" y="17"/>
                    <a:pt x="22" y="15"/>
                    <a:pt x="22" y="13"/>
                  </a:cubicBezTo>
                  <a:cubicBezTo>
                    <a:pt x="22" y="12"/>
                    <a:pt x="24" y="11"/>
                    <a:pt x="25" y="12"/>
                  </a:cubicBezTo>
                  <a:cubicBezTo>
                    <a:pt x="26" y="12"/>
                    <a:pt x="29" y="12"/>
                    <a:pt x="29" y="11"/>
                  </a:cubicBezTo>
                  <a:cubicBezTo>
                    <a:pt x="29" y="9"/>
                    <a:pt x="30" y="10"/>
                    <a:pt x="31" y="10"/>
                  </a:cubicBezTo>
                  <a:cubicBezTo>
                    <a:pt x="32" y="10"/>
                    <a:pt x="33" y="8"/>
                    <a:pt x="33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1" y="6"/>
                    <a:pt x="30" y="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009;p79">
              <a:extLst>
                <a:ext uri="{FF2B5EF4-FFF2-40B4-BE49-F238E27FC236}">
                  <a16:creationId xmlns:a16="http://schemas.microsoft.com/office/drawing/2014/main" id="{1231FC5C-F112-54D0-DDA2-84AF80E63553}"/>
                </a:ext>
              </a:extLst>
            </p:cNvPr>
            <p:cNvSpPr/>
            <p:nvPr/>
          </p:nvSpPr>
          <p:spPr>
            <a:xfrm>
              <a:off x="4494276" y="1954451"/>
              <a:ext cx="444494" cy="497505"/>
            </a:xfrm>
            <a:custGeom>
              <a:avLst/>
              <a:gdLst/>
              <a:ahLst/>
              <a:cxnLst/>
              <a:rect l="l" t="t" r="r" b="b"/>
              <a:pathLst>
                <a:path w="67" h="75" extrusionOk="0">
                  <a:moveTo>
                    <a:pt x="9" y="19"/>
                  </a:moveTo>
                  <a:cubicBezTo>
                    <a:pt x="7" y="22"/>
                    <a:pt x="5" y="22"/>
                    <a:pt x="5" y="23"/>
                  </a:cubicBezTo>
                  <a:cubicBezTo>
                    <a:pt x="6" y="23"/>
                    <a:pt x="8" y="26"/>
                    <a:pt x="8" y="27"/>
                  </a:cubicBezTo>
                  <a:cubicBezTo>
                    <a:pt x="7" y="28"/>
                    <a:pt x="6" y="27"/>
                    <a:pt x="6" y="30"/>
                  </a:cubicBezTo>
                  <a:cubicBezTo>
                    <a:pt x="6" y="31"/>
                    <a:pt x="3" y="31"/>
                    <a:pt x="2" y="31"/>
                  </a:cubicBezTo>
                  <a:cubicBezTo>
                    <a:pt x="0" y="31"/>
                    <a:pt x="2" y="33"/>
                    <a:pt x="1" y="35"/>
                  </a:cubicBezTo>
                  <a:cubicBezTo>
                    <a:pt x="0" y="36"/>
                    <a:pt x="0" y="40"/>
                    <a:pt x="0" y="41"/>
                  </a:cubicBezTo>
                  <a:cubicBezTo>
                    <a:pt x="0" y="42"/>
                    <a:pt x="3" y="44"/>
                    <a:pt x="2" y="45"/>
                  </a:cubicBezTo>
                  <a:cubicBezTo>
                    <a:pt x="2" y="46"/>
                    <a:pt x="0" y="47"/>
                    <a:pt x="1" y="48"/>
                  </a:cubicBezTo>
                  <a:cubicBezTo>
                    <a:pt x="1" y="49"/>
                    <a:pt x="3" y="50"/>
                    <a:pt x="3" y="55"/>
                  </a:cubicBezTo>
                  <a:cubicBezTo>
                    <a:pt x="4" y="55"/>
                    <a:pt x="5" y="55"/>
                    <a:pt x="5" y="56"/>
                  </a:cubicBezTo>
                  <a:cubicBezTo>
                    <a:pt x="6" y="56"/>
                    <a:pt x="8" y="57"/>
                    <a:pt x="10" y="57"/>
                  </a:cubicBezTo>
                  <a:cubicBezTo>
                    <a:pt x="12" y="57"/>
                    <a:pt x="12" y="59"/>
                    <a:pt x="13" y="59"/>
                  </a:cubicBezTo>
                  <a:cubicBezTo>
                    <a:pt x="14" y="58"/>
                    <a:pt x="17" y="59"/>
                    <a:pt x="15" y="61"/>
                  </a:cubicBezTo>
                  <a:cubicBezTo>
                    <a:pt x="13" y="63"/>
                    <a:pt x="12" y="66"/>
                    <a:pt x="12" y="68"/>
                  </a:cubicBezTo>
                  <a:cubicBezTo>
                    <a:pt x="12" y="68"/>
                    <a:pt x="12" y="70"/>
                    <a:pt x="12" y="72"/>
                  </a:cubicBezTo>
                  <a:cubicBezTo>
                    <a:pt x="13" y="72"/>
                    <a:pt x="17" y="72"/>
                    <a:pt x="18" y="71"/>
                  </a:cubicBezTo>
                  <a:cubicBezTo>
                    <a:pt x="20" y="71"/>
                    <a:pt x="21" y="71"/>
                    <a:pt x="23" y="71"/>
                  </a:cubicBezTo>
                  <a:cubicBezTo>
                    <a:pt x="25" y="72"/>
                    <a:pt x="26" y="73"/>
                    <a:pt x="27" y="73"/>
                  </a:cubicBezTo>
                  <a:cubicBezTo>
                    <a:pt x="27" y="73"/>
                    <a:pt x="27" y="72"/>
                    <a:pt x="28" y="72"/>
                  </a:cubicBezTo>
                  <a:cubicBezTo>
                    <a:pt x="30" y="72"/>
                    <a:pt x="31" y="75"/>
                    <a:pt x="33" y="74"/>
                  </a:cubicBezTo>
                  <a:cubicBezTo>
                    <a:pt x="34" y="72"/>
                    <a:pt x="36" y="72"/>
                    <a:pt x="37" y="73"/>
                  </a:cubicBezTo>
                  <a:cubicBezTo>
                    <a:pt x="38" y="74"/>
                    <a:pt x="40" y="74"/>
                    <a:pt x="41" y="73"/>
                  </a:cubicBezTo>
                  <a:cubicBezTo>
                    <a:pt x="42" y="71"/>
                    <a:pt x="48" y="70"/>
                    <a:pt x="49" y="71"/>
                  </a:cubicBezTo>
                  <a:cubicBezTo>
                    <a:pt x="50" y="71"/>
                    <a:pt x="53" y="73"/>
                    <a:pt x="51" y="69"/>
                  </a:cubicBezTo>
                  <a:cubicBezTo>
                    <a:pt x="50" y="65"/>
                    <a:pt x="54" y="66"/>
                    <a:pt x="55" y="65"/>
                  </a:cubicBezTo>
                  <a:cubicBezTo>
                    <a:pt x="55" y="63"/>
                    <a:pt x="60" y="62"/>
                    <a:pt x="59" y="61"/>
                  </a:cubicBezTo>
                  <a:cubicBezTo>
                    <a:pt x="58" y="60"/>
                    <a:pt x="52" y="56"/>
                    <a:pt x="51" y="56"/>
                  </a:cubicBezTo>
                  <a:cubicBezTo>
                    <a:pt x="50" y="55"/>
                    <a:pt x="50" y="51"/>
                    <a:pt x="49" y="49"/>
                  </a:cubicBezTo>
                  <a:cubicBezTo>
                    <a:pt x="48" y="47"/>
                    <a:pt x="46" y="45"/>
                    <a:pt x="48" y="45"/>
                  </a:cubicBezTo>
                  <a:cubicBezTo>
                    <a:pt x="50" y="44"/>
                    <a:pt x="54" y="44"/>
                    <a:pt x="56" y="43"/>
                  </a:cubicBezTo>
                  <a:cubicBezTo>
                    <a:pt x="58" y="41"/>
                    <a:pt x="61" y="41"/>
                    <a:pt x="62" y="40"/>
                  </a:cubicBezTo>
                  <a:cubicBezTo>
                    <a:pt x="63" y="38"/>
                    <a:pt x="65" y="40"/>
                    <a:pt x="66" y="39"/>
                  </a:cubicBezTo>
                  <a:cubicBezTo>
                    <a:pt x="66" y="38"/>
                    <a:pt x="67" y="36"/>
                    <a:pt x="66" y="35"/>
                  </a:cubicBezTo>
                  <a:cubicBezTo>
                    <a:pt x="65" y="34"/>
                    <a:pt x="64" y="32"/>
                    <a:pt x="64" y="29"/>
                  </a:cubicBezTo>
                  <a:cubicBezTo>
                    <a:pt x="64" y="26"/>
                    <a:pt x="63" y="27"/>
                    <a:pt x="63" y="25"/>
                  </a:cubicBezTo>
                  <a:cubicBezTo>
                    <a:pt x="63" y="24"/>
                    <a:pt x="63" y="22"/>
                    <a:pt x="62" y="21"/>
                  </a:cubicBezTo>
                  <a:cubicBezTo>
                    <a:pt x="61" y="21"/>
                    <a:pt x="60" y="20"/>
                    <a:pt x="62" y="19"/>
                  </a:cubicBezTo>
                  <a:cubicBezTo>
                    <a:pt x="63" y="17"/>
                    <a:pt x="62" y="12"/>
                    <a:pt x="62" y="1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1" y="10"/>
                    <a:pt x="61" y="9"/>
                    <a:pt x="61" y="9"/>
                  </a:cubicBezTo>
                  <a:cubicBezTo>
                    <a:pt x="61" y="7"/>
                    <a:pt x="59" y="7"/>
                    <a:pt x="56" y="7"/>
                  </a:cubicBezTo>
                  <a:cubicBezTo>
                    <a:pt x="53" y="7"/>
                    <a:pt x="58" y="4"/>
                    <a:pt x="57" y="2"/>
                  </a:cubicBezTo>
                  <a:cubicBezTo>
                    <a:pt x="56" y="1"/>
                    <a:pt x="53" y="5"/>
                    <a:pt x="50" y="4"/>
                  </a:cubicBezTo>
                  <a:cubicBezTo>
                    <a:pt x="48" y="3"/>
                    <a:pt x="44" y="7"/>
                    <a:pt x="42" y="9"/>
                  </a:cubicBezTo>
                  <a:cubicBezTo>
                    <a:pt x="39" y="11"/>
                    <a:pt x="37" y="8"/>
                    <a:pt x="38" y="7"/>
                  </a:cubicBezTo>
                  <a:cubicBezTo>
                    <a:pt x="40" y="4"/>
                    <a:pt x="38" y="4"/>
                    <a:pt x="36" y="5"/>
                  </a:cubicBezTo>
                  <a:cubicBezTo>
                    <a:pt x="33" y="6"/>
                    <a:pt x="30" y="5"/>
                    <a:pt x="30" y="2"/>
                  </a:cubicBezTo>
                  <a:cubicBezTo>
                    <a:pt x="30" y="2"/>
                    <a:pt x="30" y="1"/>
                    <a:pt x="29" y="0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21" y="1"/>
                    <a:pt x="22" y="2"/>
                    <a:pt x="21" y="4"/>
                  </a:cubicBezTo>
                  <a:cubicBezTo>
                    <a:pt x="20" y="6"/>
                    <a:pt x="22" y="7"/>
                    <a:pt x="24" y="9"/>
                  </a:cubicBezTo>
                  <a:cubicBezTo>
                    <a:pt x="25" y="12"/>
                    <a:pt x="20" y="11"/>
                    <a:pt x="20" y="13"/>
                  </a:cubicBezTo>
                  <a:cubicBezTo>
                    <a:pt x="20" y="15"/>
                    <a:pt x="16" y="13"/>
                    <a:pt x="14" y="12"/>
                  </a:cubicBezTo>
                  <a:cubicBezTo>
                    <a:pt x="13" y="11"/>
                    <a:pt x="9" y="12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7"/>
                    <a:pt x="10" y="19"/>
                    <a:pt x="9" y="1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010;p79">
              <a:extLst>
                <a:ext uri="{FF2B5EF4-FFF2-40B4-BE49-F238E27FC236}">
                  <a16:creationId xmlns:a16="http://schemas.microsoft.com/office/drawing/2014/main" id="{9120AACA-2E5B-0B86-209B-D9A45E0DDD62}"/>
                </a:ext>
              </a:extLst>
            </p:cNvPr>
            <p:cNvSpPr/>
            <p:nvPr/>
          </p:nvSpPr>
          <p:spPr>
            <a:xfrm>
              <a:off x="5207906" y="751468"/>
              <a:ext cx="526050" cy="823737"/>
            </a:xfrm>
            <a:custGeom>
              <a:avLst/>
              <a:gdLst/>
              <a:ahLst/>
              <a:cxnLst/>
              <a:rect l="l" t="t" r="r" b="b"/>
              <a:pathLst>
                <a:path w="79" h="124" extrusionOk="0">
                  <a:moveTo>
                    <a:pt x="67" y="104"/>
                  </a:moveTo>
                  <a:cubicBezTo>
                    <a:pt x="69" y="100"/>
                    <a:pt x="77" y="98"/>
                    <a:pt x="78" y="94"/>
                  </a:cubicBezTo>
                  <a:cubicBezTo>
                    <a:pt x="79" y="92"/>
                    <a:pt x="79" y="91"/>
                    <a:pt x="76" y="89"/>
                  </a:cubicBezTo>
                  <a:cubicBezTo>
                    <a:pt x="74" y="85"/>
                    <a:pt x="67" y="83"/>
                    <a:pt x="67" y="81"/>
                  </a:cubicBezTo>
                  <a:cubicBezTo>
                    <a:pt x="66" y="79"/>
                    <a:pt x="72" y="79"/>
                    <a:pt x="72" y="77"/>
                  </a:cubicBezTo>
                  <a:cubicBezTo>
                    <a:pt x="71" y="75"/>
                    <a:pt x="69" y="75"/>
                    <a:pt x="67" y="73"/>
                  </a:cubicBezTo>
                  <a:cubicBezTo>
                    <a:pt x="66" y="71"/>
                    <a:pt x="69" y="70"/>
                    <a:pt x="69" y="69"/>
                  </a:cubicBezTo>
                  <a:cubicBezTo>
                    <a:pt x="68" y="68"/>
                    <a:pt x="65" y="68"/>
                    <a:pt x="65" y="66"/>
                  </a:cubicBezTo>
                  <a:cubicBezTo>
                    <a:pt x="64" y="65"/>
                    <a:pt x="67" y="65"/>
                    <a:pt x="66" y="65"/>
                  </a:cubicBezTo>
                  <a:cubicBezTo>
                    <a:pt x="66" y="64"/>
                    <a:pt x="64" y="61"/>
                    <a:pt x="65" y="59"/>
                  </a:cubicBezTo>
                  <a:cubicBezTo>
                    <a:pt x="67" y="57"/>
                    <a:pt x="71" y="59"/>
                    <a:pt x="68" y="54"/>
                  </a:cubicBezTo>
                  <a:cubicBezTo>
                    <a:pt x="65" y="50"/>
                    <a:pt x="62" y="44"/>
                    <a:pt x="61" y="43"/>
                  </a:cubicBezTo>
                  <a:cubicBezTo>
                    <a:pt x="60" y="42"/>
                    <a:pt x="62" y="40"/>
                    <a:pt x="63" y="39"/>
                  </a:cubicBezTo>
                  <a:cubicBezTo>
                    <a:pt x="64" y="38"/>
                    <a:pt x="68" y="35"/>
                    <a:pt x="68" y="33"/>
                  </a:cubicBezTo>
                  <a:cubicBezTo>
                    <a:pt x="68" y="32"/>
                    <a:pt x="63" y="29"/>
                    <a:pt x="62" y="28"/>
                  </a:cubicBezTo>
                  <a:cubicBezTo>
                    <a:pt x="62" y="28"/>
                    <a:pt x="59" y="28"/>
                    <a:pt x="58" y="25"/>
                  </a:cubicBezTo>
                  <a:cubicBezTo>
                    <a:pt x="57" y="23"/>
                    <a:pt x="56" y="22"/>
                    <a:pt x="57" y="21"/>
                  </a:cubicBezTo>
                  <a:cubicBezTo>
                    <a:pt x="58" y="19"/>
                    <a:pt x="58" y="19"/>
                    <a:pt x="58" y="18"/>
                  </a:cubicBezTo>
                  <a:cubicBezTo>
                    <a:pt x="58" y="16"/>
                    <a:pt x="61" y="17"/>
                    <a:pt x="61" y="15"/>
                  </a:cubicBezTo>
                  <a:cubicBezTo>
                    <a:pt x="61" y="14"/>
                    <a:pt x="62" y="13"/>
                    <a:pt x="62" y="12"/>
                  </a:cubicBezTo>
                  <a:cubicBezTo>
                    <a:pt x="62" y="11"/>
                    <a:pt x="62" y="9"/>
                    <a:pt x="62" y="8"/>
                  </a:cubicBezTo>
                  <a:cubicBezTo>
                    <a:pt x="62" y="7"/>
                    <a:pt x="56" y="6"/>
                    <a:pt x="54" y="3"/>
                  </a:cubicBezTo>
                  <a:cubicBezTo>
                    <a:pt x="53" y="0"/>
                    <a:pt x="50" y="2"/>
                    <a:pt x="49" y="3"/>
                  </a:cubicBezTo>
                  <a:cubicBezTo>
                    <a:pt x="48" y="5"/>
                    <a:pt x="41" y="3"/>
                    <a:pt x="41" y="5"/>
                  </a:cubicBezTo>
                  <a:cubicBezTo>
                    <a:pt x="41" y="7"/>
                    <a:pt x="37" y="7"/>
                    <a:pt x="37" y="9"/>
                  </a:cubicBezTo>
                  <a:cubicBezTo>
                    <a:pt x="37" y="12"/>
                    <a:pt x="38" y="17"/>
                    <a:pt x="35" y="16"/>
                  </a:cubicBezTo>
                  <a:cubicBezTo>
                    <a:pt x="32" y="16"/>
                    <a:pt x="34" y="18"/>
                    <a:pt x="32" y="20"/>
                  </a:cubicBezTo>
                  <a:cubicBezTo>
                    <a:pt x="30" y="23"/>
                    <a:pt x="30" y="19"/>
                    <a:pt x="27" y="19"/>
                  </a:cubicBezTo>
                  <a:cubicBezTo>
                    <a:pt x="25" y="19"/>
                    <a:pt x="23" y="17"/>
                    <a:pt x="22" y="19"/>
                  </a:cubicBezTo>
                  <a:cubicBezTo>
                    <a:pt x="21" y="20"/>
                    <a:pt x="17" y="19"/>
                    <a:pt x="13" y="19"/>
                  </a:cubicBezTo>
                  <a:cubicBezTo>
                    <a:pt x="11" y="18"/>
                    <a:pt x="9" y="13"/>
                    <a:pt x="6" y="12"/>
                  </a:cubicBezTo>
                  <a:cubicBezTo>
                    <a:pt x="4" y="12"/>
                    <a:pt x="1" y="14"/>
                    <a:pt x="0" y="16"/>
                  </a:cubicBezTo>
                  <a:cubicBezTo>
                    <a:pt x="3" y="18"/>
                    <a:pt x="5" y="20"/>
                    <a:pt x="9" y="22"/>
                  </a:cubicBezTo>
                  <a:cubicBezTo>
                    <a:pt x="12" y="24"/>
                    <a:pt x="20" y="26"/>
                    <a:pt x="20" y="29"/>
                  </a:cubicBezTo>
                  <a:cubicBezTo>
                    <a:pt x="19" y="30"/>
                    <a:pt x="18" y="34"/>
                    <a:pt x="20" y="35"/>
                  </a:cubicBezTo>
                  <a:cubicBezTo>
                    <a:pt x="22" y="36"/>
                    <a:pt x="20" y="41"/>
                    <a:pt x="22" y="42"/>
                  </a:cubicBezTo>
                  <a:cubicBezTo>
                    <a:pt x="24" y="43"/>
                    <a:pt x="23" y="48"/>
                    <a:pt x="22" y="48"/>
                  </a:cubicBezTo>
                  <a:cubicBezTo>
                    <a:pt x="20" y="48"/>
                    <a:pt x="22" y="51"/>
                    <a:pt x="23" y="53"/>
                  </a:cubicBezTo>
                  <a:cubicBezTo>
                    <a:pt x="24" y="53"/>
                    <a:pt x="24" y="54"/>
                    <a:pt x="24" y="56"/>
                  </a:cubicBezTo>
                  <a:cubicBezTo>
                    <a:pt x="26" y="56"/>
                    <a:pt x="28" y="57"/>
                    <a:pt x="30" y="58"/>
                  </a:cubicBezTo>
                  <a:cubicBezTo>
                    <a:pt x="33" y="60"/>
                    <a:pt x="32" y="62"/>
                    <a:pt x="32" y="64"/>
                  </a:cubicBezTo>
                  <a:cubicBezTo>
                    <a:pt x="33" y="66"/>
                    <a:pt x="33" y="67"/>
                    <a:pt x="31" y="66"/>
                  </a:cubicBezTo>
                  <a:cubicBezTo>
                    <a:pt x="29" y="65"/>
                    <a:pt x="28" y="66"/>
                    <a:pt x="27" y="70"/>
                  </a:cubicBezTo>
                  <a:cubicBezTo>
                    <a:pt x="26" y="73"/>
                    <a:pt x="22" y="77"/>
                    <a:pt x="19" y="77"/>
                  </a:cubicBezTo>
                  <a:cubicBezTo>
                    <a:pt x="17" y="77"/>
                    <a:pt x="17" y="80"/>
                    <a:pt x="15" y="81"/>
                  </a:cubicBezTo>
                  <a:cubicBezTo>
                    <a:pt x="12" y="81"/>
                    <a:pt x="11" y="82"/>
                    <a:pt x="11" y="85"/>
                  </a:cubicBezTo>
                  <a:cubicBezTo>
                    <a:pt x="12" y="87"/>
                    <a:pt x="8" y="88"/>
                    <a:pt x="6" y="88"/>
                  </a:cubicBezTo>
                  <a:cubicBezTo>
                    <a:pt x="4" y="88"/>
                    <a:pt x="4" y="91"/>
                    <a:pt x="2" y="92"/>
                  </a:cubicBezTo>
                  <a:cubicBezTo>
                    <a:pt x="0" y="93"/>
                    <a:pt x="1" y="94"/>
                    <a:pt x="3" y="96"/>
                  </a:cubicBezTo>
                  <a:cubicBezTo>
                    <a:pt x="4" y="99"/>
                    <a:pt x="3" y="100"/>
                    <a:pt x="3" y="101"/>
                  </a:cubicBezTo>
                  <a:cubicBezTo>
                    <a:pt x="4" y="103"/>
                    <a:pt x="7" y="106"/>
                    <a:pt x="5" y="110"/>
                  </a:cubicBezTo>
                  <a:cubicBezTo>
                    <a:pt x="3" y="113"/>
                    <a:pt x="1" y="118"/>
                    <a:pt x="3" y="117"/>
                  </a:cubicBezTo>
                  <a:cubicBezTo>
                    <a:pt x="4" y="117"/>
                    <a:pt x="8" y="121"/>
                    <a:pt x="10" y="120"/>
                  </a:cubicBezTo>
                  <a:cubicBezTo>
                    <a:pt x="12" y="120"/>
                    <a:pt x="12" y="123"/>
                    <a:pt x="14" y="123"/>
                  </a:cubicBezTo>
                  <a:cubicBezTo>
                    <a:pt x="16" y="122"/>
                    <a:pt x="16" y="124"/>
                    <a:pt x="23" y="124"/>
                  </a:cubicBezTo>
                  <a:cubicBezTo>
                    <a:pt x="28" y="124"/>
                    <a:pt x="41" y="119"/>
                    <a:pt x="46" y="119"/>
                  </a:cubicBezTo>
                  <a:cubicBezTo>
                    <a:pt x="49" y="119"/>
                    <a:pt x="50" y="119"/>
                    <a:pt x="52" y="118"/>
                  </a:cubicBezTo>
                  <a:cubicBezTo>
                    <a:pt x="53" y="117"/>
                    <a:pt x="54" y="115"/>
                    <a:pt x="56" y="113"/>
                  </a:cubicBezTo>
                  <a:cubicBezTo>
                    <a:pt x="59" y="111"/>
                    <a:pt x="65" y="109"/>
                    <a:pt x="67" y="10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015;p79">
              <a:extLst>
                <a:ext uri="{FF2B5EF4-FFF2-40B4-BE49-F238E27FC236}">
                  <a16:creationId xmlns:a16="http://schemas.microsoft.com/office/drawing/2014/main" id="{FD1013FE-EE09-0133-BB7F-5ED5CA7E032E}"/>
                </a:ext>
              </a:extLst>
            </p:cNvPr>
            <p:cNvSpPr/>
            <p:nvPr/>
          </p:nvSpPr>
          <p:spPr>
            <a:xfrm>
              <a:off x="9049276" y="4678491"/>
              <a:ext cx="962383" cy="289535"/>
            </a:xfrm>
            <a:custGeom>
              <a:avLst/>
              <a:gdLst/>
              <a:ahLst/>
              <a:cxnLst/>
              <a:rect l="l" t="t" r="r" b="b"/>
              <a:pathLst>
                <a:path w="145" h="44" extrusionOk="0">
                  <a:moveTo>
                    <a:pt x="27" y="15"/>
                  </a:moveTo>
                  <a:cubicBezTo>
                    <a:pt x="27" y="11"/>
                    <a:pt x="22" y="11"/>
                    <a:pt x="21" y="8"/>
                  </a:cubicBezTo>
                  <a:cubicBezTo>
                    <a:pt x="20" y="4"/>
                    <a:pt x="18" y="6"/>
                    <a:pt x="18" y="4"/>
                  </a:cubicBezTo>
                  <a:cubicBezTo>
                    <a:pt x="17" y="4"/>
                    <a:pt x="17" y="3"/>
                    <a:pt x="17" y="3"/>
                  </a:cubicBezTo>
                  <a:cubicBezTo>
                    <a:pt x="14" y="4"/>
                    <a:pt x="15" y="6"/>
                    <a:pt x="14" y="6"/>
                  </a:cubicBezTo>
                  <a:cubicBezTo>
                    <a:pt x="13" y="6"/>
                    <a:pt x="9" y="7"/>
                    <a:pt x="9" y="5"/>
                  </a:cubicBezTo>
                  <a:cubicBezTo>
                    <a:pt x="9" y="4"/>
                    <a:pt x="8" y="1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2" y="4"/>
                    <a:pt x="3" y="9"/>
                    <a:pt x="3" y="12"/>
                  </a:cubicBezTo>
                  <a:cubicBezTo>
                    <a:pt x="3" y="16"/>
                    <a:pt x="10" y="24"/>
                    <a:pt x="10" y="26"/>
                  </a:cubicBezTo>
                  <a:cubicBezTo>
                    <a:pt x="11" y="29"/>
                    <a:pt x="13" y="30"/>
                    <a:pt x="18" y="33"/>
                  </a:cubicBezTo>
                  <a:cubicBezTo>
                    <a:pt x="22" y="37"/>
                    <a:pt x="30" y="41"/>
                    <a:pt x="32" y="40"/>
                  </a:cubicBezTo>
                  <a:cubicBezTo>
                    <a:pt x="34" y="39"/>
                    <a:pt x="29" y="32"/>
                    <a:pt x="27" y="30"/>
                  </a:cubicBezTo>
                  <a:cubicBezTo>
                    <a:pt x="24" y="27"/>
                    <a:pt x="26" y="21"/>
                    <a:pt x="27" y="15"/>
                  </a:cubicBezTo>
                  <a:close/>
                  <a:moveTo>
                    <a:pt x="139" y="7"/>
                  </a:moveTo>
                  <a:cubicBezTo>
                    <a:pt x="137" y="8"/>
                    <a:pt x="132" y="7"/>
                    <a:pt x="132" y="5"/>
                  </a:cubicBezTo>
                  <a:cubicBezTo>
                    <a:pt x="132" y="3"/>
                    <a:pt x="129" y="0"/>
                    <a:pt x="126" y="0"/>
                  </a:cubicBezTo>
                  <a:cubicBezTo>
                    <a:pt x="123" y="0"/>
                    <a:pt x="120" y="5"/>
                    <a:pt x="119" y="7"/>
                  </a:cubicBezTo>
                  <a:cubicBezTo>
                    <a:pt x="119" y="9"/>
                    <a:pt x="116" y="9"/>
                    <a:pt x="116" y="13"/>
                  </a:cubicBezTo>
                  <a:cubicBezTo>
                    <a:pt x="116" y="13"/>
                    <a:pt x="115" y="13"/>
                    <a:pt x="114" y="14"/>
                  </a:cubicBezTo>
                  <a:cubicBezTo>
                    <a:pt x="115" y="17"/>
                    <a:pt x="115" y="19"/>
                    <a:pt x="114" y="18"/>
                  </a:cubicBezTo>
                  <a:cubicBezTo>
                    <a:pt x="112" y="18"/>
                    <a:pt x="112" y="20"/>
                    <a:pt x="109" y="20"/>
                  </a:cubicBezTo>
                  <a:cubicBezTo>
                    <a:pt x="108" y="20"/>
                    <a:pt x="107" y="18"/>
                    <a:pt x="106" y="15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4" y="15"/>
                    <a:pt x="99" y="21"/>
                    <a:pt x="98" y="26"/>
                  </a:cubicBezTo>
                  <a:cubicBezTo>
                    <a:pt x="98" y="29"/>
                    <a:pt x="94" y="28"/>
                    <a:pt x="88" y="28"/>
                  </a:cubicBezTo>
                  <a:cubicBezTo>
                    <a:pt x="82" y="29"/>
                    <a:pt x="84" y="36"/>
                    <a:pt x="83" y="39"/>
                  </a:cubicBezTo>
                  <a:cubicBezTo>
                    <a:pt x="82" y="40"/>
                    <a:pt x="75" y="36"/>
                    <a:pt x="72" y="36"/>
                  </a:cubicBezTo>
                  <a:cubicBezTo>
                    <a:pt x="72" y="38"/>
                    <a:pt x="73" y="40"/>
                    <a:pt x="74" y="40"/>
                  </a:cubicBezTo>
                  <a:cubicBezTo>
                    <a:pt x="76" y="40"/>
                    <a:pt x="79" y="44"/>
                    <a:pt x="81" y="43"/>
                  </a:cubicBezTo>
                  <a:cubicBezTo>
                    <a:pt x="82" y="42"/>
                    <a:pt x="87" y="43"/>
                    <a:pt x="90" y="42"/>
                  </a:cubicBezTo>
                  <a:cubicBezTo>
                    <a:pt x="93" y="41"/>
                    <a:pt x="94" y="39"/>
                    <a:pt x="97" y="39"/>
                  </a:cubicBezTo>
                  <a:cubicBezTo>
                    <a:pt x="102" y="39"/>
                    <a:pt x="100" y="43"/>
                    <a:pt x="105" y="40"/>
                  </a:cubicBezTo>
                  <a:cubicBezTo>
                    <a:pt x="109" y="39"/>
                    <a:pt x="112" y="40"/>
                    <a:pt x="111" y="36"/>
                  </a:cubicBezTo>
                  <a:cubicBezTo>
                    <a:pt x="111" y="32"/>
                    <a:pt x="114" y="32"/>
                    <a:pt x="113" y="29"/>
                  </a:cubicBezTo>
                  <a:cubicBezTo>
                    <a:pt x="113" y="26"/>
                    <a:pt x="119" y="28"/>
                    <a:pt x="118" y="23"/>
                  </a:cubicBezTo>
                  <a:cubicBezTo>
                    <a:pt x="118" y="17"/>
                    <a:pt x="126" y="17"/>
                    <a:pt x="130" y="17"/>
                  </a:cubicBezTo>
                  <a:cubicBezTo>
                    <a:pt x="130" y="17"/>
                    <a:pt x="131" y="18"/>
                    <a:pt x="132" y="19"/>
                  </a:cubicBezTo>
                  <a:cubicBezTo>
                    <a:pt x="135" y="17"/>
                    <a:pt x="139" y="16"/>
                    <a:pt x="137" y="14"/>
                  </a:cubicBezTo>
                  <a:cubicBezTo>
                    <a:pt x="135" y="13"/>
                    <a:pt x="143" y="14"/>
                    <a:pt x="144" y="12"/>
                  </a:cubicBezTo>
                  <a:cubicBezTo>
                    <a:pt x="145" y="9"/>
                    <a:pt x="141" y="7"/>
                    <a:pt x="139" y="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016;p79">
              <a:extLst>
                <a:ext uri="{FF2B5EF4-FFF2-40B4-BE49-F238E27FC236}">
                  <a16:creationId xmlns:a16="http://schemas.microsoft.com/office/drawing/2014/main" id="{D5DE95A9-7C7D-7665-FA8D-3ECFC64887B7}"/>
                </a:ext>
              </a:extLst>
            </p:cNvPr>
            <p:cNvSpPr/>
            <p:nvPr/>
          </p:nvSpPr>
          <p:spPr>
            <a:xfrm>
              <a:off x="9746600" y="4768209"/>
              <a:ext cx="65244" cy="40781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4" y="6"/>
                  </a:moveTo>
                  <a:cubicBezTo>
                    <a:pt x="7" y="6"/>
                    <a:pt x="7" y="4"/>
                    <a:pt x="9" y="4"/>
                  </a:cubicBezTo>
                  <a:cubicBezTo>
                    <a:pt x="10" y="5"/>
                    <a:pt x="10" y="3"/>
                    <a:pt x="9" y="0"/>
                  </a:cubicBezTo>
                  <a:cubicBezTo>
                    <a:pt x="8" y="0"/>
                    <a:pt x="5" y="0"/>
                    <a:pt x="5" y="2"/>
                  </a:cubicBezTo>
                  <a:cubicBezTo>
                    <a:pt x="5" y="4"/>
                    <a:pt x="2" y="1"/>
                    <a:pt x="0" y="1"/>
                  </a:cubicBezTo>
                  <a:cubicBezTo>
                    <a:pt x="2" y="4"/>
                    <a:pt x="3" y="6"/>
                    <a:pt x="4" y="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019;p79">
              <a:extLst>
                <a:ext uri="{FF2B5EF4-FFF2-40B4-BE49-F238E27FC236}">
                  <a16:creationId xmlns:a16="http://schemas.microsoft.com/office/drawing/2014/main" id="{27F1DEFC-C76C-F559-4D0A-011FF7C8A0FC}"/>
                </a:ext>
              </a:extLst>
            </p:cNvPr>
            <p:cNvSpPr/>
            <p:nvPr/>
          </p:nvSpPr>
          <p:spPr>
            <a:xfrm>
              <a:off x="3955993" y="2207277"/>
              <a:ext cx="713633" cy="607611"/>
            </a:xfrm>
            <a:custGeom>
              <a:avLst/>
              <a:gdLst/>
              <a:ahLst/>
              <a:cxnLst/>
              <a:rect l="l" t="t" r="r" b="b"/>
              <a:pathLst>
                <a:path w="108" h="92" extrusionOk="0">
                  <a:moveTo>
                    <a:pt x="95" y="21"/>
                  </a:moveTo>
                  <a:cubicBezTo>
                    <a:pt x="94" y="21"/>
                    <a:pt x="93" y="19"/>
                    <a:pt x="91" y="19"/>
                  </a:cubicBezTo>
                  <a:cubicBezTo>
                    <a:pt x="89" y="19"/>
                    <a:pt x="87" y="19"/>
                    <a:pt x="86" y="18"/>
                  </a:cubicBezTo>
                  <a:cubicBezTo>
                    <a:pt x="85" y="16"/>
                    <a:pt x="80" y="16"/>
                    <a:pt x="79" y="16"/>
                  </a:cubicBezTo>
                  <a:cubicBezTo>
                    <a:pt x="77" y="17"/>
                    <a:pt x="76" y="13"/>
                    <a:pt x="74" y="14"/>
                  </a:cubicBezTo>
                  <a:cubicBezTo>
                    <a:pt x="73" y="14"/>
                    <a:pt x="72" y="11"/>
                    <a:pt x="72" y="10"/>
                  </a:cubicBezTo>
                  <a:cubicBezTo>
                    <a:pt x="72" y="8"/>
                    <a:pt x="71" y="11"/>
                    <a:pt x="70" y="12"/>
                  </a:cubicBezTo>
                  <a:cubicBezTo>
                    <a:pt x="68" y="12"/>
                    <a:pt x="67" y="10"/>
                    <a:pt x="67" y="9"/>
                  </a:cubicBezTo>
                  <a:cubicBezTo>
                    <a:pt x="67" y="8"/>
                    <a:pt x="64" y="7"/>
                    <a:pt x="62" y="6"/>
                  </a:cubicBezTo>
                  <a:cubicBezTo>
                    <a:pt x="61" y="6"/>
                    <a:pt x="60" y="3"/>
                    <a:pt x="59" y="4"/>
                  </a:cubicBezTo>
                  <a:cubicBezTo>
                    <a:pt x="58" y="6"/>
                    <a:pt x="56" y="3"/>
                    <a:pt x="56" y="1"/>
                  </a:cubicBezTo>
                  <a:cubicBezTo>
                    <a:pt x="56" y="1"/>
                    <a:pt x="56" y="1"/>
                    <a:pt x="55" y="0"/>
                  </a:cubicBezTo>
                  <a:cubicBezTo>
                    <a:pt x="55" y="0"/>
                    <a:pt x="54" y="0"/>
                    <a:pt x="53" y="0"/>
                  </a:cubicBezTo>
                  <a:cubicBezTo>
                    <a:pt x="51" y="0"/>
                    <a:pt x="49" y="3"/>
                    <a:pt x="49" y="6"/>
                  </a:cubicBezTo>
                  <a:cubicBezTo>
                    <a:pt x="49" y="11"/>
                    <a:pt x="46" y="12"/>
                    <a:pt x="41" y="12"/>
                  </a:cubicBezTo>
                  <a:cubicBezTo>
                    <a:pt x="37" y="12"/>
                    <a:pt x="38" y="16"/>
                    <a:pt x="37" y="18"/>
                  </a:cubicBezTo>
                  <a:cubicBezTo>
                    <a:pt x="35" y="19"/>
                    <a:pt x="28" y="17"/>
                    <a:pt x="27" y="14"/>
                  </a:cubicBezTo>
                  <a:cubicBezTo>
                    <a:pt x="27" y="12"/>
                    <a:pt x="21" y="14"/>
                    <a:pt x="23" y="17"/>
                  </a:cubicBezTo>
                  <a:cubicBezTo>
                    <a:pt x="26" y="19"/>
                    <a:pt x="26" y="24"/>
                    <a:pt x="24" y="25"/>
                  </a:cubicBezTo>
                  <a:cubicBezTo>
                    <a:pt x="23" y="26"/>
                    <a:pt x="19" y="23"/>
                    <a:pt x="17" y="25"/>
                  </a:cubicBezTo>
                  <a:cubicBezTo>
                    <a:pt x="15" y="26"/>
                    <a:pt x="15" y="23"/>
                    <a:pt x="13" y="22"/>
                  </a:cubicBezTo>
                  <a:cubicBezTo>
                    <a:pt x="11" y="21"/>
                    <a:pt x="10" y="23"/>
                    <a:pt x="6" y="23"/>
                  </a:cubicBezTo>
                  <a:cubicBezTo>
                    <a:pt x="2" y="23"/>
                    <a:pt x="0" y="25"/>
                    <a:pt x="2" y="27"/>
                  </a:cubicBezTo>
                  <a:cubicBezTo>
                    <a:pt x="3" y="29"/>
                    <a:pt x="1" y="30"/>
                    <a:pt x="3" y="31"/>
                  </a:cubicBezTo>
                  <a:cubicBezTo>
                    <a:pt x="4" y="32"/>
                    <a:pt x="8" y="32"/>
                    <a:pt x="12" y="34"/>
                  </a:cubicBezTo>
                  <a:cubicBezTo>
                    <a:pt x="15" y="36"/>
                    <a:pt x="16" y="35"/>
                    <a:pt x="18" y="36"/>
                  </a:cubicBezTo>
                  <a:cubicBezTo>
                    <a:pt x="20" y="38"/>
                    <a:pt x="21" y="37"/>
                    <a:pt x="21" y="40"/>
                  </a:cubicBezTo>
                  <a:cubicBezTo>
                    <a:pt x="21" y="43"/>
                    <a:pt x="23" y="45"/>
                    <a:pt x="27" y="46"/>
                  </a:cubicBezTo>
                  <a:cubicBezTo>
                    <a:pt x="30" y="47"/>
                    <a:pt x="27" y="49"/>
                    <a:pt x="28" y="52"/>
                  </a:cubicBezTo>
                  <a:cubicBezTo>
                    <a:pt x="30" y="54"/>
                    <a:pt x="27" y="57"/>
                    <a:pt x="27" y="61"/>
                  </a:cubicBezTo>
                  <a:cubicBezTo>
                    <a:pt x="28" y="64"/>
                    <a:pt x="26" y="73"/>
                    <a:pt x="24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6" y="75"/>
                    <a:pt x="27" y="76"/>
                    <a:pt x="27" y="76"/>
                  </a:cubicBezTo>
                  <a:cubicBezTo>
                    <a:pt x="29" y="78"/>
                    <a:pt x="33" y="79"/>
                    <a:pt x="35" y="80"/>
                  </a:cubicBezTo>
                  <a:cubicBezTo>
                    <a:pt x="38" y="81"/>
                    <a:pt x="41" y="81"/>
                    <a:pt x="41" y="80"/>
                  </a:cubicBezTo>
                  <a:cubicBezTo>
                    <a:pt x="41" y="78"/>
                    <a:pt x="43" y="79"/>
                    <a:pt x="44" y="80"/>
                  </a:cubicBezTo>
                  <a:cubicBezTo>
                    <a:pt x="46" y="81"/>
                    <a:pt x="50" y="81"/>
                    <a:pt x="53" y="82"/>
                  </a:cubicBezTo>
                  <a:cubicBezTo>
                    <a:pt x="55" y="82"/>
                    <a:pt x="58" y="82"/>
                    <a:pt x="61" y="82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59" y="76"/>
                    <a:pt x="62" y="74"/>
                    <a:pt x="66" y="73"/>
                  </a:cubicBezTo>
                  <a:cubicBezTo>
                    <a:pt x="70" y="72"/>
                    <a:pt x="78" y="75"/>
                    <a:pt x="80" y="76"/>
                  </a:cubicBezTo>
                  <a:cubicBezTo>
                    <a:pt x="82" y="78"/>
                    <a:pt x="84" y="77"/>
                    <a:pt x="88" y="73"/>
                  </a:cubicBezTo>
                  <a:cubicBezTo>
                    <a:pt x="90" y="71"/>
                    <a:pt x="92" y="70"/>
                    <a:pt x="93" y="70"/>
                  </a:cubicBezTo>
                  <a:cubicBezTo>
                    <a:pt x="94" y="69"/>
                    <a:pt x="94" y="69"/>
                    <a:pt x="94" y="68"/>
                  </a:cubicBezTo>
                  <a:cubicBezTo>
                    <a:pt x="95" y="67"/>
                    <a:pt x="92" y="67"/>
                    <a:pt x="91" y="67"/>
                  </a:cubicBezTo>
                  <a:cubicBezTo>
                    <a:pt x="89" y="67"/>
                    <a:pt x="88" y="65"/>
                    <a:pt x="89" y="63"/>
                  </a:cubicBezTo>
                  <a:cubicBezTo>
                    <a:pt x="90" y="61"/>
                    <a:pt x="88" y="61"/>
                    <a:pt x="86" y="59"/>
                  </a:cubicBezTo>
                  <a:cubicBezTo>
                    <a:pt x="85" y="57"/>
                    <a:pt x="87" y="57"/>
                    <a:pt x="88" y="57"/>
                  </a:cubicBezTo>
                  <a:cubicBezTo>
                    <a:pt x="89" y="56"/>
                    <a:pt x="91" y="55"/>
                    <a:pt x="90" y="55"/>
                  </a:cubicBezTo>
                  <a:cubicBezTo>
                    <a:pt x="89" y="54"/>
                    <a:pt x="88" y="53"/>
                    <a:pt x="89" y="51"/>
                  </a:cubicBezTo>
                  <a:cubicBezTo>
                    <a:pt x="90" y="49"/>
                    <a:pt x="87" y="48"/>
                    <a:pt x="87" y="47"/>
                  </a:cubicBezTo>
                  <a:cubicBezTo>
                    <a:pt x="87" y="45"/>
                    <a:pt x="85" y="44"/>
                    <a:pt x="84" y="46"/>
                  </a:cubicBezTo>
                  <a:cubicBezTo>
                    <a:pt x="83" y="48"/>
                    <a:pt x="83" y="47"/>
                    <a:pt x="83" y="44"/>
                  </a:cubicBezTo>
                  <a:cubicBezTo>
                    <a:pt x="84" y="42"/>
                    <a:pt x="88" y="40"/>
                    <a:pt x="88" y="38"/>
                  </a:cubicBezTo>
                  <a:cubicBezTo>
                    <a:pt x="88" y="37"/>
                    <a:pt x="90" y="35"/>
                    <a:pt x="92" y="35"/>
                  </a:cubicBezTo>
                  <a:cubicBezTo>
                    <a:pt x="94" y="35"/>
                    <a:pt x="93" y="31"/>
                    <a:pt x="94" y="30"/>
                  </a:cubicBezTo>
                  <a:cubicBezTo>
                    <a:pt x="94" y="28"/>
                    <a:pt x="95" y="25"/>
                    <a:pt x="96" y="23"/>
                  </a:cubicBezTo>
                  <a:cubicBezTo>
                    <a:pt x="98" y="21"/>
                    <a:pt x="95" y="20"/>
                    <a:pt x="95" y="21"/>
                  </a:cubicBezTo>
                  <a:close/>
                  <a:moveTo>
                    <a:pt x="106" y="77"/>
                  </a:moveTo>
                  <a:cubicBezTo>
                    <a:pt x="106" y="77"/>
                    <a:pt x="105" y="79"/>
                    <a:pt x="102" y="81"/>
                  </a:cubicBezTo>
                  <a:cubicBezTo>
                    <a:pt x="99" y="82"/>
                    <a:pt x="102" y="92"/>
                    <a:pt x="105" y="91"/>
                  </a:cubicBezTo>
                  <a:cubicBezTo>
                    <a:pt x="108" y="91"/>
                    <a:pt x="107" y="77"/>
                    <a:pt x="106" y="7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048;p79">
              <a:extLst>
                <a:ext uri="{FF2B5EF4-FFF2-40B4-BE49-F238E27FC236}">
                  <a16:creationId xmlns:a16="http://schemas.microsoft.com/office/drawing/2014/main" id="{BAC098CE-A938-FFA2-6211-6903EF05B441}"/>
                </a:ext>
              </a:extLst>
            </p:cNvPr>
            <p:cNvSpPr/>
            <p:nvPr/>
          </p:nvSpPr>
          <p:spPr>
            <a:xfrm>
              <a:off x="3727632" y="2672163"/>
              <a:ext cx="632075" cy="448571"/>
            </a:xfrm>
            <a:custGeom>
              <a:avLst/>
              <a:gdLst/>
              <a:ahLst/>
              <a:cxnLst/>
              <a:rect l="l" t="t" r="r" b="b"/>
              <a:pathLst>
                <a:path w="95" h="68" extrusionOk="0">
                  <a:moveTo>
                    <a:pt x="94" y="12"/>
                  </a:moveTo>
                  <a:cubicBezTo>
                    <a:pt x="92" y="12"/>
                    <a:pt x="89" y="12"/>
                    <a:pt x="87" y="12"/>
                  </a:cubicBezTo>
                  <a:cubicBezTo>
                    <a:pt x="84" y="11"/>
                    <a:pt x="80" y="11"/>
                    <a:pt x="78" y="9"/>
                  </a:cubicBezTo>
                  <a:cubicBezTo>
                    <a:pt x="77" y="8"/>
                    <a:pt x="75" y="7"/>
                    <a:pt x="75" y="9"/>
                  </a:cubicBezTo>
                  <a:cubicBezTo>
                    <a:pt x="75" y="10"/>
                    <a:pt x="71" y="11"/>
                    <a:pt x="69" y="9"/>
                  </a:cubicBezTo>
                  <a:cubicBezTo>
                    <a:pt x="67" y="8"/>
                    <a:pt x="63" y="7"/>
                    <a:pt x="61" y="6"/>
                  </a:cubicBezTo>
                  <a:cubicBezTo>
                    <a:pt x="61" y="6"/>
                    <a:pt x="59" y="5"/>
                    <a:pt x="57" y="4"/>
                  </a:cubicBezTo>
                  <a:cubicBezTo>
                    <a:pt x="55" y="5"/>
                    <a:pt x="49" y="2"/>
                    <a:pt x="45" y="3"/>
                  </a:cubicBezTo>
                  <a:cubicBezTo>
                    <a:pt x="40" y="3"/>
                    <a:pt x="26" y="2"/>
                    <a:pt x="20" y="2"/>
                  </a:cubicBezTo>
                  <a:cubicBezTo>
                    <a:pt x="14" y="3"/>
                    <a:pt x="14" y="0"/>
                    <a:pt x="11" y="0"/>
                  </a:cubicBezTo>
                  <a:cubicBezTo>
                    <a:pt x="8" y="0"/>
                    <a:pt x="9" y="4"/>
                    <a:pt x="5" y="4"/>
                  </a:cubicBezTo>
                  <a:cubicBezTo>
                    <a:pt x="0" y="4"/>
                    <a:pt x="0" y="7"/>
                    <a:pt x="3" y="9"/>
                  </a:cubicBezTo>
                  <a:cubicBezTo>
                    <a:pt x="5" y="10"/>
                    <a:pt x="5" y="14"/>
                    <a:pt x="5" y="17"/>
                  </a:cubicBezTo>
                  <a:cubicBezTo>
                    <a:pt x="6" y="17"/>
                    <a:pt x="6" y="16"/>
                    <a:pt x="7" y="16"/>
                  </a:cubicBezTo>
                  <a:cubicBezTo>
                    <a:pt x="8" y="14"/>
                    <a:pt x="9" y="14"/>
                    <a:pt x="9" y="16"/>
                  </a:cubicBezTo>
                  <a:cubicBezTo>
                    <a:pt x="9" y="18"/>
                    <a:pt x="12" y="17"/>
                    <a:pt x="14" y="17"/>
                  </a:cubicBezTo>
                  <a:cubicBezTo>
                    <a:pt x="15" y="17"/>
                    <a:pt x="15" y="18"/>
                    <a:pt x="17" y="17"/>
                  </a:cubicBezTo>
                  <a:cubicBezTo>
                    <a:pt x="19" y="16"/>
                    <a:pt x="21" y="16"/>
                    <a:pt x="21" y="18"/>
                  </a:cubicBezTo>
                  <a:cubicBezTo>
                    <a:pt x="21" y="19"/>
                    <a:pt x="25" y="18"/>
                    <a:pt x="23" y="20"/>
                  </a:cubicBezTo>
                  <a:cubicBezTo>
                    <a:pt x="21" y="23"/>
                    <a:pt x="19" y="23"/>
                    <a:pt x="19" y="25"/>
                  </a:cubicBezTo>
                  <a:cubicBezTo>
                    <a:pt x="19" y="27"/>
                    <a:pt x="21" y="30"/>
                    <a:pt x="19" y="31"/>
                  </a:cubicBezTo>
                  <a:cubicBezTo>
                    <a:pt x="17" y="33"/>
                    <a:pt x="20" y="37"/>
                    <a:pt x="18" y="37"/>
                  </a:cubicBezTo>
                  <a:cubicBezTo>
                    <a:pt x="16" y="37"/>
                    <a:pt x="13" y="38"/>
                    <a:pt x="16" y="40"/>
                  </a:cubicBezTo>
                  <a:cubicBezTo>
                    <a:pt x="18" y="42"/>
                    <a:pt x="20" y="43"/>
                    <a:pt x="18" y="43"/>
                  </a:cubicBezTo>
                  <a:cubicBezTo>
                    <a:pt x="16" y="43"/>
                    <a:pt x="15" y="47"/>
                    <a:pt x="16" y="48"/>
                  </a:cubicBezTo>
                  <a:cubicBezTo>
                    <a:pt x="17" y="49"/>
                    <a:pt x="21" y="51"/>
                    <a:pt x="18" y="52"/>
                  </a:cubicBezTo>
                  <a:cubicBezTo>
                    <a:pt x="15" y="52"/>
                    <a:pt x="15" y="54"/>
                    <a:pt x="15" y="56"/>
                  </a:cubicBezTo>
                  <a:cubicBezTo>
                    <a:pt x="15" y="56"/>
                    <a:pt x="15" y="57"/>
                    <a:pt x="16" y="58"/>
                  </a:cubicBezTo>
                  <a:cubicBezTo>
                    <a:pt x="17" y="58"/>
                    <a:pt x="19" y="58"/>
                    <a:pt x="20" y="59"/>
                  </a:cubicBezTo>
                  <a:cubicBezTo>
                    <a:pt x="22" y="60"/>
                    <a:pt x="24" y="68"/>
                    <a:pt x="29" y="67"/>
                  </a:cubicBezTo>
                  <a:cubicBezTo>
                    <a:pt x="31" y="67"/>
                    <a:pt x="30" y="65"/>
                    <a:pt x="31" y="65"/>
                  </a:cubicBezTo>
                  <a:cubicBezTo>
                    <a:pt x="32" y="64"/>
                    <a:pt x="33" y="65"/>
                    <a:pt x="34" y="65"/>
                  </a:cubicBezTo>
                  <a:cubicBezTo>
                    <a:pt x="36" y="65"/>
                    <a:pt x="37" y="62"/>
                    <a:pt x="42" y="62"/>
                  </a:cubicBezTo>
                  <a:cubicBezTo>
                    <a:pt x="45" y="62"/>
                    <a:pt x="48" y="62"/>
                    <a:pt x="51" y="62"/>
                  </a:cubicBezTo>
                  <a:cubicBezTo>
                    <a:pt x="54" y="62"/>
                    <a:pt x="56" y="61"/>
                    <a:pt x="57" y="59"/>
                  </a:cubicBezTo>
                  <a:cubicBezTo>
                    <a:pt x="57" y="57"/>
                    <a:pt x="59" y="55"/>
                    <a:pt x="62" y="55"/>
                  </a:cubicBezTo>
                  <a:cubicBezTo>
                    <a:pt x="65" y="54"/>
                    <a:pt x="65" y="52"/>
                    <a:pt x="65" y="50"/>
                  </a:cubicBezTo>
                  <a:cubicBezTo>
                    <a:pt x="65" y="48"/>
                    <a:pt x="70" y="45"/>
                    <a:pt x="70" y="44"/>
                  </a:cubicBezTo>
                  <a:cubicBezTo>
                    <a:pt x="70" y="42"/>
                    <a:pt x="68" y="38"/>
                    <a:pt x="70" y="33"/>
                  </a:cubicBezTo>
                  <a:cubicBezTo>
                    <a:pt x="73" y="29"/>
                    <a:pt x="77" y="29"/>
                    <a:pt x="77" y="26"/>
                  </a:cubicBezTo>
                  <a:cubicBezTo>
                    <a:pt x="77" y="24"/>
                    <a:pt x="80" y="23"/>
                    <a:pt x="83" y="22"/>
                  </a:cubicBezTo>
                  <a:cubicBezTo>
                    <a:pt x="87" y="22"/>
                    <a:pt x="88" y="19"/>
                    <a:pt x="92" y="18"/>
                  </a:cubicBezTo>
                  <a:cubicBezTo>
                    <a:pt x="94" y="18"/>
                    <a:pt x="95" y="15"/>
                    <a:pt x="94" y="12"/>
                  </a:cubicBezTo>
                  <a:close/>
                  <a:moveTo>
                    <a:pt x="95" y="36"/>
                  </a:moveTo>
                  <a:cubicBezTo>
                    <a:pt x="94" y="32"/>
                    <a:pt x="87" y="37"/>
                    <a:pt x="89" y="38"/>
                  </a:cubicBezTo>
                  <a:cubicBezTo>
                    <a:pt x="92" y="41"/>
                    <a:pt x="95" y="40"/>
                    <a:pt x="95" y="3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49;p79">
              <a:extLst>
                <a:ext uri="{FF2B5EF4-FFF2-40B4-BE49-F238E27FC236}">
                  <a16:creationId xmlns:a16="http://schemas.microsoft.com/office/drawing/2014/main" id="{88B87723-8D6A-305F-EFC0-C29EB28EE26A}"/>
                </a:ext>
              </a:extLst>
            </p:cNvPr>
            <p:cNvSpPr/>
            <p:nvPr/>
          </p:nvSpPr>
          <p:spPr>
            <a:xfrm>
              <a:off x="4832748" y="2472342"/>
              <a:ext cx="163117" cy="93795"/>
            </a:xfrm>
            <a:custGeom>
              <a:avLst/>
              <a:gdLst/>
              <a:ahLst/>
              <a:cxnLst/>
              <a:rect l="l" t="t" r="r" b="b"/>
              <a:pathLst>
                <a:path w="25" h="14" extrusionOk="0">
                  <a:moveTo>
                    <a:pt x="0" y="12"/>
                  </a:moveTo>
                  <a:cubicBezTo>
                    <a:pt x="2" y="11"/>
                    <a:pt x="4" y="11"/>
                    <a:pt x="5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8" y="14"/>
                    <a:pt x="10" y="13"/>
                    <a:pt x="11" y="13"/>
                  </a:cubicBezTo>
                  <a:cubicBezTo>
                    <a:pt x="12" y="12"/>
                    <a:pt x="16" y="14"/>
                    <a:pt x="16" y="13"/>
                  </a:cubicBezTo>
                  <a:cubicBezTo>
                    <a:pt x="16" y="12"/>
                    <a:pt x="17" y="11"/>
                    <a:pt x="19" y="11"/>
                  </a:cubicBezTo>
                  <a:cubicBezTo>
                    <a:pt x="20" y="11"/>
                    <a:pt x="19" y="7"/>
                    <a:pt x="21" y="7"/>
                  </a:cubicBezTo>
                  <a:cubicBezTo>
                    <a:pt x="22" y="6"/>
                    <a:pt x="25" y="3"/>
                    <a:pt x="25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2" y="2"/>
                    <a:pt x="18" y="2"/>
                  </a:cubicBezTo>
                  <a:cubicBezTo>
                    <a:pt x="15" y="2"/>
                    <a:pt x="13" y="4"/>
                    <a:pt x="11" y="4"/>
                  </a:cubicBezTo>
                  <a:cubicBezTo>
                    <a:pt x="10" y="4"/>
                    <a:pt x="6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5"/>
                    <a:pt x="0" y="9"/>
                    <a:pt x="0" y="1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50;p79">
              <a:extLst>
                <a:ext uri="{FF2B5EF4-FFF2-40B4-BE49-F238E27FC236}">
                  <a16:creationId xmlns:a16="http://schemas.microsoft.com/office/drawing/2014/main" id="{5DE20335-EDF1-9B1A-FB2F-5B3C75719274}"/>
                </a:ext>
              </a:extLst>
            </p:cNvPr>
            <p:cNvSpPr/>
            <p:nvPr/>
          </p:nvSpPr>
          <p:spPr>
            <a:xfrm>
              <a:off x="5167131" y="2790422"/>
              <a:ext cx="314000" cy="391480"/>
            </a:xfrm>
            <a:custGeom>
              <a:avLst/>
              <a:gdLst/>
              <a:ahLst/>
              <a:cxnLst/>
              <a:rect l="l" t="t" r="r" b="b"/>
              <a:pathLst>
                <a:path w="47" h="59" extrusionOk="0">
                  <a:moveTo>
                    <a:pt x="47" y="0"/>
                  </a:moveTo>
                  <a:cubicBezTo>
                    <a:pt x="45" y="0"/>
                    <a:pt x="43" y="1"/>
                    <a:pt x="44" y="2"/>
                  </a:cubicBezTo>
                  <a:cubicBezTo>
                    <a:pt x="44" y="3"/>
                    <a:pt x="43" y="4"/>
                    <a:pt x="41" y="4"/>
                  </a:cubicBezTo>
                  <a:cubicBezTo>
                    <a:pt x="41" y="4"/>
                    <a:pt x="34" y="3"/>
                    <a:pt x="32" y="2"/>
                  </a:cubicBezTo>
                  <a:cubicBezTo>
                    <a:pt x="32" y="2"/>
                    <a:pt x="25" y="2"/>
                    <a:pt x="22" y="2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2" y="4"/>
                    <a:pt x="17" y="6"/>
                    <a:pt x="16" y="5"/>
                  </a:cubicBezTo>
                  <a:cubicBezTo>
                    <a:pt x="15" y="5"/>
                    <a:pt x="14" y="7"/>
                    <a:pt x="12" y="7"/>
                  </a:cubicBezTo>
                  <a:cubicBezTo>
                    <a:pt x="10" y="8"/>
                    <a:pt x="8" y="7"/>
                    <a:pt x="7" y="8"/>
                  </a:cubicBezTo>
                  <a:cubicBezTo>
                    <a:pt x="7" y="9"/>
                    <a:pt x="6" y="11"/>
                    <a:pt x="5" y="13"/>
                  </a:cubicBezTo>
                  <a:cubicBezTo>
                    <a:pt x="3" y="14"/>
                    <a:pt x="4" y="15"/>
                    <a:pt x="3" y="16"/>
                  </a:cubicBezTo>
                  <a:cubicBezTo>
                    <a:pt x="1" y="16"/>
                    <a:pt x="1" y="17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20"/>
                    <a:pt x="5" y="23"/>
                    <a:pt x="5" y="26"/>
                  </a:cubicBezTo>
                  <a:cubicBezTo>
                    <a:pt x="5" y="28"/>
                    <a:pt x="9" y="29"/>
                    <a:pt x="10" y="27"/>
                  </a:cubicBezTo>
                  <a:cubicBezTo>
                    <a:pt x="12" y="26"/>
                    <a:pt x="17" y="28"/>
                    <a:pt x="17" y="30"/>
                  </a:cubicBezTo>
                  <a:cubicBezTo>
                    <a:pt x="17" y="31"/>
                    <a:pt x="11" y="28"/>
                    <a:pt x="9" y="30"/>
                  </a:cubicBezTo>
                  <a:cubicBezTo>
                    <a:pt x="6" y="33"/>
                    <a:pt x="11" y="35"/>
                    <a:pt x="10" y="37"/>
                  </a:cubicBezTo>
                  <a:cubicBezTo>
                    <a:pt x="9" y="39"/>
                    <a:pt x="11" y="42"/>
                    <a:pt x="14" y="42"/>
                  </a:cubicBezTo>
                  <a:cubicBezTo>
                    <a:pt x="17" y="42"/>
                    <a:pt x="20" y="46"/>
                    <a:pt x="21" y="45"/>
                  </a:cubicBezTo>
                  <a:cubicBezTo>
                    <a:pt x="22" y="45"/>
                    <a:pt x="20" y="39"/>
                    <a:pt x="20" y="38"/>
                  </a:cubicBezTo>
                  <a:cubicBezTo>
                    <a:pt x="20" y="37"/>
                    <a:pt x="23" y="39"/>
                    <a:pt x="25" y="38"/>
                  </a:cubicBezTo>
                  <a:cubicBezTo>
                    <a:pt x="27" y="36"/>
                    <a:pt x="24" y="35"/>
                    <a:pt x="21" y="35"/>
                  </a:cubicBezTo>
                  <a:cubicBezTo>
                    <a:pt x="20" y="35"/>
                    <a:pt x="21" y="31"/>
                    <a:pt x="24" y="33"/>
                  </a:cubicBezTo>
                  <a:cubicBezTo>
                    <a:pt x="27" y="35"/>
                    <a:pt x="28" y="33"/>
                    <a:pt x="30" y="33"/>
                  </a:cubicBezTo>
                  <a:cubicBezTo>
                    <a:pt x="31" y="32"/>
                    <a:pt x="32" y="27"/>
                    <a:pt x="27" y="27"/>
                  </a:cubicBezTo>
                  <a:cubicBezTo>
                    <a:pt x="23" y="26"/>
                    <a:pt x="23" y="29"/>
                    <a:pt x="21" y="27"/>
                  </a:cubicBezTo>
                  <a:cubicBezTo>
                    <a:pt x="19" y="24"/>
                    <a:pt x="23" y="25"/>
                    <a:pt x="23" y="23"/>
                  </a:cubicBezTo>
                  <a:cubicBezTo>
                    <a:pt x="23" y="20"/>
                    <a:pt x="20" y="17"/>
                    <a:pt x="18" y="15"/>
                  </a:cubicBezTo>
                  <a:cubicBezTo>
                    <a:pt x="16" y="12"/>
                    <a:pt x="20" y="11"/>
                    <a:pt x="21" y="13"/>
                  </a:cubicBezTo>
                  <a:cubicBezTo>
                    <a:pt x="22" y="15"/>
                    <a:pt x="25" y="14"/>
                    <a:pt x="27" y="14"/>
                  </a:cubicBezTo>
                  <a:cubicBezTo>
                    <a:pt x="29" y="13"/>
                    <a:pt x="25" y="9"/>
                    <a:pt x="29" y="8"/>
                  </a:cubicBezTo>
                  <a:cubicBezTo>
                    <a:pt x="32" y="6"/>
                    <a:pt x="32" y="9"/>
                    <a:pt x="33" y="9"/>
                  </a:cubicBezTo>
                  <a:cubicBezTo>
                    <a:pt x="34" y="10"/>
                    <a:pt x="35" y="6"/>
                    <a:pt x="39" y="6"/>
                  </a:cubicBezTo>
                  <a:cubicBezTo>
                    <a:pt x="41" y="6"/>
                    <a:pt x="42" y="7"/>
                    <a:pt x="44" y="9"/>
                  </a:cubicBezTo>
                  <a:cubicBezTo>
                    <a:pt x="44" y="8"/>
                    <a:pt x="45" y="7"/>
                    <a:pt x="45" y="6"/>
                  </a:cubicBezTo>
                  <a:cubicBezTo>
                    <a:pt x="45" y="5"/>
                    <a:pt x="47" y="4"/>
                    <a:pt x="47" y="3"/>
                  </a:cubicBezTo>
                  <a:cubicBezTo>
                    <a:pt x="47" y="2"/>
                    <a:pt x="47" y="1"/>
                    <a:pt x="47" y="0"/>
                  </a:cubicBezTo>
                  <a:close/>
                  <a:moveTo>
                    <a:pt x="41" y="55"/>
                  </a:moveTo>
                  <a:cubicBezTo>
                    <a:pt x="39" y="54"/>
                    <a:pt x="32" y="56"/>
                    <a:pt x="29" y="54"/>
                  </a:cubicBezTo>
                  <a:cubicBezTo>
                    <a:pt x="27" y="51"/>
                    <a:pt x="22" y="55"/>
                    <a:pt x="24" y="56"/>
                  </a:cubicBezTo>
                  <a:cubicBezTo>
                    <a:pt x="27" y="56"/>
                    <a:pt x="32" y="59"/>
                    <a:pt x="35" y="59"/>
                  </a:cubicBezTo>
                  <a:cubicBezTo>
                    <a:pt x="40" y="59"/>
                    <a:pt x="45" y="57"/>
                    <a:pt x="45" y="55"/>
                  </a:cubicBezTo>
                  <a:cubicBezTo>
                    <a:pt x="45" y="54"/>
                    <a:pt x="43" y="56"/>
                    <a:pt x="41" y="5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52;p79">
              <a:extLst>
                <a:ext uri="{FF2B5EF4-FFF2-40B4-BE49-F238E27FC236}">
                  <a16:creationId xmlns:a16="http://schemas.microsoft.com/office/drawing/2014/main" id="{C3D48775-2E02-E960-160C-D461023F5822}"/>
                </a:ext>
              </a:extLst>
            </p:cNvPr>
            <p:cNvSpPr/>
            <p:nvPr/>
          </p:nvSpPr>
          <p:spPr>
            <a:xfrm>
              <a:off x="3001769" y="1061389"/>
              <a:ext cx="530127" cy="273223"/>
            </a:xfrm>
            <a:custGeom>
              <a:avLst/>
              <a:gdLst/>
              <a:ahLst/>
              <a:cxnLst/>
              <a:rect l="l" t="t" r="r" b="b"/>
              <a:pathLst>
                <a:path w="80" h="41" extrusionOk="0">
                  <a:moveTo>
                    <a:pt x="67" y="29"/>
                  </a:moveTo>
                  <a:cubicBezTo>
                    <a:pt x="71" y="29"/>
                    <a:pt x="70" y="24"/>
                    <a:pt x="72" y="24"/>
                  </a:cubicBezTo>
                  <a:cubicBezTo>
                    <a:pt x="74" y="24"/>
                    <a:pt x="77" y="21"/>
                    <a:pt x="79" y="19"/>
                  </a:cubicBezTo>
                  <a:cubicBezTo>
                    <a:pt x="80" y="17"/>
                    <a:pt x="77" y="13"/>
                    <a:pt x="74" y="13"/>
                  </a:cubicBezTo>
                  <a:cubicBezTo>
                    <a:pt x="72" y="13"/>
                    <a:pt x="69" y="10"/>
                    <a:pt x="70" y="9"/>
                  </a:cubicBezTo>
                  <a:cubicBezTo>
                    <a:pt x="71" y="8"/>
                    <a:pt x="69" y="6"/>
                    <a:pt x="69" y="5"/>
                  </a:cubicBezTo>
                  <a:cubicBezTo>
                    <a:pt x="69" y="3"/>
                    <a:pt x="66" y="5"/>
                    <a:pt x="64" y="5"/>
                  </a:cubicBezTo>
                  <a:cubicBezTo>
                    <a:pt x="62" y="6"/>
                    <a:pt x="58" y="0"/>
                    <a:pt x="57" y="1"/>
                  </a:cubicBezTo>
                  <a:cubicBezTo>
                    <a:pt x="56" y="2"/>
                    <a:pt x="57" y="5"/>
                    <a:pt x="56" y="6"/>
                  </a:cubicBezTo>
                  <a:cubicBezTo>
                    <a:pt x="56" y="8"/>
                    <a:pt x="52" y="5"/>
                    <a:pt x="52" y="7"/>
                  </a:cubicBezTo>
                  <a:cubicBezTo>
                    <a:pt x="52" y="8"/>
                    <a:pt x="50" y="8"/>
                    <a:pt x="48" y="7"/>
                  </a:cubicBezTo>
                  <a:cubicBezTo>
                    <a:pt x="47" y="5"/>
                    <a:pt x="45" y="6"/>
                    <a:pt x="45" y="7"/>
                  </a:cubicBezTo>
                  <a:cubicBezTo>
                    <a:pt x="45" y="8"/>
                    <a:pt x="43" y="8"/>
                    <a:pt x="41" y="6"/>
                  </a:cubicBezTo>
                  <a:cubicBezTo>
                    <a:pt x="38" y="4"/>
                    <a:pt x="36" y="8"/>
                    <a:pt x="36" y="9"/>
                  </a:cubicBezTo>
                  <a:cubicBezTo>
                    <a:pt x="36" y="10"/>
                    <a:pt x="35" y="11"/>
                    <a:pt x="33" y="8"/>
                  </a:cubicBezTo>
                  <a:cubicBezTo>
                    <a:pt x="31" y="4"/>
                    <a:pt x="28" y="8"/>
                    <a:pt x="29" y="10"/>
                  </a:cubicBezTo>
                  <a:cubicBezTo>
                    <a:pt x="31" y="12"/>
                    <a:pt x="30" y="14"/>
                    <a:pt x="28" y="13"/>
                  </a:cubicBezTo>
                  <a:cubicBezTo>
                    <a:pt x="27" y="12"/>
                    <a:pt x="25" y="14"/>
                    <a:pt x="24" y="16"/>
                  </a:cubicBezTo>
                  <a:cubicBezTo>
                    <a:pt x="23" y="17"/>
                    <a:pt x="19" y="11"/>
                    <a:pt x="22" y="9"/>
                  </a:cubicBezTo>
                  <a:cubicBezTo>
                    <a:pt x="25" y="8"/>
                    <a:pt x="14" y="2"/>
                    <a:pt x="11" y="2"/>
                  </a:cubicBezTo>
                  <a:cubicBezTo>
                    <a:pt x="7" y="2"/>
                    <a:pt x="10" y="5"/>
                    <a:pt x="12" y="7"/>
                  </a:cubicBezTo>
                  <a:cubicBezTo>
                    <a:pt x="14" y="8"/>
                    <a:pt x="10" y="8"/>
                    <a:pt x="9" y="6"/>
                  </a:cubicBezTo>
                  <a:cubicBezTo>
                    <a:pt x="8" y="5"/>
                    <a:pt x="5" y="6"/>
                    <a:pt x="4" y="8"/>
                  </a:cubicBezTo>
                  <a:cubicBezTo>
                    <a:pt x="3" y="10"/>
                    <a:pt x="1" y="11"/>
                    <a:pt x="1" y="13"/>
                  </a:cubicBezTo>
                  <a:cubicBezTo>
                    <a:pt x="0" y="14"/>
                    <a:pt x="4" y="16"/>
                    <a:pt x="7" y="15"/>
                  </a:cubicBezTo>
                  <a:cubicBezTo>
                    <a:pt x="11" y="13"/>
                    <a:pt x="14" y="13"/>
                    <a:pt x="16" y="15"/>
                  </a:cubicBezTo>
                  <a:cubicBezTo>
                    <a:pt x="18" y="16"/>
                    <a:pt x="14" y="17"/>
                    <a:pt x="15" y="19"/>
                  </a:cubicBezTo>
                  <a:cubicBezTo>
                    <a:pt x="17" y="20"/>
                    <a:pt x="15" y="21"/>
                    <a:pt x="11" y="21"/>
                  </a:cubicBezTo>
                  <a:cubicBezTo>
                    <a:pt x="7" y="20"/>
                    <a:pt x="2" y="21"/>
                    <a:pt x="3" y="22"/>
                  </a:cubicBezTo>
                  <a:cubicBezTo>
                    <a:pt x="4" y="24"/>
                    <a:pt x="14" y="21"/>
                    <a:pt x="14" y="23"/>
                  </a:cubicBezTo>
                  <a:cubicBezTo>
                    <a:pt x="14" y="24"/>
                    <a:pt x="14" y="27"/>
                    <a:pt x="16" y="26"/>
                  </a:cubicBezTo>
                  <a:cubicBezTo>
                    <a:pt x="19" y="24"/>
                    <a:pt x="17" y="28"/>
                    <a:pt x="18" y="28"/>
                  </a:cubicBezTo>
                  <a:cubicBezTo>
                    <a:pt x="20" y="29"/>
                    <a:pt x="19" y="32"/>
                    <a:pt x="15" y="32"/>
                  </a:cubicBezTo>
                  <a:cubicBezTo>
                    <a:pt x="13" y="32"/>
                    <a:pt x="11" y="33"/>
                    <a:pt x="12" y="34"/>
                  </a:cubicBezTo>
                  <a:cubicBezTo>
                    <a:pt x="14" y="36"/>
                    <a:pt x="18" y="34"/>
                    <a:pt x="22" y="34"/>
                  </a:cubicBezTo>
                  <a:cubicBezTo>
                    <a:pt x="25" y="33"/>
                    <a:pt x="30" y="37"/>
                    <a:pt x="35" y="39"/>
                  </a:cubicBezTo>
                  <a:cubicBezTo>
                    <a:pt x="39" y="41"/>
                    <a:pt x="47" y="38"/>
                    <a:pt x="47" y="36"/>
                  </a:cubicBezTo>
                  <a:cubicBezTo>
                    <a:pt x="48" y="34"/>
                    <a:pt x="55" y="34"/>
                    <a:pt x="57" y="33"/>
                  </a:cubicBezTo>
                  <a:cubicBezTo>
                    <a:pt x="59" y="32"/>
                    <a:pt x="62" y="30"/>
                    <a:pt x="67" y="2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53;p79">
              <a:extLst>
                <a:ext uri="{FF2B5EF4-FFF2-40B4-BE49-F238E27FC236}">
                  <a16:creationId xmlns:a16="http://schemas.microsoft.com/office/drawing/2014/main" id="{D432FAC7-FD23-0716-4396-B98018DCE665}"/>
                </a:ext>
              </a:extLst>
            </p:cNvPr>
            <p:cNvSpPr/>
            <p:nvPr/>
          </p:nvSpPr>
          <p:spPr>
            <a:xfrm>
              <a:off x="3674621" y="1925904"/>
              <a:ext cx="228361" cy="260987"/>
            </a:xfrm>
            <a:custGeom>
              <a:avLst/>
              <a:gdLst/>
              <a:ahLst/>
              <a:cxnLst/>
              <a:rect l="l" t="t" r="r" b="b"/>
              <a:pathLst>
                <a:path w="34" h="39" extrusionOk="0">
                  <a:moveTo>
                    <a:pt x="30" y="12"/>
                  </a:moveTo>
                  <a:cubicBezTo>
                    <a:pt x="29" y="11"/>
                    <a:pt x="29" y="11"/>
                    <a:pt x="28" y="11"/>
                  </a:cubicBezTo>
                  <a:cubicBezTo>
                    <a:pt x="25" y="7"/>
                    <a:pt x="24" y="10"/>
                    <a:pt x="23" y="11"/>
                  </a:cubicBezTo>
                  <a:cubicBezTo>
                    <a:pt x="23" y="13"/>
                    <a:pt x="20" y="11"/>
                    <a:pt x="18" y="11"/>
                  </a:cubicBezTo>
                  <a:cubicBezTo>
                    <a:pt x="17" y="11"/>
                    <a:pt x="19" y="7"/>
                    <a:pt x="20" y="6"/>
                  </a:cubicBezTo>
                  <a:cubicBezTo>
                    <a:pt x="21" y="6"/>
                    <a:pt x="22" y="4"/>
                    <a:pt x="22" y="2"/>
                  </a:cubicBezTo>
                  <a:cubicBezTo>
                    <a:pt x="22" y="2"/>
                    <a:pt x="22" y="2"/>
                    <a:pt x="21" y="1"/>
                  </a:cubicBezTo>
                  <a:cubicBezTo>
                    <a:pt x="18" y="0"/>
                    <a:pt x="14" y="0"/>
                    <a:pt x="14" y="3"/>
                  </a:cubicBezTo>
                  <a:cubicBezTo>
                    <a:pt x="14" y="6"/>
                    <a:pt x="17" y="5"/>
                    <a:pt x="17" y="7"/>
                  </a:cubicBezTo>
                  <a:cubicBezTo>
                    <a:pt x="17" y="9"/>
                    <a:pt x="14" y="8"/>
                    <a:pt x="12" y="10"/>
                  </a:cubicBezTo>
                  <a:cubicBezTo>
                    <a:pt x="9" y="11"/>
                    <a:pt x="6" y="9"/>
                    <a:pt x="3" y="10"/>
                  </a:cubicBezTo>
                  <a:cubicBezTo>
                    <a:pt x="1" y="11"/>
                    <a:pt x="6" y="12"/>
                    <a:pt x="4" y="15"/>
                  </a:cubicBezTo>
                  <a:cubicBezTo>
                    <a:pt x="2" y="18"/>
                    <a:pt x="4" y="18"/>
                    <a:pt x="8" y="21"/>
                  </a:cubicBezTo>
                  <a:cubicBezTo>
                    <a:pt x="11" y="24"/>
                    <a:pt x="6" y="25"/>
                    <a:pt x="6" y="27"/>
                  </a:cubicBezTo>
                  <a:cubicBezTo>
                    <a:pt x="6" y="30"/>
                    <a:pt x="1" y="30"/>
                    <a:pt x="1" y="32"/>
                  </a:cubicBezTo>
                  <a:cubicBezTo>
                    <a:pt x="0" y="34"/>
                    <a:pt x="4" y="39"/>
                    <a:pt x="8" y="39"/>
                  </a:cubicBezTo>
                  <a:cubicBezTo>
                    <a:pt x="11" y="39"/>
                    <a:pt x="17" y="37"/>
                    <a:pt x="21" y="33"/>
                  </a:cubicBezTo>
                  <a:cubicBezTo>
                    <a:pt x="25" y="29"/>
                    <a:pt x="27" y="33"/>
                    <a:pt x="30" y="31"/>
                  </a:cubicBezTo>
                  <a:cubicBezTo>
                    <a:pt x="34" y="29"/>
                    <a:pt x="31" y="16"/>
                    <a:pt x="30" y="13"/>
                  </a:cubicBezTo>
                  <a:cubicBezTo>
                    <a:pt x="30" y="12"/>
                    <a:pt x="30" y="12"/>
                    <a:pt x="30" y="1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54;p79">
              <a:extLst>
                <a:ext uri="{FF2B5EF4-FFF2-40B4-BE49-F238E27FC236}">
                  <a16:creationId xmlns:a16="http://schemas.microsoft.com/office/drawing/2014/main" id="{B53612AA-74E6-DC2D-404E-A523C41C2169}"/>
                </a:ext>
              </a:extLst>
            </p:cNvPr>
            <p:cNvSpPr/>
            <p:nvPr/>
          </p:nvSpPr>
          <p:spPr>
            <a:xfrm>
              <a:off x="3796957" y="1522194"/>
              <a:ext cx="489347" cy="762567"/>
            </a:xfrm>
            <a:custGeom>
              <a:avLst/>
              <a:gdLst/>
              <a:ahLst/>
              <a:cxnLst/>
              <a:rect l="l" t="t" r="r" b="b"/>
              <a:pathLst>
                <a:path w="74" h="115" extrusionOk="0">
                  <a:moveTo>
                    <a:pt x="15" y="61"/>
                  </a:moveTo>
                  <a:cubicBezTo>
                    <a:pt x="11" y="59"/>
                    <a:pt x="8" y="63"/>
                    <a:pt x="4" y="63"/>
                  </a:cubicBezTo>
                  <a:cubicBezTo>
                    <a:pt x="4" y="65"/>
                    <a:pt x="4" y="67"/>
                    <a:pt x="3" y="67"/>
                  </a:cubicBezTo>
                  <a:cubicBezTo>
                    <a:pt x="2" y="68"/>
                    <a:pt x="0" y="71"/>
                    <a:pt x="1" y="71"/>
                  </a:cubicBezTo>
                  <a:cubicBezTo>
                    <a:pt x="3" y="71"/>
                    <a:pt x="5" y="74"/>
                    <a:pt x="5" y="72"/>
                  </a:cubicBezTo>
                  <a:cubicBezTo>
                    <a:pt x="6" y="71"/>
                    <a:pt x="7" y="68"/>
                    <a:pt x="10" y="71"/>
                  </a:cubicBezTo>
                  <a:cubicBezTo>
                    <a:pt x="11" y="71"/>
                    <a:pt x="12" y="72"/>
                    <a:pt x="13" y="73"/>
                  </a:cubicBezTo>
                  <a:cubicBezTo>
                    <a:pt x="13" y="71"/>
                    <a:pt x="16" y="71"/>
                    <a:pt x="18" y="70"/>
                  </a:cubicBezTo>
                  <a:cubicBezTo>
                    <a:pt x="20" y="68"/>
                    <a:pt x="17" y="64"/>
                    <a:pt x="15" y="61"/>
                  </a:cubicBezTo>
                  <a:close/>
                  <a:moveTo>
                    <a:pt x="74" y="89"/>
                  </a:moveTo>
                  <a:cubicBezTo>
                    <a:pt x="74" y="85"/>
                    <a:pt x="67" y="83"/>
                    <a:pt x="66" y="84"/>
                  </a:cubicBezTo>
                  <a:cubicBezTo>
                    <a:pt x="65" y="86"/>
                    <a:pt x="63" y="86"/>
                    <a:pt x="62" y="84"/>
                  </a:cubicBezTo>
                  <a:cubicBezTo>
                    <a:pt x="61" y="83"/>
                    <a:pt x="63" y="81"/>
                    <a:pt x="62" y="81"/>
                  </a:cubicBezTo>
                  <a:cubicBezTo>
                    <a:pt x="61" y="80"/>
                    <a:pt x="60" y="77"/>
                    <a:pt x="60" y="76"/>
                  </a:cubicBezTo>
                  <a:cubicBezTo>
                    <a:pt x="60" y="75"/>
                    <a:pt x="58" y="68"/>
                    <a:pt x="54" y="67"/>
                  </a:cubicBezTo>
                  <a:cubicBezTo>
                    <a:pt x="50" y="66"/>
                    <a:pt x="50" y="61"/>
                    <a:pt x="49" y="59"/>
                  </a:cubicBezTo>
                  <a:cubicBezTo>
                    <a:pt x="49" y="56"/>
                    <a:pt x="47" y="57"/>
                    <a:pt x="45" y="55"/>
                  </a:cubicBezTo>
                  <a:cubicBezTo>
                    <a:pt x="43" y="52"/>
                    <a:pt x="39" y="53"/>
                    <a:pt x="37" y="53"/>
                  </a:cubicBezTo>
                  <a:cubicBezTo>
                    <a:pt x="37" y="53"/>
                    <a:pt x="37" y="50"/>
                    <a:pt x="40" y="48"/>
                  </a:cubicBezTo>
                  <a:cubicBezTo>
                    <a:pt x="43" y="47"/>
                    <a:pt x="46" y="37"/>
                    <a:pt x="46" y="35"/>
                  </a:cubicBezTo>
                  <a:cubicBezTo>
                    <a:pt x="46" y="34"/>
                    <a:pt x="35" y="34"/>
                    <a:pt x="33" y="34"/>
                  </a:cubicBezTo>
                  <a:cubicBezTo>
                    <a:pt x="30" y="36"/>
                    <a:pt x="28" y="34"/>
                    <a:pt x="30" y="33"/>
                  </a:cubicBezTo>
                  <a:cubicBezTo>
                    <a:pt x="32" y="32"/>
                    <a:pt x="36" y="28"/>
                    <a:pt x="36" y="26"/>
                  </a:cubicBezTo>
                  <a:cubicBezTo>
                    <a:pt x="36" y="24"/>
                    <a:pt x="38" y="23"/>
                    <a:pt x="37" y="22"/>
                  </a:cubicBezTo>
                  <a:cubicBezTo>
                    <a:pt x="35" y="21"/>
                    <a:pt x="35" y="23"/>
                    <a:pt x="34" y="25"/>
                  </a:cubicBezTo>
                  <a:cubicBezTo>
                    <a:pt x="32" y="26"/>
                    <a:pt x="29" y="25"/>
                    <a:pt x="26" y="25"/>
                  </a:cubicBezTo>
                  <a:cubicBezTo>
                    <a:pt x="22" y="24"/>
                    <a:pt x="21" y="29"/>
                    <a:pt x="21" y="31"/>
                  </a:cubicBezTo>
                  <a:cubicBezTo>
                    <a:pt x="21" y="34"/>
                    <a:pt x="17" y="34"/>
                    <a:pt x="17" y="36"/>
                  </a:cubicBezTo>
                  <a:cubicBezTo>
                    <a:pt x="18" y="38"/>
                    <a:pt x="16" y="39"/>
                    <a:pt x="15" y="38"/>
                  </a:cubicBezTo>
                  <a:cubicBezTo>
                    <a:pt x="15" y="37"/>
                    <a:pt x="14" y="35"/>
                    <a:pt x="11" y="36"/>
                  </a:cubicBezTo>
                  <a:cubicBezTo>
                    <a:pt x="9" y="38"/>
                    <a:pt x="14" y="41"/>
                    <a:pt x="16" y="41"/>
                  </a:cubicBezTo>
                  <a:cubicBezTo>
                    <a:pt x="19" y="42"/>
                    <a:pt x="15" y="44"/>
                    <a:pt x="14" y="47"/>
                  </a:cubicBezTo>
                  <a:cubicBezTo>
                    <a:pt x="14" y="49"/>
                    <a:pt x="17" y="48"/>
                    <a:pt x="18" y="50"/>
                  </a:cubicBezTo>
                  <a:cubicBezTo>
                    <a:pt x="18" y="53"/>
                    <a:pt x="12" y="53"/>
                    <a:pt x="12" y="55"/>
                  </a:cubicBezTo>
                  <a:cubicBezTo>
                    <a:pt x="12" y="58"/>
                    <a:pt x="15" y="54"/>
                    <a:pt x="17" y="53"/>
                  </a:cubicBezTo>
                  <a:cubicBezTo>
                    <a:pt x="18" y="52"/>
                    <a:pt x="16" y="59"/>
                    <a:pt x="20" y="58"/>
                  </a:cubicBezTo>
                  <a:cubicBezTo>
                    <a:pt x="24" y="58"/>
                    <a:pt x="23" y="52"/>
                    <a:pt x="25" y="52"/>
                  </a:cubicBezTo>
                  <a:cubicBezTo>
                    <a:pt x="26" y="52"/>
                    <a:pt x="24" y="55"/>
                    <a:pt x="25" y="58"/>
                  </a:cubicBezTo>
                  <a:cubicBezTo>
                    <a:pt x="26" y="59"/>
                    <a:pt x="22" y="63"/>
                    <a:pt x="22" y="65"/>
                  </a:cubicBezTo>
                  <a:cubicBezTo>
                    <a:pt x="23" y="66"/>
                    <a:pt x="30" y="66"/>
                    <a:pt x="33" y="64"/>
                  </a:cubicBezTo>
                  <a:cubicBezTo>
                    <a:pt x="36" y="61"/>
                    <a:pt x="37" y="64"/>
                    <a:pt x="35" y="66"/>
                  </a:cubicBezTo>
                  <a:cubicBezTo>
                    <a:pt x="33" y="68"/>
                    <a:pt x="34" y="70"/>
                    <a:pt x="36" y="71"/>
                  </a:cubicBezTo>
                  <a:cubicBezTo>
                    <a:pt x="38" y="71"/>
                    <a:pt x="38" y="71"/>
                    <a:pt x="37" y="73"/>
                  </a:cubicBezTo>
                  <a:cubicBezTo>
                    <a:pt x="37" y="75"/>
                    <a:pt x="37" y="78"/>
                    <a:pt x="37" y="80"/>
                  </a:cubicBezTo>
                  <a:cubicBezTo>
                    <a:pt x="37" y="82"/>
                    <a:pt x="30" y="82"/>
                    <a:pt x="30" y="81"/>
                  </a:cubicBezTo>
                  <a:cubicBezTo>
                    <a:pt x="29" y="79"/>
                    <a:pt x="26" y="80"/>
                    <a:pt x="27" y="82"/>
                  </a:cubicBezTo>
                  <a:cubicBezTo>
                    <a:pt x="28" y="83"/>
                    <a:pt x="25" y="84"/>
                    <a:pt x="26" y="86"/>
                  </a:cubicBezTo>
                  <a:cubicBezTo>
                    <a:pt x="26" y="87"/>
                    <a:pt x="29" y="87"/>
                    <a:pt x="29" y="89"/>
                  </a:cubicBezTo>
                  <a:cubicBezTo>
                    <a:pt x="29" y="91"/>
                    <a:pt x="26" y="93"/>
                    <a:pt x="23" y="94"/>
                  </a:cubicBezTo>
                  <a:cubicBezTo>
                    <a:pt x="18" y="96"/>
                    <a:pt x="24" y="98"/>
                    <a:pt x="26" y="97"/>
                  </a:cubicBezTo>
                  <a:cubicBezTo>
                    <a:pt x="27" y="96"/>
                    <a:pt x="26" y="98"/>
                    <a:pt x="30" y="98"/>
                  </a:cubicBezTo>
                  <a:cubicBezTo>
                    <a:pt x="33" y="98"/>
                    <a:pt x="34" y="100"/>
                    <a:pt x="37" y="99"/>
                  </a:cubicBezTo>
                  <a:cubicBezTo>
                    <a:pt x="40" y="98"/>
                    <a:pt x="40" y="99"/>
                    <a:pt x="38" y="101"/>
                  </a:cubicBezTo>
                  <a:cubicBezTo>
                    <a:pt x="36" y="103"/>
                    <a:pt x="32" y="101"/>
                    <a:pt x="30" y="102"/>
                  </a:cubicBezTo>
                  <a:cubicBezTo>
                    <a:pt x="27" y="103"/>
                    <a:pt x="19" y="112"/>
                    <a:pt x="21" y="114"/>
                  </a:cubicBezTo>
                  <a:cubicBezTo>
                    <a:pt x="22" y="115"/>
                    <a:pt x="23" y="112"/>
                    <a:pt x="26" y="110"/>
                  </a:cubicBezTo>
                  <a:cubicBezTo>
                    <a:pt x="29" y="109"/>
                    <a:pt x="29" y="111"/>
                    <a:pt x="31" y="112"/>
                  </a:cubicBezTo>
                  <a:cubicBezTo>
                    <a:pt x="33" y="112"/>
                    <a:pt x="33" y="109"/>
                    <a:pt x="35" y="109"/>
                  </a:cubicBezTo>
                  <a:cubicBezTo>
                    <a:pt x="37" y="109"/>
                    <a:pt x="37" y="108"/>
                    <a:pt x="40" y="108"/>
                  </a:cubicBezTo>
                  <a:cubicBezTo>
                    <a:pt x="43" y="109"/>
                    <a:pt x="45" y="108"/>
                    <a:pt x="46" y="106"/>
                  </a:cubicBezTo>
                  <a:cubicBezTo>
                    <a:pt x="48" y="105"/>
                    <a:pt x="50" y="109"/>
                    <a:pt x="52" y="108"/>
                  </a:cubicBezTo>
                  <a:cubicBezTo>
                    <a:pt x="53" y="107"/>
                    <a:pt x="58" y="106"/>
                    <a:pt x="60" y="106"/>
                  </a:cubicBezTo>
                  <a:cubicBezTo>
                    <a:pt x="62" y="106"/>
                    <a:pt x="69" y="103"/>
                    <a:pt x="71" y="102"/>
                  </a:cubicBezTo>
                  <a:cubicBezTo>
                    <a:pt x="72" y="100"/>
                    <a:pt x="70" y="100"/>
                    <a:pt x="67" y="100"/>
                  </a:cubicBezTo>
                  <a:cubicBezTo>
                    <a:pt x="65" y="100"/>
                    <a:pt x="65" y="98"/>
                    <a:pt x="68" y="96"/>
                  </a:cubicBezTo>
                  <a:cubicBezTo>
                    <a:pt x="70" y="94"/>
                    <a:pt x="73" y="92"/>
                    <a:pt x="74" y="89"/>
                  </a:cubicBezTo>
                  <a:close/>
                  <a:moveTo>
                    <a:pt x="8" y="34"/>
                  </a:moveTo>
                  <a:cubicBezTo>
                    <a:pt x="11" y="34"/>
                    <a:pt x="15" y="28"/>
                    <a:pt x="13" y="27"/>
                  </a:cubicBezTo>
                  <a:cubicBezTo>
                    <a:pt x="12" y="25"/>
                    <a:pt x="6" y="34"/>
                    <a:pt x="8" y="34"/>
                  </a:cubicBezTo>
                  <a:close/>
                  <a:moveTo>
                    <a:pt x="50" y="10"/>
                  </a:moveTo>
                  <a:cubicBezTo>
                    <a:pt x="52" y="8"/>
                    <a:pt x="54" y="0"/>
                    <a:pt x="51" y="1"/>
                  </a:cubicBezTo>
                  <a:cubicBezTo>
                    <a:pt x="49" y="2"/>
                    <a:pt x="49" y="10"/>
                    <a:pt x="50" y="1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5;p79">
              <a:extLst>
                <a:ext uri="{FF2B5EF4-FFF2-40B4-BE49-F238E27FC236}">
                  <a16:creationId xmlns:a16="http://schemas.microsoft.com/office/drawing/2014/main" id="{B51FC099-AF56-ED58-738D-048DC0A5921C}"/>
                </a:ext>
              </a:extLst>
            </p:cNvPr>
            <p:cNvSpPr/>
            <p:nvPr/>
          </p:nvSpPr>
          <p:spPr>
            <a:xfrm>
              <a:off x="4592143" y="1742400"/>
              <a:ext cx="240597" cy="232440"/>
            </a:xfrm>
            <a:custGeom>
              <a:avLst/>
              <a:gdLst/>
              <a:ahLst/>
              <a:cxnLst/>
              <a:rect l="l" t="t" r="r" b="b"/>
              <a:pathLst>
                <a:path w="36" h="35" extrusionOk="0">
                  <a:moveTo>
                    <a:pt x="18" y="13"/>
                  </a:moveTo>
                  <a:cubicBezTo>
                    <a:pt x="17" y="13"/>
                    <a:pt x="16" y="9"/>
                    <a:pt x="18" y="8"/>
                  </a:cubicBezTo>
                  <a:cubicBezTo>
                    <a:pt x="19" y="7"/>
                    <a:pt x="20" y="2"/>
                    <a:pt x="19" y="1"/>
                  </a:cubicBezTo>
                  <a:cubicBezTo>
                    <a:pt x="17" y="0"/>
                    <a:pt x="14" y="1"/>
                    <a:pt x="14" y="4"/>
                  </a:cubicBezTo>
                  <a:cubicBezTo>
                    <a:pt x="13" y="8"/>
                    <a:pt x="10" y="6"/>
                    <a:pt x="9" y="7"/>
                  </a:cubicBezTo>
                  <a:cubicBezTo>
                    <a:pt x="8" y="8"/>
                    <a:pt x="11" y="9"/>
                    <a:pt x="9" y="11"/>
                  </a:cubicBezTo>
                  <a:cubicBezTo>
                    <a:pt x="8" y="12"/>
                    <a:pt x="7" y="8"/>
                    <a:pt x="5" y="8"/>
                  </a:cubicBezTo>
                  <a:cubicBezTo>
                    <a:pt x="3" y="8"/>
                    <a:pt x="3" y="12"/>
                    <a:pt x="2" y="13"/>
                  </a:cubicBezTo>
                  <a:cubicBezTo>
                    <a:pt x="0" y="15"/>
                    <a:pt x="1" y="19"/>
                    <a:pt x="2" y="22"/>
                  </a:cubicBezTo>
                  <a:cubicBezTo>
                    <a:pt x="2" y="25"/>
                    <a:pt x="5" y="27"/>
                    <a:pt x="4" y="28"/>
                  </a:cubicBezTo>
                  <a:cubicBezTo>
                    <a:pt x="4" y="29"/>
                    <a:pt x="4" y="31"/>
                    <a:pt x="5" y="32"/>
                  </a:cubicBezTo>
                  <a:cubicBezTo>
                    <a:pt x="8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4" y="31"/>
                    <a:pt x="12" y="29"/>
                    <a:pt x="12" y="28"/>
                  </a:cubicBezTo>
                  <a:cubicBezTo>
                    <a:pt x="12" y="27"/>
                    <a:pt x="15" y="27"/>
                    <a:pt x="16" y="29"/>
                  </a:cubicBezTo>
                  <a:cubicBezTo>
                    <a:pt x="17" y="30"/>
                    <a:pt x="21" y="31"/>
                    <a:pt x="21" y="29"/>
                  </a:cubicBezTo>
                  <a:cubicBezTo>
                    <a:pt x="21" y="28"/>
                    <a:pt x="20" y="24"/>
                    <a:pt x="18" y="25"/>
                  </a:cubicBezTo>
                  <a:cubicBezTo>
                    <a:pt x="16" y="26"/>
                    <a:pt x="16" y="25"/>
                    <a:pt x="16" y="24"/>
                  </a:cubicBezTo>
                  <a:cubicBezTo>
                    <a:pt x="15" y="23"/>
                    <a:pt x="16" y="21"/>
                    <a:pt x="17" y="19"/>
                  </a:cubicBezTo>
                  <a:cubicBezTo>
                    <a:pt x="17" y="17"/>
                    <a:pt x="21" y="18"/>
                    <a:pt x="22" y="17"/>
                  </a:cubicBezTo>
                  <a:cubicBezTo>
                    <a:pt x="22" y="15"/>
                    <a:pt x="19" y="13"/>
                    <a:pt x="18" y="13"/>
                  </a:cubicBezTo>
                  <a:close/>
                  <a:moveTo>
                    <a:pt x="35" y="20"/>
                  </a:moveTo>
                  <a:cubicBezTo>
                    <a:pt x="34" y="19"/>
                    <a:pt x="33" y="22"/>
                    <a:pt x="32" y="22"/>
                  </a:cubicBezTo>
                  <a:cubicBezTo>
                    <a:pt x="31" y="22"/>
                    <a:pt x="30" y="17"/>
                    <a:pt x="30" y="20"/>
                  </a:cubicBezTo>
                  <a:cubicBezTo>
                    <a:pt x="29" y="23"/>
                    <a:pt x="28" y="19"/>
                    <a:pt x="25" y="22"/>
                  </a:cubicBezTo>
                  <a:cubicBezTo>
                    <a:pt x="23" y="26"/>
                    <a:pt x="27" y="28"/>
                    <a:pt x="28" y="29"/>
                  </a:cubicBezTo>
                  <a:cubicBezTo>
                    <a:pt x="29" y="30"/>
                    <a:pt x="28" y="31"/>
                    <a:pt x="26" y="31"/>
                  </a:cubicBezTo>
                  <a:cubicBezTo>
                    <a:pt x="24" y="30"/>
                    <a:pt x="25" y="34"/>
                    <a:pt x="28" y="34"/>
                  </a:cubicBezTo>
                  <a:cubicBezTo>
                    <a:pt x="30" y="35"/>
                    <a:pt x="33" y="29"/>
                    <a:pt x="33" y="28"/>
                  </a:cubicBezTo>
                  <a:cubicBezTo>
                    <a:pt x="33" y="27"/>
                    <a:pt x="36" y="21"/>
                    <a:pt x="35" y="2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56;p79">
              <a:extLst>
                <a:ext uri="{FF2B5EF4-FFF2-40B4-BE49-F238E27FC236}">
                  <a16:creationId xmlns:a16="http://schemas.microsoft.com/office/drawing/2014/main" id="{3F81B24A-3B29-FED7-A591-C17EEA38ED3E}"/>
                </a:ext>
              </a:extLst>
            </p:cNvPr>
            <p:cNvSpPr/>
            <p:nvPr/>
          </p:nvSpPr>
          <p:spPr>
            <a:xfrm>
              <a:off x="4751179" y="845263"/>
              <a:ext cx="611686" cy="1076566"/>
            </a:xfrm>
            <a:custGeom>
              <a:avLst/>
              <a:gdLst/>
              <a:ahLst/>
              <a:cxnLst/>
              <a:rect l="l" t="t" r="r" b="b"/>
              <a:pathLst>
                <a:path w="92" h="162" extrusionOk="0">
                  <a:moveTo>
                    <a:pt x="92" y="39"/>
                  </a:moveTo>
                  <a:cubicBezTo>
                    <a:pt x="91" y="37"/>
                    <a:pt x="89" y="34"/>
                    <a:pt x="91" y="34"/>
                  </a:cubicBezTo>
                  <a:cubicBezTo>
                    <a:pt x="92" y="34"/>
                    <a:pt x="92" y="30"/>
                    <a:pt x="91" y="28"/>
                  </a:cubicBezTo>
                  <a:cubicBezTo>
                    <a:pt x="89" y="27"/>
                    <a:pt x="91" y="22"/>
                    <a:pt x="89" y="21"/>
                  </a:cubicBezTo>
                  <a:cubicBezTo>
                    <a:pt x="87" y="20"/>
                    <a:pt x="88" y="17"/>
                    <a:pt x="89" y="15"/>
                  </a:cubicBezTo>
                  <a:cubicBezTo>
                    <a:pt x="89" y="12"/>
                    <a:pt x="81" y="10"/>
                    <a:pt x="78" y="8"/>
                  </a:cubicBezTo>
                  <a:cubicBezTo>
                    <a:pt x="74" y="6"/>
                    <a:pt x="72" y="4"/>
                    <a:pt x="69" y="2"/>
                  </a:cubicBezTo>
                  <a:cubicBezTo>
                    <a:pt x="66" y="0"/>
                    <a:pt x="65" y="5"/>
                    <a:pt x="65" y="7"/>
                  </a:cubicBezTo>
                  <a:cubicBezTo>
                    <a:pt x="65" y="10"/>
                    <a:pt x="62" y="10"/>
                    <a:pt x="60" y="8"/>
                  </a:cubicBezTo>
                  <a:cubicBezTo>
                    <a:pt x="57" y="7"/>
                    <a:pt x="56" y="8"/>
                    <a:pt x="52" y="7"/>
                  </a:cubicBezTo>
                  <a:cubicBezTo>
                    <a:pt x="49" y="6"/>
                    <a:pt x="50" y="10"/>
                    <a:pt x="50" y="13"/>
                  </a:cubicBezTo>
                  <a:cubicBezTo>
                    <a:pt x="50" y="15"/>
                    <a:pt x="47" y="15"/>
                    <a:pt x="45" y="15"/>
                  </a:cubicBezTo>
                  <a:cubicBezTo>
                    <a:pt x="43" y="15"/>
                    <a:pt x="39" y="17"/>
                    <a:pt x="39" y="19"/>
                  </a:cubicBezTo>
                  <a:cubicBezTo>
                    <a:pt x="39" y="21"/>
                    <a:pt x="36" y="23"/>
                    <a:pt x="37" y="24"/>
                  </a:cubicBezTo>
                  <a:cubicBezTo>
                    <a:pt x="38" y="26"/>
                    <a:pt x="36" y="27"/>
                    <a:pt x="35" y="28"/>
                  </a:cubicBezTo>
                  <a:cubicBezTo>
                    <a:pt x="33" y="30"/>
                    <a:pt x="33" y="32"/>
                    <a:pt x="32" y="34"/>
                  </a:cubicBezTo>
                  <a:cubicBezTo>
                    <a:pt x="31" y="35"/>
                    <a:pt x="32" y="37"/>
                    <a:pt x="30" y="38"/>
                  </a:cubicBezTo>
                  <a:cubicBezTo>
                    <a:pt x="28" y="40"/>
                    <a:pt x="25" y="39"/>
                    <a:pt x="24" y="40"/>
                  </a:cubicBezTo>
                  <a:cubicBezTo>
                    <a:pt x="23" y="41"/>
                    <a:pt x="24" y="43"/>
                    <a:pt x="24" y="46"/>
                  </a:cubicBezTo>
                  <a:cubicBezTo>
                    <a:pt x="23" y="49"/>
                    <a:pt x="22" y="53"/>
                    <a:pt x="19" y="55"/>
                  </a:cubicBezTo>
                  <a:cubicBezTo>
                    <a:pt x="17" y="58"/>
                    <a:pt x="20" y="59"/>
                    <a:pt x="21" y="59"/>
                  </a:cubicBezTo>
                  <a:cubicBezTo>
                    <a:pt x="22" y="60"/>
                    <a:pt x="22" y="62"/>
                    <a:pt x="21" y="64"/>
                  </a:cubicBezTo>
                  <a:cubicBezTo>
                    <a:pt x="20" y="65"/>
                    <a:pt x="17" y="65"/>
                    <a:pt x="16" y="64"/>
                  </a:cubicBezTo>
                  <a:cubicBezTo>
                    <a:pt x="14" y="64"/>
                    <a:pt x="10" y="65"/>
                    <a:pt x="9" y="69"/>
                  </a:cubicBezTo>
                  <a:cubicBezTo>
                    <a:pt x="7" y="73"/>
                    <a:pt x="7" y="75"/>
                    <a:pt x="8" y="77"/>
                  </a:cubicBezTo>
                  <a:cubicBezTo>
                    <a:pt x="9" y="78"/>
                    <a:pt x="6" y="80"/>
                    <a:pt x="8" y="84"/>
                  </a:cubicBezTo>
                  <a:cubicBezTo>
                    <a:pt x="10" y="88"/>
                    <a:pt x="7" y="88"/>
                    <a:pt x="8" y="90"/>
                  </a:cubicBezTo>
                  <a:cubicBezTo>
                    <a:pt x="8" y="94"/>
                    <a:pt x="12" y="93"/>
                    <a:pt x="12" y="96"/>
                  </a:cubicBezTo>
                  <a:cubicBezTo>
                    <a:pt x="12" y="99"/>
                    <a:pt x="11" y="100"/>
                    <a:pt x="10" y="100"/>
                  </a:cubicBezTo>
                  <a:cubicBezTo>
                    <a:pt x="8" y="100"/>
                    <a:pt x="9" y="102"/>
                    <a:pt x="10" y="103"/>
                  </a:cubicBezTo>
                  <a:cubicBezTo>
                    <a:pt x="11" y="104"/>
                    <a:pt x="11" y="109"/>
                    <a:pt x="10" y="111"/>
                  </a:cubicBezTo>
                  <a:cubicBezTo>
                    <a:pt x="10" y="112"/>
                    <a:pt x="5" y="111"/>
                    <a:pt x="5" y="112"/>
                  </a:cubicBezTo>
                  <a:cubicBezTo>
                    <a:pt x="6" y="114"/>
                    <a:pt x="4" y="117"/>
                    <a:pt x="4" y="118"/>
                  </a:cubicBezTo>
                  <a:cubicBezTo>
                    <a:pt x="4" y="120"/>
                    <a:pt x="4" y="124"/>
                    <a:pt x="2" y="124"/>
                  </a:cubicBezTo>
                  <a:cubicBezTo>
                    <a:pt x="2" y="123"/>
                    <a:pt x="1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6"/>
                    <a:pt x="1" y="129"/>
                    <a:pt x="3" y="131"/>
                  </a:cubicBezTo>
                  <a:cubicBezTo>
                    <a:pt x="6" y="133"/>
                    <a:pt x="4" y="136"/>
                    <a:pt x="6" y="138"/>
                  </a:cubicBezTo>
                  <a:cubicBezTo>
                    <a:pt x="9" y="141"/>
                    <a:pt x="8" y="144"/>
                    <a:pt x="10" y="146"/>
                  </a:cubicBezTo>
                  <a:cubicBezTo>
                    <a:pt x="12" y="148"/>
                    <a:pt x="12" y="148"/>
                    <a:pt x="11" y="151"/>
                  </a:cubicBezTo>
                  <a:cubicBezTo>
                    <a:pt x="10" y="153"/>
                    <a:pt x="13" y="153"/>
                    <a:pt x="13" y="154"/>
                  </a:cubicBezTo>
                  <a:cubicBezTo>
                    <a:pt x="13" y="156"/>
                    <a:pt x="13" y="159"/>
                    <a:pt x="13" y="160"/>
                  </a:cubicBezTo>
                  <a:cubicBezTo>
                    <a:pt x="14" y="162"/>
                    <a:pt x="16" y="160"/>
                    <a:pt x="20" y="160"/>
                  </a:cubicBezTo>
                  <a:cubicBezTo>
                    <a:pt x="22" y="160"/>
                    <a:pt x="22" y="159"/>
                    <a:pt x="22" y="156"/>
                  </a:cubicBezTo>
                  <a:cubicBezTo>
                    <a:pt x="22" y="154"/>
                    <a:pt x="24" y="155"/>
                    <a:pt x="24" y="154"/>
                  </a:cubicBezTo>
                  <a:cubicBezTo>
                    <a:pt x="25" y="152"/>
                    <a:pt x="28" y="152"/>
                    <a:pt x="31" y="153"/>
                  </a:cubicBezTo>
                  <a:cubicBezTo>
                    <a:pt x="33" y="154"/>
                    <a:pt x="34" y="152"/>
                    <a:pt x="34" y="149"/>
                  </a:cubicBezTo>
                  <a:cubicBezTo>
                    <a:pt x="35" y="148"/>
                    <a:pt x="36" y="150"/>
                    <a:pt x="37" y="151"/>
                  </a:cubicBezTo>
                  <a:cubicBezTo>
                    <a:pt x="38" y="151"/>
                    <a:pt x="41" y="147"/>
                    <a:pt x="42" y="144"/>
                  </a:cubicBezTo>
                  <a:cubicBezTo>
                    <a:pt x="43" y="141"/>
                    <a:pt x="42" y="141"/>
                    <a:pt x="39" y="144"/>
                  </a:cubicBezTo>
                  <a:cubicBezTo>
                    <a:pt x="36" y="148"/>
                    <a:pt x="38" y="141"/>
                    <a:pt x="39" y="139"/>
                  </a:cubicBezTo>
                  <a:cubicBezTo>
                    <a:pt x="40" y="136"/>
                    <a:pt x="40" y="130"/>
                    <a:pt x="40" y="128"/>
                  </a:cubicBezTo>
                  <a:cubicBezTo>
                    <a:pt x="41" y="127"/>
                    <a:pt x="41" y="124"/>
                    <a:pt x="45" y="124"/>
                  </a:cubicBezTo>
                  <a:cubicBezTo>
                    <a:pt x="47" y="124"/>
                    <a:pt x="52" y="120"/>
                    <a:pt x="51" y="118"/>
                  </a:cubicBezTo>
                  <a:cubicBezTo>
                    <a:pt x="50" y="116"/>
                    <a:pt x="56" y="113"/>
                    <a:pt x="56" y="112"/>
                  </a:cubicBezTo>
                  <a:cubicBezTo>
                    <a:pt x="56" y="111"/>
                    <a:pt x="50" y="105"/>
                    <a:pt x="48" y="104"/>
                  </a:cubicBezTo>
                  <a:cubicBezTo>
                    <a:pt x="46" y="103"/>
                    <a:pt x="43" y="104"/>
                    <a:pt x="43" y="102"/>
                  </a:cubicBezTo>
                  <a:cubicBezTo>
                    <a:pt x="44" y="101"/>
                    <a:pt x="43" y="97"/>
                    <a:pt x="42" y="94"/>
                  </a:cubicBezTo>
                  <a:cubicBezTo>
                    <a:pt x="42" y="92"/>
                    <a:pt x="45" y="89"/>
                    <a:pt x="45" y="87"/>
                  </a:cubicBezTo>
                  <a:cubicBezTo>
                    <a:pt x="45" y="85"/>
                    <a:pt x="45" y="82"/>
                    <a:pt x="47" y="81"/>
                  </a:cubicBezTo>
                  <a:cubicBezTo>
                    <a:pt x="49" y="80"/>
                    <a:pt x="47" y="78"/>
                    <a:pt x="50" y="78"/>
                  </a:cubicBezTo>
                  <a:cubicBezTo>
                    <a:pt x="53" y="77"/>
                    <a:pt x="53" y="74"/>
                    <a:pt x="56" y="72"/>
                  </a:cubicBezTo>
                  <a:cubicBezTo>
                    <a:pt x="58" y="71"/>
                    <a:pt x="58" y="70"/>
                    <a:pt x="63" y="68"/>
                  </a:cubicBezTo>
                  <a:cubicBezTo>
                    <a:pt x="67" y="66"/>
                    <a:pt x="73" y="62"/>
                    <a:pt x="74" y="60"/>
                  </a:cubicBezTo>
                  <a:cubicBezTo>
                    <a:pt x="75" y="57"/>
                    <a:pt x="70" y="54"/>
                    <a:pt x="73" y="53"/>
                  </a:cubicBezTo>
                  <a:cubicBezTo>
                    <a:pt x="77" y="50"/>
                    <a:pt x="74" y="47"/>
                    <a:pt x="76" y="46"/>
                  </a:cubicBezTo>
                  <a:cubicBezTo>
                    <a:pt x="79" y="45"/>
                    <a:pt x="80" y="44"/>
                    <a:pt x="81" y="42"/>
                  </a:cubicBezTo>
                  <a:cubicBezTo>
                    <a:pt x="82" y="41"/>
                    <a:pt x="85" y="42"/>
                    <a:pt x="89" y="42"/>
                  </a:cubicBezTo>
                  <a:cubicBezTo>
                    <a:pt x="90" y="42"/>
                    <a:pt x="92" y="42"/>
                    <a:pt x="92" y="42"/>
                  </a:cubicBezTo>
                  <a:cubicBezTo>
                    <a:pt x="92" y="41"/>
                    <a:pt x="92" y="39"/>
                    <a:pt x="92" y="39"/>
                  </a:cubicBezTo>
                  <a:close/>
                  <a:moveTo>
                    <a:pt x="55" y="135"/>
                  </a:moveTo>
                  <a:cubicBezTo>
                    <a:pt x="50" y="135"/>
                    <a:pt x="48" y="143"/>
                    <a:pt x="49" y="145"/>
                  </a:cubicBezTo>
                  <a:cubicBezTo>
                    <a:pt x="50" y="146"/>
                    <a:pt x="58" y="135"/>
                    <a:pt x="55" y="13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57;p79">
              <a:extLst>
                <a:ext uri="{FF2B5EF4-FFF2-40B4-BE49-F238E27FC236}">
                  <a16:creationId xmlns:a16="http://schemas.microsoft.com/office/drawing/2014/main" id="{AA3FAA6F-9372-4A18-1B5D-93B0E6216DFE}"/>
                </a:ext>
              </a:extLst>
            </p:cNvPr>
            <p:cNvSpPr/>
            <p:nvPr/>
          </p:nvSpPr>
          <p:spPr>
            <a:xfrm>
              <a:off x="5256837" y="1599672"/>
              <a:ext cx="309916" cy="154959"/>
            </a:xfrm>
            <a:custGeom>
              <a:avLst/>
              <a:gdLst/>
              <a:ahLst/>
              <a:cxnLst/>
              <a:rect l="l" t="t" r="r" b="b"/>
              <a:pathLst>
                <a:path w="47" h="23" extrusionOk="0">
                  <a:moveTo>
                    <a:pt x="44" y="7"/>
                  </a:moveTo>
                  <a:cubicBezTo>
                    <a:pt x="44" y="5"/>
                    <a:pt x="47" y="4"/>
                    <a:pt x="45" y="2"/>
                  </a:cubicBezTo>
                  <a:cubicBezTo>
                    <a:pt x="45" y="2"/>
                    <a:pt x="44" y="2"/>
                    <a:pt x="44" y="3"/>
                  </a:cubicBezTo>
                  <a:cubicBezTo>
                    <a:pt x="41" y="3"/>
                    <a:pt x="33" y="0"/>
                    <a:pt x="30" y="1"/>
                  </a:cubicBezTo>
                  <a:cubicBezTo>
                    <a:pt x="26" y="2"/>
                    <a:pt x="18" y="2"/>
                    <a:pt x="16" y="4"/>
                  </a:cubicBezTo>
                  <a:cubicBezTo>
                    <a:pt x="14" y="6"/>
                    <a:pt x="9" y="7"/>
                    <a:pt x="11" y="9"/>
                  </a:cubicBezTo>
                  <a:cubicBezTo>
                    <a:pt x="13" y="9"/>
                    <a:pt x="11" y="10"/>
                    <a:pt x="13" y="13"/>
                  </a:cubicBezTo>
                  <a:cubicBezTo>
                    <a:pt x="14" y="15"/>
                    <a:pt x="15" y="16"/>
                    <a:pt x="18" y="15"/>
                  </a:cubicBezTo>
                  <a:cubicBezTo>
                    <a:pt x="20" y="15"/>
                    <a:pt x="21" y="16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2" y="18"/>
                    <a:pt x="26" y="18"/>
                    <a:pt x="27" y="19"/>
                  </a:cubicBezTo>
                  <a:cubicBezTo>
                    <a:pt x="28" y="19"/>
                    <a:pt x="32" y="23"/>
                    <a:pt x="34" y="22"/>
                  </a:cubicBezTo>
                  <a:cubicBezTo>
                    <a:pt x="35" y="22"/>
                    <a:pt x="39" y="23"/>
                    <a:pt x="42" y="23"/>
                  </a:cubicBezTo>
                  <a:cubicBezTo>
                    <a:pt x="41" y="22"/>
                    <a:pt x="41" y="21"/>
                    <a:pt x="42" y="21"/>
                  </a:cubicBezTo>
                  <a:cubicBezTo>
                    <a:pt x="43" y="21"/>
                    <a:pt x="44" y="21"/>
                    <a:pt x="44" y="19"/>
                  </a:cubicBezTo>
                  <a:cubicBezTo>
                    <a:pt x="43" y="17"/>
                    <a:pt x="42" y="17"/>
                    <a:pt x="42" y="15"/>
                  </a:cubicBezTo>
                  <a:cubicBezTo>
                    <a:pt x="42" y="13"/>
                    <a:pt x="41" y="12"/>
                    <a:pt x="42" y="10"/>
                  </a:cubicBezTo>
                  <a:cubicBezTo>
                    <a:pt x="42" y="9"/>
                    <a:pt x="43" y="9"/>
                    <a:pt x="44" y="7"/>
                  </a:cubicBezTo>
                  <a:close/>
                  <a:moveTo>
                    <a:pt x="5" y="12"/>
                  </a:moveTo>
                  <a:cubicBezTo>
                    <a:pt x="1" y="13"/>
                    <a:pt x="0" y="19"/>
                    <a:pt x="2" y="19"/>
                  </a:cubicBezTo>
                  <a:cubicBezTo>
                    <a:pt x="4" y="19"/>
                    <a:pt x="8" y="15"/>
                    <a:pt x="9" y="13"/>
                  </a:cubicBezTo>
                  <a:cubicBezTo>
                    <a:pt x="11" y="12"/>
                    <a:pt x="9" y="11"/>
                    <a:pt x="5" y="12"/>
                  </a:cubicBezTo>
                  <a:close/>
                  <a:moveTo>
                    <a:pt x="8" y="9"/>
                  </a:moveTo>
                  <a:cubicBezTo>
                    <a:pt x="9" y="8"/>
                    <a:pt x="2" y="8"/>
                    <a:pt x="4" y="9"/>
                  </a:cubicBezTo>
                  <a:cubicBezTo>
                    <a:pt x="5" y="10"/>
                    <a:pt x="8" y="10"/>
                    <a:pt x="8" y="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58;p79">
              <a:extLst>
                <a:ext uri="{FF2B5EF4-FFF2-40B4-BE49-F238E27FC236}">
                  <a16:creationId xmlns:a16="http://schemas.microsoft.com/office/drawing/2014/main" id="{182A68A7-904F-98CB-187B-84354FA4DAAA}"/>
                </a:ext>
              </a:extLst>
            </p:cNvPr>
            <p:cNvSpPr/>
            <p:nvPr/>
          </p:nvSpPr>
          <p:spPr>
            <a:xfrm>
              <a:off x="5823667" y="4755981"/>
              <a:ext cx="399630" cy="477119"/>
            </a:xfrm>
            <a:custGeom>
              <a:avLst/>
              <a:gdLst/>
              <a:ahLst/>
              <a:cxnLst/>
              <a:rect l="l" t="t" r="r" b="b"/>
              <a:pathLst>
                <a:path w="60" h="72" extrusionOk="0">
                  <a:moveTo>
                    <a:pt x="53" y="16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8" y="6"/>
                    <a:pt x="57" y="6"/>
                    <a:pt x="56" y="6"/>
                  </a:cubicBezTo>
                  <a:cubicBezTo>
                    <a:pt x="55" y="7"/>
                    <a:pt x="53" y="6"/>
                    <a:pt x="52" y="5"/>
                  </a:cubicBezTo>
                  <a:cubicBezTo>
                    <a:pt x="52" y="4"/>
                    <a:pt x="49" y="5"/>
                    <a:pt x="46" y="6"/>
                  </a:cubicBezTo>
                  <a:cubicBezTo>
                    <a:pt x="43" y="8"/>
                    <a:pt x="42" y="11"/>
                    <a:pt x="41" y="11"/>
                  </a:cubicBezTo>
                  <a:cubicBezTo>
                    <a:pt x="40" y="10"/>
                    <a:pt x="34" y="9"/>
                    <a:pt x="33" y="9"/>
                  </a:cubicBezTo>
                  <a:cubicBezTo>
                    <a:pt x="31" y="9"/>
                    <a:pt x="25" y="5"/>
                    <a:pt x="24" y="4"/>
                  </a:cubicBezTo>
                  <a:cubicBezTo>
                    <a:pt x="23" y="2"/>
                    <a:pt x="17" y="3"/>
                    <a:pt x="16" y="2"/>
                  </a:cubicBezTo>
                  <a:cubicBezTo>
                    <a:pt x="15" y="1"/>
                    <a:pt x="13" y="1"/>
                    <a:pt x="13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6" y="0"/>
                    <a:pt x="2" y="2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9"/>
                    <a:pt x="8" y="22"/>
                  </a:cubicBezTo>
                  <a:cubicBezTo>
                    <a:pt x="7" y="25"/>
                    <a:pt x="4" y="29"/>
                    <a:pt x="2" y="31"/>
                  </a:cubicBezTo>
                  <a:cubicBezTo>
                    <a:pt x="2" y="31"/>
                    <a:pt x="1" y="33"/>
                    <a:pt x="1" y="36"/>
                  </a:cubicBezTo>
                  <a:cubicBezTo>
                    <a:pt x="3" y="36"/>
                    <a:pt x="5" y="37"/>
                    <a:pt x="5" y="38"/>
                  </a:cubicBezTo>
                  <a:cubicBezTo>
                    <a:pt x="5" y="40"/>
                    <a:pt x="1" y="39"/>
                    <a:pt x="1" y="43"/>
                  </a:cubicBezTo>
                  <a:cubicBezTo>
                    <a:pt x="1" y="43"/>
                    <a:pt x="1" y="43"/>
                    <a:pt x="0" y="44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3"/>
                    <a:pt x="34" y="68"/>
                    <a:pt x="40" y="72"/>
                  </a:cubicBezTo>
                  <a:cubicBezTo>
                    <a:pt x="43" y="65"/>
                    <a:pt x="47" y="57"/>
                    <a:pt x="48" y="56"/>
                  </a:cubicBezTo>
                  <a:cubicBezTo>
                    <a:pt x="49" y="53"/>
                    <a:pt x="50" y="54"/>
                    <a:pt x="52" y="52"/>
                  </a:cubicBezTo>
                  <a:cubicBezTo>
                    <a:pt x="53" y="50"/>
                    <a:pt x="54" y="53"/>
                    <a:pt x="56" y="49"/>
                  </a:cubicBezTo>
                  <a:cubicBezTo>
                    <a:pt x="57" y="49"/>
                    <a:pt x="57" y="48"/>
                    <a:pt x="57" y="48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59;p79">
              <a:extLst>
                <a:ext uri="{FF2B5EF4-FFF2-40B4-BE49-F238E27FC236}">
                  <a16:creationId xmlns:a16="http://schemas.microsoft.com/office/drawing/2014/main" id="{FB04F608-113F-DACC-96C0-43D75F63C4B2}"/>
                </a:ext>
              </a:extLst>
            </p:cNvPr>
            <p:cNvSpPr/>
            <p:nvPr/>
          </p:nvSpPr>
          <p:spPr>
            <a:xfrm>
              <a:off x="5607534" y="4788600"/>
              <a:ext cx="269141" cy="281379"/>
            </a:xfrm>
            <a:custGeom>
              <a:avLst/>
              <a:gdLst/>
              <a:ahLst/>
              <a:cxnLst/>
              <a:rect l="l" t="t" r="r" b="b"/>
              <a:pathLst>
                <a:path w="41" h="42" extrusionOk="0">
                  <a:moveTo>
                    <a:pt x="38" y="8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1"/>
                    <a:pt x="32" y="1"/>
                    <a:pt x="32" y="2"/>
                  </a:cubicBezTo>
                  <a:cubicBezTo>
                    <a:pt x="31" y="3"/>
                    <a:pt x="28" y="3"/>
                    <a:pt x="27" y="3"/>
                  </a:cubicBezTo>
                  <a:cubicBezTo>
                    <a:pt x="25" y="2"/>
                    <a:pt x="22" y="3"/>
                    <a:pt x="22" y="4"/>
                  </a:cubicBezTo>
                  <a:cubicBezTo>
                    <a:pt x="21" y="5"/>
                    <a:pt x="18" y="3"/>
                    <a:pt x="17" y="3"/>
                  </a:cubicBezTo>
                  <a:cubicBezTo>
                    <a:pt x="15" y="3"/>
                    <a:pt x="12" y="4"/>
                    <a:pt x="12" y="4"/>
                  </a:cubicBezTo>
                  <a:cubicBezTo>
                    <a:pt x="12" y="4"/>
                    <a:pt x="11" y="9"/>
                    <a:pt x="11" y="11"/>
                  </a:cubicBezTo>
                  <a:cubicBezTo>
                    <a:pt x="11" y="13"/>
                    <a:pt x="13" y="13"/>
                    <a:pt x="13" y="15"/>
                  </a:cubicBezTo>
                  <a:cubicBezTo>
                    <a:pt x="13" y="16"/>
                    <a:pt x="11" y="17"/>
                    <a:pt x="11" y="18"/>
                  </a:cubicBezTo>
                  <a:cubicBezTo>
                    <a:pt x="11" y="19"/>
                    <a:pt x="10" y="19"/>
                    <a:pt x="8" y="20"/>
                  </a:cubicBezTo>
                  <a:cubicBezTo>
                    <a:pt x="6" y="20"/>
                    <a:pt x="6" y="23"/>
                    <a:pt x="5" y="24"/>
                  </a:cubicBezTo>
                  <a:cubicBezTo>
                    <a:pt x="3" y="25"/>
                    <a:pt x="4" y="28"/>
                    <a:pt x="3" y="29"/>
                  </a:cubicBezTo>
                  <a:cubicBezTo>
                    <a:pt x="2" y="31"/>
                    <a:pt x="1" y="34"/>
                    <a:pt x="1" y="36"/>
                  </a:cubicBezTo>
                  <a:cubicBezTo>
                    <a:pt x="1" y="38"/>
                    <a:pt x="1" y="41"/>
                    <a:pt x="0" y="42"/>
                  </a:cubicBezTo>
                  <a:cubicBezTo>
                    <a:pt x="2" y="42"/>
                    <a:pt x="3" y="42"/>
                    <a:pt x="4" y="41"/>
                  </a:cubicBezTo>
                  <a:cubicBezTo>
                    <a:pt x="6" y="40"/>
                    <a:pt x="12" y="39"/>
                    <a:pt x="12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34"/>
                    <a:pt x="22" y="30"/>
                    <a:pt x="24" y="29"/>
                  </a:cubicBezTo>
                  <a:cubicBezTo>
                    <a:pt x="26" y="29"/>
                    <a:pt x="31" y="29"/>
                    <a:pt x="34" y="30"/>
                  </a:cubicBezTo>
                  <a:cubicBezTo>
                    <a:pt x="35" y="28"/>
                    <a:pt x="36" y="26"/>
                    <a:pt x="36" y="26"/>
                  </a:cubicBezTo>
                  <a:cubicBezTo>
                    <a:pt x="38" y="24"/>
                    <a:pt x="40" y="20"/>
                    <a:pt x="41" y="16"/>
                  </a:cubicBezTo>
                  <a:cubicBezTo>
                    <a:pt x="41" y="14"/>
                    <a:pt x="41" y="11"/>
                    <a:pt x="41" y="11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060;p79">
              <a:extLst>
                <a:ext uri="{FF2B5EF4-FFF2-40B4-BE49-F238E27FC236}">
                  <a16:creationId xmlns:a16="http://schemas.microsoft.com/office/drawing/2014/main" id="{320C99D7-2E06-5420-B7F2-5E7EB03A1D53}"/>
                </a:ext>
              </a:extLst>
            </p:cNvPr>
            <p:cNvSpPr/>
            <p:nvPr/>
          </p:nvSpPr>
          <p:spPr>
            <a:xfrm>
              <a:off x="6941005" y="2557982"/>
              <a:ext cx="868594" cy="517897"/>
            </a:xfrm>
            <a:custGeom>
              <a:avLst/>
              <a:gdLst/>
              <a:ahLst/>
              <a:cxnLst/>
              <a:rect l="l" t="t" r="r" b="b"/>
              <a:pathLst>
                <a:path w="131" h="78" extrusionOk="0">
                  <a:moveTo>
                    <a:pt x="127" y="44"/>
                  </a:moveTo>
                  <a:cubicBezTo>
                    <a:pt x="124" y="41"/>
                    <a:pt x="118" y="38"/>
                    <a:pt x="117" y="39"/>
                  </a:cubicBezTo>
                  <a:cubicBezTo>
                    <a:pt x="117" y="41"/>
                    <a:pt x="113" y="41"/>
                    <a:pt x="112" y="39"/>
                  </a:cubicBezTo>
                  <a:cubicBezTo>
                    <a:pt x="110" y="38"/>
                    <a:pt x="109" y="36"/>
                    <a:pt x="104" y="38"/>
                  </a:cubicBezTo>
                  <a:cubicBezTo>
                    <a:pt x="100" y="39"/>
                    <a:pt x="97" y="41"/>
                    <a:pt x="97" y="43"/>
                  </a:cubicBezTo>
                  <a:cubicBezTo>
                    <a:pt x="97" y="45"/>
                    <a:pt x="93" y="47"/>
                    <a:pt x="93" y="44"/>
                  </a:cubicBezTo>
                  <a:cubicBezTo>
                    <a:pt x="93" y="42"/>
                    <a:pt x="89" y="41"/>
                    <a:pt x="87" y="40"/>
                  </a:cubicBezTo>
                  <a:cubicBezTo>
                    <a:pt x="85" y="40"/>
                    <a:pt x="81" y="41"/>
                    <a:pt x="80" y="38"/>
                  </a:cubicBezTo>
                  <a:cubicBezTo>
                    <a:pt x="80" y="37"/>
                    <a:pt x="76" y="34"/>
                    <a:pt x="76" y="31"/>
                  </a:cubicBezTo>
                  <a:cubicBezTo>
                    <a:pt x="76" y="28"/>
                    <a:pt x="77" y="24"/>
                    <a:pt x="75" y="24"/>
                  </a:cubicBezTo>
                  <a:cubicBezTo>
                    <a:pt x="73" y="24"/>
                    <a:pt x="71" y="20"/>
                    <a:pt x="69" y="20"/>
                  </a:cubicBezTo>
                  <a:cubicBezTo>
                    <a:pt x="67" y="20"/>
                    <a:pt x="55" y="20"/>
                    <a:pt x="54" y="19"/>
                  </a:cubicBezTo>
                  <a:cubicBezTo>
                    <a:pt x="52" y="18"/>
                    <a:pt x="45" y="22"/>
                    <a:pt x="44" y="20"/>
                  </a:cubicBezTo>
                  <a:cubicBezTo>
                    <a:pt x="44" y="18"/>
                    <a:pt x="39" y="12"/>
                    <a:pt x="36" y="10"/>
                  </a:cubicBezTo>
                  <a:cubicBezTo>
                    <a:pt x="35" y="11"/>
                    <a:pt x="35" y="12"/>
                    <a:pt x="33" y="13"/>
                  </a:cubicBezTo>
                  <a:cubicBezTo>
                    <a:pt x="27" y="17"/>
                    <a:pt x="23" y="16"/>
                    <a:pt x="25" y="11"/>
                  </a:cubicBezTo>
                  <a:cubicBezTo>
                    <a:pt x="26" y="7"/>
                    <a:pt x="26" y="1"/>
                    <a:pt x="24" y="1"/>
                  </a:cubicBezTo>
                  <a:cubicBezTo>
                    <a:pt x="21" y="1"/>
                    <a:pt x="23" y="11"/>
                    <a:pt x="20" y="12"/>
                  </a:cubicBezTo>
                  <a:cubicBezTo>
                    <a:pt x="18" y="12"/>
                    <a:pt x="17" y="5"/>
                    <a:pt x="19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9"/>
                    <a:pt x="3" y="39"/>
                    <a:pt x="4" y="39"/>
                  </a:cubicBezTo>
                  <a:cubicBezTo>
                    <a:pt x="7" y="40"/>
                    <a:pt x="7" y="38"/>
                    <a:pt x="7" y="37"/>
                  </a:cubicBezTo>
                  <a:cubicBezTo>
                    <a:pt x="7" y="35"/>
                    <a:pt x="11" y="32"/>
                    <a:pt x="13" y="32"/>
                  </a:cubicBezTo>
                  <a:cubicBezTo>
                    <a:pt x="14" y="33"/>
                    <a:pt x="14" y="29"/>
                    <a:pt x="15" y="29"/>
                  </a:cubicBezTo>
                  <a:cubicBezTo>
                    <a:pt x="16" y="29"/>
                    <a:pt x="17" y="29"/>
                    <a:pt x="18" y="28"/>
                  </a:cubicBezTo>
                  <a:cubicBezTo>
                    <a:pt x="19" y="26"/>
                    <a:pt x="23" y="28"/>
                    <a:pt x="24" y="29"/>
                  </a:cubicBezTo>
                  <a:cubicBezTo>
                    <a:pt x="25" y="30"/>
                    <a:pt x="27" y="31"/>
                    <a:pt x="29" y="31"/>
                  </a:cubicBezTo>
                  <a:cubicBezTo>
                    <a:pt x="31" y="32"/>
                    <a:pt x="32" y="38"/>
                    <a:pt x="32" y="39"/>
                  </a:cubicBezTo>
                  <a:cubicBezTo>
                    <a:pt x="32" y="40"/>
                    <a:pt x="41" y="40"/>
                    <a:pt x="43" y="40"/>
                  </a:cubicBezTo>
                  <a:cubicBezTo>
                    <a:pt x="44" y="40"/>
                    <a:pt x="44" y="43"/>
                    <a:pt x="46" y="45"/>
                  </a:cubicBezTo>
                  <a:cubicBezTo>
                    <a:pt x="48" y="48"/>
                    <a:pt x="49" y="50"/>
                    <a:pt x="50" y="51"/>
                  </a:cubicBezTo>
                  <a:cubicBezTo>
                    <a:pt x="50" y="53"/>
                    <a:pt x="55" y="55"/>
                    <a:pt x="57" y="57"/>
                  </a:cubicBezTo>
                  <a:cubicBezTo>
                    <a:pt x="58" y="59"/>
                    <a:pt x="63" y="61"/>
                    <a:pt x="65" y="62"/>
                  </a:cubicBezTo>
                  <a:cubicBezTo>
                    <a:pt x="68" y="64"/>
                    <a:pt x="71" y="67"/>
                    <a:pt x="73" y="67"/>
                  </a:cubicBezTo>
                  <a:cubicBezTo>
                    <a:pt x="75" y="67"/>
                    <a:pt x="79" y="69"/>
                    <a:pt x="79" y="69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75"/>
                    <a:pt x="81" y="75"/>
                    <a:pt x="81" y="74"/>
                  </a:cubicBezTo>
                  <a:cubicBezTo>
                    <a:pt x="84" y="74"/>
                    <a:pt x="85" y="77"/>
                    <a:pt x="87" y="77"/>
                  </a:cubicBezTo>
                  <a:cubicBezTo>
                    <a:pt x="88" y="77"/>
                    <a:pt x="89" y="77"/>
                    <a:pt x="90" y="78"/>
                  </a:cubicBezTo>
                  <a:cubicBezTo>
                    <a:pt x="90" y="74"/>
                    <a:pt x="91" y="71"/>
                    <a:pt x="93" y="70"/>
                  </a:cubicBezTo>
                  <a:cubicBezTo>
                    <a:pt x="95" y="68"/>
                    <a:pt x="92" y="65"/>
                    <a:pt x="92" y="64"/>
                  </a:cubicBezTo>
                  <a:cubicBezTo>
                    <a:pt x="92" y="61"/>
                    <a:pt x="88" y="60"/>
                    <a:pt x="88" y="57"/>
                  </a:cubicBezTo>
                  <a:cubicBezTo>
                    <a:pt x="89" y="55"/>
                    <a:pt x="92" y="56"/>
                    <a:pt x="95" y="55"/>
                  </a:cubicBezTo>
                  <a:cubicBezTo>
                    <a:pt x="97" y="54"/>
                    <a:pt x="95" y="51"/>
                    <a:pt x="97" y="51"/>
                  </a:cubicBezTo>
                  <a:cubicBezTo>
                    <a:pt x="99" y="51"/>
                    <a:pt x="100" y="49"/>
                    <a:pt x="101" y="47"/>
                  </a:cubicBezTo>
                  <a:cubicBezTo>
                    <a:pt x="101" y="45"/>
                    <a:pt x="104" y="47"/>
                    <a:pt x="106" y="45"/>
                  </a:cubicBezTo>
                  <a:cubicBezTo>
                    <a:pt x="108" y="44"/>
                    <a:pt x="111" y="43"/>
                    <a:pt x="112" y="44"/>
                  </a:cubicBezTo>
                  <a:cubicBezTo>
                    <a:pt x="112" y="45"/>
                    <a:pt x="110" y="49"/>
                    <a:pt x="109" y="51"/>
                  </a:cubicBezTo>
                  <a:cubicBezTo>
                    <a:pt x="112" y="51"/>
                    <a:pt x="116" y="50"/>
                    <a:pt x="117" y="49"/>
                  </a:cubicBezTo>
                  <a:cubicBezTo>
                    <a:pt x="118" y="48"/>
                    <a:pt x="123" y="51"/>
                    <a:pt x="125" y="48"/>
                  </a:cubicBezTo>
                  <a:cubicBezTo>
                    <a:pt x="126" y="45"/>
                    <a:pt x="131" y="47"/>
                    <a:pt x="127" y="4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061;p79">
              <a:extLst>
                <a:ext uri="{FF2B5EF4-FFF2-40B4-BE49-F238E27FC236}">
                  <a16:creationId xmlns:a16="http://schemas.microsoft.com/office/drawing/2014/main" id="{D3DA811E-2F82-D367-CE69-68B66BC14166}"/>
                </a:ext>
              </a:extLst>
            </p:cNvPr>
            <p:cNvSpPr/>
            <p:nvPr/>
          </p:nvSpPr>
          <p:spPr>
            <a:xfrm>
              <a:off x="4433107" y="-292470"/>
              <a:ext cx="1280460" cy="2018565"/>
            </a:xfrm>
            <a:custGeom>
              <a:avLst/>
              <a:gdLst/>
              <a:ahLst/>
              <a:cxnLst/>
              <a:rect l="l" t="t" r="r" b="b"/>
              <a:pathLst>
                <a:path w="193" h="304" extrusionOk="0">
                  <a:moveTo>
                    <a:pt x="187" y="163"/>
                  </a:moveTo>
                  <a:cubicBezTo>
                    <a:pt x="187" y="165"/>
                    <a:pt x="184" y="164"/>
                    <a:pt x="184" y="162"/>
                  </a:cubicBezTo>
                  <a:cubicBezTo>
                    <a:pt x="184" y="161"/>
                    <a:pt x="179" y="159"/>
                    <a:pt x="179" y="158"/>
                  </a:cubicBezTo>
                  <a:cubicBezTo>
                    <a:pt x="179" y="158"/>
                    <a:pt x="181" y="158"/>
                    <a:pt x="183" y="159"/>
                  </a:cubicBezTo>
                  <a:cubicBezTo>
                    <a:pt x="184" y="160"/>
                    <a:pt x="186" y="159"/>
                    <a:pt x="188" y="157"/>
                  </a:cubicBezTo>
                  <a:cubicBezTo>
                    <a:pt x="190" y="155"/>
                    <a:pt x="192" y="157"/>
                    <a:pt x="192" y="155"/>
                  </a:cubicBezTo>
                  <a:cubicBezTo>
                    <a:pt x="193" y="153"/>
                    <a:pt x="190" y="153"/>
                    <a:pt x="189" y="152"/>
                  </a:cubicBezTo>
                  <a:cubicBezTo>
                    <a:pt x="188" y="151"/>
                    <a:pt x="186" y="149"/>
                    <a:pt x="183" y="150"/>
                  </a:cubicBezTo>
                  <a:cubicBezTo>
                    <a:pt x="180" y="150"/>
                    <a:pt x="180" y="149"/>
                    <a:pt x="179" y="148"/>
                  </a:cubicBezTo>
                  <a:cubicBezTo>
                    <a:pt x="178" y="146"/>
                    <a:pt x="174" y="149"/>
                    <a:pt x="174" y="152"/>
                  </a:cubicBezTo>
                  <a:cubicBezTo>
                    <a:pt x="174" y="154"/>
                    <a:pt x="171" y="154"/>
                    <a:pt x="172" y="153"/>
                  </a:cubicBezTo>
                  <a:cubicBezTo>
                    <a:pt x="173" y="151"/>
                    <a:pt x="170" y="149"/>
                    <a:pt x="173" y="148"/>
                  </a:cubicBezTo>
                  <a:cubicBezTo>
                    <a:pt x="175" y="148"/>
                    <a:pt x="174" y="144"/>
                    <a:pt x="169" y="144"/>
                  </a:cubicBezTo>
                  <a:cubicBezTo>
                    <a:pt x="166" y="143"/>
                    <a:pt x="164" y="147"/>
                    <a:pt x="165" y="148"/>
                  </a:cubicBezTo>
                  <a:cubicBezTo>
                    <a:pt x="166" y="149"/>
                    <a:pt x="162" y="154"/>
                    <a:pt x="160" y="154"/>
                  </a:cubicBezTo>
                  <a:cubicBezTo>
                    <a:pt x="159" y="154"/>
                    <a:pt x="161" y="150"/>
                    <a:pt x="161" y="148"/>
                  </a:cubicBezTo>
                  <a:cubicBezTo>
                    <a:pt x="160" y="145"/>
                    <a:pt x="159" y="147"/>
                    <a:pt x="156" y="151"/>
                  </a:cubicBezTo>
                  <a:cubicBezTo>
                    <a:pt x="153" y="153"/>
                    <a:pt x="151" y="157"/>
                    <a:pt x="149" y="157"/>
                  </a:cubicBezTo>
                  <a:cubicBezTo>
                    <a:pt x="147" y="158"/>
                    <a:pt x="147" y="154"/>
                    <a:pt x="150" y="153"/>
                  </a:cubicBezTo>
                  <a:cubicBezTo>
                    <a:pt x="153" y="151"/>
                    <a:pt x="153" y="147"/>
                    <a:pt x="155" y="147"/>
                  </a:cubicBezTo>
                  <a:cubicBezTo>
                    <a:pt x="156" y="147"/>
                    <a:pt x="156" y="144"/>
                    <a:pt x="154" y="144"/>
                  </a:cubicBezTo>
                  <a:cubicBezTo>
                    <a:pt x="152" y="143"/>
                    <a:pt x="151" y="146"/>
                    <a:pt x="150" y="147"/>
                  </a:cubicBezTo>
                  <a:cubicBezTo>
                    <a:pt x="149" y="148"/>
                    <a:pt x="144" y="146"/>
                    <a:pt x="144" y="147"/>
                  </a:cubicBezTo>
                  <a:cubicBezTo>
                    <a:pt x="144" y="148"/>
                    <a:pt x="143" y="148"/>
                    <a:pt x="143" y="150"/>
                  </a:cubicBezTo>
                  <a:cubicBezTo>
                    <a:pt x="144" y="151"/>
                    <a:pt x="143" y="153"/>
                    <a:pt x="142" y="151"/>
                  </a:cubicBezTo>
                  <a:cubicBezTo>
                    <a:pt x="141" y="149"/>
                    <a:pt x="138" y="150"/>
                    <a:pt x="137" y="153"/>
                  </a:cubicBezTo>
                  <a:cubicBezTo>
                    <a:pt x="135" y="154"/>
                    <a:pt x="133" y="154"/>
                    <a:pt x="135" y="155"/>
                  </a:cubicBezTo>
                  <a:cubicBezTo>
                    <a:pt x="136" y="156"/>
                    <a:pt x="136" y="159"/>
                    <a:pt x="134" y="160"/>
                  </a:cubicBezTo>
                  <a:cubicBezTo>
                    <a:pt x="132" y="160"/>
                    <a:pt x="133" y="154"/>
                    <a:pt x="131" y="154"/>
                  </a:cubicBezTo>
                  <a:cubicBezTo>
                    <a:pt x="130" y="155"/>
                    <a:pt x="130" y="152"/>
                    <a:pt x="133" y="152"/>
                  </a:cubicBezTo>
                  <a:cubicBezTo>
                    <a:pt x="135" y="152"/>
                    <a:pt x="137" y="149"/>
                    <a:pt x="137" y="148"/>
                  </a:cubicBezTo>
                  <a:cubicBezTo>
                    <a:pt x="136" y="147"/>
                    <a:pt x="134" y="147"/>
                    <a:pt x="134" y="149"/>
                  </a:cubicBezTo>
                  <a:cubicBezTo>
                    <a:pt x="134" y="151"/>
                    <a:pt x="130" y="150"/>
                    <a:pt x="128" y="150"/>
                  </a:cubicBezTo>
                  <a:cubicBezTo>
                    <a:pt x="125" y="150"/>
                    <a:pt x="126" y="153"/>
                    <a:pt x="129" y="154"/>
                  </a:cubicBezTo>
                  <a:cubicBezTo>
                    <a:pt x="131" y="156"/>
                    <a:pt x="128" y="158"/>
                    <a:pt x="127" y="156"/>
                  </a:cubicBezTo>
                  <a:cubicBezTo>
                    <a:pt x="125" y="155"/>
                    <a:pt x="122" y="155"/>
                    <a:pt x="121" y="156"/>
                  </a:cubicBezTo>
                  <a:cubicBezTo>
                    <a:pt x="119" y="157"/>
                    <a:pt x="125" y="159"/>
                    <a:pt x="125" y="160"/>
                  </a:cubicBezTo>
                  <a:cubicBezTo>
                    <a:pt x="125" y="161"/>
                    <a:pt x="122" y="159"/>
                    <a:pt x="121" y="160"/>
                  </a:cubicBezTo>
                  <a:cubicBezTo>
                    <a:pt x="121" y="161"/>
                    <a:pt x="118" y="159"/>
                    <a:pt x="118" y="157"/>
                  </a:cubicBezTo>
                  <a:cubicBezTo>
                    <a:pt x="118" y="155"/>
                    <a:pt x="112" y="158"/>
                    <a:pt x="115" y="159"/>
                  </a:cubicBezTo>
                  <a:cubicBezTo>
                    <a:pt x="118" y="159"/>
                    <a:pt x="117" y="161"/>
                    <a:pt x="117" y="164"/>
                  </a:cubicBezTo>
                  <a:cubicBezTo>
                    <a:pt x="117" y="166"/>
                    <a:pt x="114" y="165"/>
                    <a:pt x="115" y="162"/>
                  </a:cubicBezTo>
                  <a:cubicBezTo>
                    <a:pt x="115" y="160"/>
                    <a:pt x="112" y="160"/>
                    <a:pt x="110" y="162"/>
                  </a:cubicBezTo>
                  <a:cubicBezTo>
                    <a:pt x="108" y="163"/>
                    <a:pt x="110" y="159"/>
                    <a:pt x="109" y="157"/>
                  </a:cubicBezTo>
                  <a:cubicBezTo>
                    <a:pt x="108" y="155"/>
                    <a:pt x="106" y="157"/>
                    <a:pt x="105" y="158"/>
                  </a:cubicBezTo>
                  <a:cubicBezTo>
                    <a:pt x="102" y="158"/>
                    <a:pt x="101" y="158"/>
                    <a:pt x="103" y="160"/>
                  </a:cubicBezTo>
                  <a:cubicBezTo>
                    <a:pt x="104" y="162"/>
                    <a:pt x="104" y="164"/>
                    <a:pt x="102" y="164"/>
                  </a:cubicBezTo>
                  <a:cubicBezTo>
                    <a:pt x="100" y="163"/>
                    <a:pt x="99" y="164"/>
                    <a:pt x="99" y="165"/>
                  </a:cubicBezTo>
                  <a:cubicBezTo>
                    <a:pt x="100" y="166"/>
                    <a:pt x="97" y="167"/>
                    <a:pt x="96" y="165"/>
                  </a:cubicBezTo>
                  <a:cubicBezTo>
                    <a:pt x="96" y="164"/>
                    <a:pt x="93" y="165"/>
                    <a:pt x="92" y="166"/>
                  </a:cubicBezTo>
                  <a:cubicBezTo>
                    <a:pt x="91" y="168"/>
                    <a:pt x="87" y="169"/>
                    <a:pt x="88" y="171"/>
                  </a:cubicBezTo>
                  <a:cubicBezTo>
                    <a:pt x="88" y="173"/>
                    <a:pt x="91" y="170"/>
                    <a:pt x="93" y="171"/>
                  </a:cubicBezTo>
                  <a:cubicBezTo>
                    <a:pt x="94" y="171"/>
                    <a:pt x="93" y="173"/>
                    <a:pt x="94" y="174"/>
                  </a:cubicBezTo>
                  <a:cubicBezTo>
                    <a:pt x="94" y="175"/>
                    <a:pt x="94" y="177"/>
                    <a:pt x="93" y="176"/>
                  </a:cubicBezTo>
                  <a:cubicBezTo>
                    <a:pt x="92" y="174"/>
                    <a:pt x="89" y="174"/>
                    <a:pt x="89" y="176"/>
                  </a:cubicBezTo>
                  <a:cubicBezTo>
                    <a:pt x="89" y="178"/>
                    <a:pt x="87" y="176"/>
                    <a:pt x="86" y="174"/>
                  </a:cubicBezTo>
                  <a:cubicBezTo>
                    <a:pt x="84" y="172"/>
                    <a:pt x="83" y="177"/>
                    <a:pt x="82" y="176"/>
                  </a:cubicBezTo>
                  <a:cubicBezTo>
                    <a:pt x="81" y="175"/>
                    <a:pt x="84" y="171"/>
                    <a:pt x="83" y="170"/>
                  </a:cubicBezTo>
                  <a:cubicBezTo>
                    <a:pt x="82" y="168"/>
                    <a:pt x="82" y="171"/>
                    <a:pt x="79" y="173"/>
                  </a:cubicBezTo>
                  <a:cubicBezTo>
                    <a:pt x="77" y="176"/>
                    <a:pt x="73" y="176"/>
                    <a:pt x="74" y="177"/>
                  </a:cubicBezTo>
                  <a:cubicBezTo>
                    <a:pt x="75" y="178"/>
                    <a:pt x="71" y="178"/>
                    <a:pt x="71" y="181"/>
                  </a:cubicBezTo>
                  <a:cubicBezTo>
                    <a:pt x="70" y="183"/>
                    <a:pt x="65" y="184"/>
                    <a:pt x="62" y="186"/>
                  </a:cubicBezTo>
                  <a:cubicBezTo>
                    <a:pt x="58" y="188"/>
                    <a:pt x="63" y="189"/>
                    <a:pt x="65" y="186"/>
                  </a:cubicBezTo>
                  <a:cubicBezTo>
                    <a:pt x="67" y="184"/>
                    <a:pt x="67" y="185"/>
                    <a:pt x="70" y="183"/>
                  </a:cubicBezTo>
                  <a:cubicBezTo>
                    <a:pt x="73" y="181"/>
                    <a:pt x="76" y="180"/>
                    <a:pt x="77" y="180"/>
                  </a:cubicBezTo>
                  <a:cubicBezTo>
                    <a:pt x="79" y="181"/>
                    <a:pt x="81" y="182"/>
                    <a:pt x="82" y="180"/>
                  </a:cubicBezTo>
                  <a:cubicBezTo>
                    <a:pt x="83" y="178"/>
                    <a:pt x="85" y="178"/>
                    <a:pt x="86" y="179"/>
                  </a:cubicBezTo>
                  <a:cubicBezTo>
                    <a:pt x="88" y="181"/>
                    <a:pt x="84" y="182"/>
                    <a:pt x="85" y="184"/>
                  </a:cubicBezTo>
                  <a:cubicBezTo>
                    <a:pt x="87" y="186"/>
                    <a:pt x="83" y="187"/>
                    <a:pt x="83" y="185"/>
                  </a:cubicBezTo>
                  <a:cubicBezTo>
                    <a:pt x="83" y="183"/>
                    <a:pt x="82" y="182"/>
                    <a:pt x="81" y="183"/>
                  </a:cubicBezTo>
                  <a:cubicBezTo>
                    <a:pt x="80" y="185"/>
                    <a:pt x="79" y="187"/>
                    <a:pt x="77" y="187"/>
                  </a:cubicBezTo>
                  <a:cubicBezTo>
                    <a:pt x="76" y="187"/>
                    <a:pt x="74" y="189"/>
                    <a:pt x="74" y="192"/>
                  </a:cubicBezTo>
                  <a:cubicBezTo>
                    <a:pt x="74" y="194"/>
                    <a:pt x="71" y="192"/>
                    <a:pt x="71" y="194"/>
                  </a:cubicBezTo>
                  <a:cubicBezTo>
                    <a:pt x="71" y="197"/>
                    <a:pt x="68" y="201"/>
                    <a:pt x="65" y="203"/>
                  </a:cubicBezTo>
                  <a:cubicBezTo>
                    <a:pt x="61" y="206"/>
                    <a:pt x="64" y="207"/>
                    <a:pt x="63" y="209"/>
                  </a:cubicBezTo>
                  <a:cubicBezTo>
                    <a:pt x="62" y="211"/>
                    <a:pt x="58" y="209"/>
                    <a:pt x="58" y="210"/>
                  </a:cubicBezTo>
                  <a:cubicBezTo>
                    <a:pt x="57" y="211"/>
                    <a:pt x="58" y="215"/>
                    <a:pt x="57" y="217"/>
                  </a:cubicBezTo>
                  <a:cubicBezTo>
                    <a:pt x="55" y="218"/>
                    <a:pt x="57" y="220"/>
                    <a:pt x="57" y="222"/>
                  </a:cubicBezTo>
                  <a:cubicBezTo>
                    <a:pt x="57" y="224"/>
                    <a:pt x="52" y="221"/>
                    <a:pt x="52" y="223"/>
                  </a:cubicBezTo>
                  <a:cubicBezTo>
                    <a:pt x="52" y="225"/>
                    <a:pt x="48" y="224"/>
                    <a:pt x="46" y="225"/>
                  </a:cubicBezTo>
                  <a:cubicBezTo>
                    <a:pt x="46" y="225"/>
                    <a:pt x="49" y="227"/>
                    <a:pt x="51" y="229"/>
                  </a:cubicBezTo>
                  <a:cubicBezTo>
                    <a:pt x="53" y="230"/>
                    <a:pt x="49" y="232"/>
                    <a:pt x="48" y="230"/>
                  </a:cubicBezTo>
                  <a:cubicBezTo>
                    <a:pt x="48" y="228"/>
                    <a:pt x="46" y="231"/>
                    <a:pt x="42" y="232"/>
                  </a:cubicBezTo>
                  <a:cubicBezTo>
                    <a:pt x="39" y="234"/>
                    <a:pt x="40" y="237"/>
                    <a:pt x="37" y="237"/>
                  </a:cubicBezTo>
                  <a:cubicBezTo>
                    <a:pt x="34" y="237"/>
                    <a:pt x="35" y="241"/>
                    <a:pt x="34" y="243"/>
                  </a:cubicBezTo>
                  <a:cubicBezTo>
                    <a:pt x="32" y="244"/>
                    <a:pt x="33" y="239"/>
                    <a:pt x="30" y="239"/>
                  </a:cubicBezTo>
                  <a:cubicBezTo>
                    <a:pt x="27" y="239"/>
                    <a:pt x="27" y="241"/>
                    <a:pt x="29" y="244"/>
                  </a:cubicBezTo>
                  <a:cubicBezTo>
                    <a:pt x="31" y="246"/>
                    <a:pt x="26" y="244"/>
                    <a:pt x="25" y="246"/>
                  </a:cubicBezTo>
                  <a:cubicBezTo>
                    <a:pt x="23" y="249"/>
                    <a:pt x="19" y="248"/>
                    <a:pt x="18" y="249"/>
                  </a:cubicBezTo>
                  <a:cubicBezTo>
                    <a:pt x="17" y="250"/>
                    <a:pt x="21" y="250"/>
                    <a:pt x="22" y="252"/>
                  </a:cubicBezTo>
                  <a:cubicBezTo>
                    <a:pt x="22" y="253"/>
                    <a:pt x="18" y="252"/>
                    <a:pt x="15" y="252"/>
                  </a:cubicBezTo>
                  <a:cubicBezTo>
                    <a:pt x="13" y="251"/>
                    <a:pt x="13" y="255"/>
                    <a:pt x="11" y="254"/>
                  </a:cubicBezTo>
                  <a:cubicBezTo>
                    <a:pt x="10" y="254"/>
                    <a:pt x="7" y="257"/>
                    <a:pt x="8" y="258"/>
                  </a:cubicBezTo>
                  <a:cubicBezTo>
                    <a:pt x="10" y="260"/>
                    <a:pt x="7" y="260"/>
                    <a:pt x="5" y="259"/>
                  </a:cubicBezTo>
                  <a:cubicBezTo>
                    <a:pt x="4" y="258"/>
                    <a:pt x="2" y="261"/>
                    <a:pt x="2" y="262"/>
                  </a:cubicBezTo>
                  <a:cubicBezTo>
                    <a:pt x="1" y="264"/>
                    <a:pt x="5" y="265"/>
                    <a:pt x="5" y="266"/>
                  </a:cubicBezTo>
                  <a:cubicBezTo>
                    <a:pt x="5" y="267"/>
                    <a:pt x="2" y="268"/>
                    <a:pt x="4" y="269"/>
                  </a:cubicBezTo>
                  <a:cubicBezTo>
                    <a:pt x="6" y="269"/>
                    <a:pt x="4" y="271"/>
                    <a:pt x="3" y="272"/>
                  </a:cubicBezTo>
                  <a:cubicBezTo>
                    <a:pt x="1" y="272"/>
                    <a:pt x="1" y="274"/>
                    <a:pt x="3" y="274"/>
                  </a:cubicBezTo>
                  <a:cubicBezTo>
                    <a:pt x="4" y="276"/>
                    <a:pt x="0" y="277"/>
                    <a:pt x="2" y="279"/>
                  </a:cubicBezTo>
                  <a:cubicBezTo>
                    <a:pt x="4" y="282"/>
                    <a:pt x="6" y="279"/>
                    <a:pt x="6" y="281"/>
                  </a:cubicBezTo>
                  <a:cubicBezTo>
                    <a:pt x="7" y="283"/>
                    <a:pt x="10" y="281"/>
                    <a:pt x="11" y="278"/>
                  </a:cubicBezTo>
                  <a:cubicBezTo>
                    <a:pt x="14" y="276"/>
                    <a:pt x="15" y="281"/>
                    <a:pt x="13" y="281"/>
                  </a:cubicBezTo>
                  <a:cubicBezTo>
                    <a:pt x="10" y="281"/>
                    <a:pt x="9" y="282"/>
                    <a:pt x="9" y="284"/>
                  </a:cubicBezTo>
                  <a:cubicBezTo>
                    <a:pt x="10" y="286"/>
                    <a:pt x="6" y="286"/>
                    <a:pt x="6" y="283"/>
                  </a:cubicBezTo>
                  <a:cubicBezTo>
                    <a:pt x="6" y="281"/>
                    <a:pt x="2" y="284"/>
                    <a:pt x="3" y="286"/>
                  </a:cubicBezTo>
                  <a:cubicBezTo>
                    <a:pt x="5" y="287"/>
                    <a:pt x="3" y="288"/>
                    <a:pt x="3" y="290"/>
                  </a:cubicBezTo>
                  <a:cubicBezTo>
                    <a:pt x="3" y="291"/>
                    <a:pt x="6" y="291"/>
                    <a:pt x="7" y="289"/>
                  </a:cubicBezTo>
                  <a:cubicBezTo>
                    <a:pt x="9" y="287"/>
                    <a:pt x="10" y="287"/>
                    <a:pt x="11" y="289"/>
                  </a:cubicBezTo>
                  <a:cubicBezTo>
                    <a:pt x="12" y="291"/>
                    <a:pt x="10" y="290"/>
                    <a:pt x="10" y="293"/>
                  </a:cubicBezTo>
                  <a:cubicBezTo>
                    <a:pt x="10" y="295"/>
                    <a:pt x="8" y="293"/>
                    <a:pt x="6" y="295"/>
                  </a:cubicBezTo>
                  <a:cubicBezTo>
                    <a:pt x="5" y="297"/>
                    <a:pt x="11" y="300"/>
                    <a:pt x="14" y="301"/>
                  </a:cubicBezTo>
                  <a:cubicBezTo>
                    <a:pt x="16" y="301"/>
                    <a:pt x="18" y="304"/>
                    <a:pt x="22" y="303"/>
                  </a:cubicBezTo>
                  <a:cubicBezTo>
                    <a:pt x="27" y="303"/>
                    <a:pt x="35" y="295"/>
                    <a:pt x="36" y="293"/>
                  </a:cubicBezTo>
                  <a:cubicBezTo>
                    <a:pt x="37" y="292"/>
                    <a:pt x="40" y="293"/>
                    <a:pt x="42" y="292"/>
                  </a:cubicBezTo>
                  <a:cubicBezTo>
                    <a:pt x="44" y="291"/>
                    <a:pt x="42" y="287"/>
                    <a:pt x="44" y="286"/>
                  </a:cubicBezTo>
                  <a:cubicBezTo>
                    <a:pt x="45" y="286"/>
                    <a:pt x="46" y="290"/>
                    <a:pt x="46" y="291"/>
                  </a:cubicBezTo>
                  <a:cubicBezTo>
                    <a:pt x="47" y="291"/>
                    <a:pt x="48" y="292"/>
                    <a:pt x="48" y="294"/>
                  </a:cubicBezTo>
                  <a:cubicBezTo>
                    <a:pt x="49" y="294"/>
                    <a:pt x="50" y="294"/>
                    <a:pt x="50" y="295"/>
                  </a:cubicBezTo>
                  <a:cubicBezTo>
                    <a:pt x="52" y="296"/>
                    <a:pt x="52" y="291"/>
                    <a:pt x="52" y="289"/>
                  </a:cubicBezTo>
                  <a:cubicBezTo>
                    <a:pt x="52" y="288"/>
                    <a:pt x="54" y="286"/>
                    <a:pt x="53" y="284"/>
                  </a:cubicBezTo>
                  <a:cubicBezTo>
                    <a:pt x="53" y="282"/>
                    <a:pt x="58" y="283"/>
                    <a:pt x="58" y="282"/>
                  </a:cubicBezTo>
                  <a:cubicBezTo>
                    <a:pt x="59" y="280"/>
                    <a:pt x="59" y="275"/>
                    <a:pt x="58" y="274"/>
                  </a:cubicBezTo>
                  <a:cubicBezTo>
                    <a:pt x="57" y="274"/>
                    <a:pt x="56" y="271"/>
                    <a:pt x="58" y="271"/>
                  </a:cubicBezTo>
                  <a:cubicBezTo>
                    <a:pt x="59" y="271"/>
                    <a:pt x="60" y="270"/>
                    <a:pt x="60" y="267"/>
                  </a:cubicBezTo>
                  <a:cubicBezTo>
                    <a:pt x="60" y="264"/>
                    <a:pt x="56" y="265"/>
                    <a:pt x="56" y="261"/>
                  </a:cubicBezTo>
                  <a:cubicBezTo>
                    <a:pt x="55" y="259"/>
                    <a:pt x="58" y="259"/>
                    <a:pt x="56" y="255"/>
                  </a:cubicBezTo>
                  <a:cubicBezTo>
                    <a:pt x="54" y="251"/>
                    <a:pt x="57" y="249"/>
                    <a:pt x="56" y="248"/>
                  </a:cubicBezTo>
                  <a:cubicBezTo>
                    <a:pt x="55" y="246"/>
                    <a:pt x="55" y="244"/>
                    <a:pt x="57" y="240"/>
                  </a:cubicBezTo>
                  <a:cubicBezTo>
                    <a:pt x="58" y="237"/>
                    <a:pt x="62" y="235"/>
                    <a:pt x="64" y="235"/>
                  </a:cubicBezTo>
                  <a:cubicBezTo>
                    <a:pt x="65" y="236"/>
                    <a:pt x="68" y="237"/>
                    <a:pt x="69" y="235"/>
                  </a:cubicBezTo>
                  <a:cubicBezTo>
                    <a:pt x="70" y="233"/>
                    <a:pt x="70" y="231"/>
                    <a:pt x="69" y="230"/>
                  </a:cubicBezTo>
                  <a:cubicBezTo>
                    <a:pt x="68" y="230"/>
                    <a:pt x="65" y="229"/>
                    <a:pt x="67" y="226"/>
                  </a:cubicBezTo>
                  <a:cubicBezTo>
                    <a:pt x="70" y="224"/>
                    <a:pt x="71" y="220"/>
                    <a:pt x="72" y="217"/>
                  </a:cubicBezTo>
                  <a:cubicBezTo>
                    <a:pt x="72" y="214"/>
                    <a:pt x="71" y="212"/>
                    <a:pt x="72" y="211"/>
                  </a:cubicBezTo>
                  <a:cubicBezTo>
                    <a:pt x="73" y="210"/>
                    <a:pt x="76" y="211"/>
                    <a:pt x="78" y="209"/>
                  </a:cubicBezTo>
                  <a:cubicBezTo>
                    <a:pt x="80" y="208"/>
                    <a:pt x="79" y="206"/>
                    <a:pt x="80" y="205"/>
                  </a:cubicBezTo>
                  <a:cubicBezTo>
                    <a:pt x="81" y="203"/>
                    <a:pt x="82" y="201"/>
                    <a:pt x="83" y="199"/>
                  </a:cubicBezTo>
                  <a:cubicBezTo>
                    <a:pt x="84" y="198"/>
                    <a:pt x="86" y="197"/>
                    <a:pt x="85" y="195"/>
                  </a:cubicBezTo>
                  <a:cubicBezTo>
                    <a:pt x="84" y="194"/>
                    <a:pt x="87" y="192"/>
                    <a:pt x="87" y="190"/>
                  </a:cubicBezTo>
                  <a:cubicBezTo>
                    <a:pt x="87" y="188"/>
                    <a:pt x="91" y="186"/>
                    <a:pt x="93" y="186"/>
                  </a:cubicBezTo>
                  <a:cubicBezTo>
                    <a:pt x="95" y="186"/>
                    <a:pt x="98" y="186"/>
                    <a:pt x="98" y="184"/>
                  </a:cubicBezTo>
                  <a:cubicBezTo>
                    <a:pt x="98" y="181"/>
                    <a:pt x="97" y="177"/>
                    <a:pt x="100" y="178"/>
                  </a:cubicBezTo>
                  <a:cubicBezTo>
                    <a:pt x="104" y="179"/>
                    <a:pt x="106" y="178"/>
                    <a:pt x="108" y="179"/>
                  </a:cubicBezTo>
                  <a:cubicBezTo>
                    <a:pt x="110" y="181"/>
                    <a:pt x="113" y="181"/>
                    <a:pt x="113" y="178"/>
                  </a:cubicBezTo>
                  <a:cubicBezTo>
                    <a:pt x="113" y="176"/>
                    <a:pt x="114" y="171"/>
                    <a:pt x="118" y="173"/>
                  </a:cubicBezTo>
                  <a:cubicBezTo>
                    <a:pt x="118" y="173"/>
                    <a:pt x="118" y="173"/>
                    <a:pt x="118" y="173"/>
                  </a:cubicBezTo>
                  <a:cubicBezTo>
                    <a:pt x="118" y="171"/>
                    <a:pt x="121" y="169"/>
                    <a:pt x="123" y="169"/>
                  </a:cubicBezTo>
                  <a:cubicBezTo>
                    <a:pt x="126" y="170"/>
                    <a:pt x="128" y="175"/>
                    <a:pt x="130" y="176"/>
                  </a:cubicBezTo>
                  <a:cubicBezTo>
                    <a:pt x="134" y="177"/>
                    <a:pt x="138" y="177"/>
                    <a:pt x="139" y="176"/>
                  </a:cubicBezTo>
                  <a:cubicBezTo>
                    <a:pt x="140" y="174"/>
                    <a:pt x="143" y="177"/>
                    <a:pt x="144" y="177"/>
                  </a:cubicBezTo>
                  <a:cubicBezTo>
                    <a:pt x="147" y="176"/>
                    <a:pt x="147" y="180"/>
                    <a:pt x="149" y="177"/>
                  </a:cubicBezTo>
                  <a:cubicBezTo>
                    <a:pt x="151" y="175"/>
                    <a:pt x="149" y="173"/>
                    <a:pt x="152" y="173"/>
                  </a:cubicBezTo>
                  <a:cubicBezTo>
                    <a:pt x="155" y="174"/>
                    <a:pt x="154" y="169"/>
                    <a:pt x="154" y="166"/>
                  </a:cubicBezTo>
                  <a:cubicBezTo>
                    <a:pt x="154" y="165"/>
                    <a:pt x="158" y="164"/>
                    <a:pt x="158" y="162"/>
                  </a:cubicBezTo>
                  <a:cubicBezTo>
                    <a:pt x="158" y="160"/>
                    <a:pt x="165" y="162"/>
                    <a:pt x="166" y="160"/>
                  </a:cubicBezTo>
                  <a:cubicBezTo>
                    <a:pt x="167" y="159"/>
                    <a:pt x="170" y="157"/>
                    <a:pt x="171" y="160"/>
                  </a:cubicBezTo>
                  <a:cubicBezTo>
                    <a:pt x="173" y="163"/>
                    <a:pt x="179" y="164"/>
                    <a:pt x="179" y="165"/>
                  </a:cubicBezTo>
                  <a:cubicBezTo>
                    <a:pt x="179" y="166"/>
                    <a:pt x="179" y="168"/>
                    <a:pt x="179" y="169"/>
                  </a:cubicBezTo>
                  <a:cubicBezTo>
                    <a:pt x="180" y="168"/>
                    <a:pt x="181" y="167"/>
                    <a:pt x="183" y="167"/>
                  </a:cubicBezTo>
                  <a:cubicBezTo>
                    <a:pt x="185" y="167"/>
                    <a:pt x="187" y="165"/>
                    <a:pt x="189" y="165"/>
                  </a:cubicBezTo>
                  <a:cubicBezTo>
                    <a:pt x="191" y="165"/>
                    <a:pt x="192" y="165"/>
                    <a:pt x="192" y="162"/>
                  </a:cubicBezTo>
                  <a:cubicBezTo>
                    <a:pt x="191" y="161"/>
                    <a:pt x="188" y="161"/>
                    <a:pt x="187" y="163"/>
                  </a:cubicBezTo>
                  <a:close/>
                  <a:moveTo>
                    <a:pt x="54" y="21"/>
                  </a:moveTo>
                  <a:cubicBezTo>
                    <a:pt x="58" y="22"/>
                    <a:pt x="51" y="26"/>
                    <a:pt x="50" y="29"/>
                  </a:cubicBezTo>
                  <a:cubicBezTo>
                    <a:pt x="49" y="32"/>
                    <a:pt x="55" y="35"/>
                    <a:pt x="58" y="37"/>
                  </a:cubicBezTo>
                  <a:cubicBezTo>
                    <a:pt x="60" y="40"/>
                    <a:pt x="66" y="39"/>
                    <a:pt x="68" y="38"/>
                  </a:cubicBezTo>
                  <a:cubicBezTo>
                    <a:pt x="70" y="36"/>
                    <a:pt x="70" y="32"/>
                    <a:pt x="72" y="32"/>
                  </a:cubicBezTo>
                  <a:cubicBezTo>
                    <a:pt x="75" y="32"/>
                    <a:pt x="73" y="30"/>
                    <a:pt x="76" y="29"/>
                  </a:cubicBezTo>
                  <a:cubicBezTo>
                    <a:pt x="78" y="28"/>
                    <a:pt x="79" y="31"/>
                    <a:pt x="77" y="33"/>
                  </a:cubicBezTo>
                  <a:cubicBezTo>
                    <a:pt x="74" y="35"/>
                    <a:pt x="80" y="35"/>
                    <a:pt x="82" y="32"/>
                  </a:cubicBezTo>
                  <a:cubicBezTo>
                    <a:pt x="86" y="30"/>
                    <a:pt x="86" y="32"/>
                    <a:pt x="86" y="35"/>
                  </a:cubicBezTo>
                  <a:cubicBezTo>
                    <a:pt x="85" y="38"/>
                    <a:pt x="79" y="36"/>
                    <a:pt x="77" y="39"/>
                  </a:cubicBezTo>
                  <a:cubicBezTo>
                    <a:pt x="75" y="42"/>
                    <a:pt x="69" y="40"/>
                    <a:pt x="65" y="43"/>
                  </a:cubicBezTo>
                  <a:cubicBezTo>
                    <a:pt x="62" y="46"/>
                    <a:pt x="68" y="46"/>
                    <a:pt x="72" y="45"/>
                  </a:cubicBezTo>
                  <a:cubicBezTo>
                    <a:pt x="76" y="44"/>
                    <a:pt x="84" y="44"/>
                    <a:pt x="87" y="45"/>
                  </a:cubicBezTo>
                  <a:cubicBezTo>
                    <a:pt x="90" y="45"/>
                    <a:pt x="85" y="46"/>
                    <a:pt x="80" y="46"/>
                  </a:cubicBezTo>
                  <a:cubicBezTo>
                    <a:pt x="75" y="46"/>
                    <a:pt x="73" y="48"/>
                    <a:pt x="74" y="49"/>
                  </a:cubicBezTo>
                  <a:cubicBezTo>
                    <a:pt x="74" y="51"/>
                    <a:pt x="67" y="48"/>
                    <a:pt x="67" y="51"/>
                  </a:cubicBezTo>
                  <a:cubicBezTo>
                    <a:pt x="66" y="54"/>
                    <a:pt x="73" y="56"/>
                    <a:pt x="74" y="56"/>
                  </a:cubicBezTo>
                  <a:cubicBezTo>
                    <a:pt x="75" y="58"/>
                    <a:pt x="80" y="57"/>
                    <a:pt x="82" y="57"/>
                  </a:cubicBezTo>
                  <a:cubicBezTo>
                    <a:pt x="82" y="58"/>
                    <a:pt x="78" y="60"/>
                    <a:pt x="78" y="60"/>
                  </a:cubicBezTo>
                  <a:cubicBezTo>
                    <a:pt x="77" y="61"/>
                    <a:pt x="82" y="63"/>
                    <a:pt x="83" y="64"/>
                  </a:cubicBezTo>
                  <a:cubicBezTo>
                    <a:pt x="84" y="66"/>
                    <a:pt x="89" y="65"/>
                    <a:pt x="89" y="63"/>
                  </a:cubicBezTo>
                  <a:cubicBezTo>
                    <a:pt x="88" y="60"/>
                    <a:pt x="92" y="51"/>
                    <a:pt x="97" y="49"/>
                  </a:cubicBezTo>
                  <a:cubicBezTo>
                    <a:pt x="102" y="47"/>
                    <a:pt x="99" y="46"/>
                    <a:pt x="100" y="43"/>
                  </a:cubicBezTo>
                  <a:cubicBezTo>
                    <a:pt x="101" y="40"/>
                    <a:pt x="105" y="43"/>
                    <a:pt x="104" y="40"/>
                  </a:cubicBezTo>
                  <a:cubicBezTo>
                    <a:pt x="102" y="38"/>
                    <a:pt x="103" y="37"/>
                    <a:pt x="106" y="34"/>
                  </a:cubicBezTo>
                  <a:cubicBezTo>
                    <a:pt x="109" y="31"/>
                    <a:pt x="111" y="33"/>
                    <a:pt x="115" y="32"/>
                  </a:cubicBezTo>
                  <a:cubicBezTo>
                    <a:pt x="118" y="30"/>
                    <a:pt x="120" y="32"/>
                    <a:pt x="117" y="33"/>
                  </a:cubicBezTo>
                  <a:cubicBezTo>
                    <a:pt x="113" y="33"/>
                    <a:pt x="115" y="37"/>
                    <a:pt x="118" y="39"/>
                  </a:cubicBezTo>
                  <a:cubicBezTo>
                    <a:pt x="120" y="40"/>
                    <a:pt x="118" y="41"/>
                    <a:pt x="120" y="42"/>
                  </a:cubicBezTo>
                  <a:cubicBezTo>
                    <a:pt x="122" y="42"/>
                    <a:pt x="122" y="45"/>
                    <a:pt x="118" y="48"/>
                  </a:cubicBezTo>
                  <a:cubicBezTo>
                    <a:pt x="116" y="52"/>
                    <a:pt x="119" y="52"/>
                    <a:pt x="126" y="50"/>
                  </a:cubicBezTo>
                  <a:cubicBezTo>
                    <a:pt x="132" y="47"/>
                    <a:pt x="129" y="52"/>
                    <a:pt x="130" y="54"/>
                  </a:cubicBezTo>
                  <a:cubicBezTo>
                    <a:pt x="131" y="56"/>
                    <a:pt x="137" y="52"/>
                    <a:pt x="140" y="49"/>
                  </a:cubicBezTo>
                  <a:cubicBezTo>
                    <a:pt x="143" y="46"/>
                    <a:pt x="146" y="46"/>
                    <a:pt x="146" y="44"/>
                  </a:cubicBezTo>
                  <a:cubicBezTo>
                    <a:pt x="145" y="43"/>
                    <a:pt x="143" y="43"/>
                    <a:pt x="141" y="44"/>
                  </a:cubicBezTo>
                  <a:cubicBezTo>
                    <a:pt x="138" y="44"/>
                    <a:pt x="132" y="44"/>
                    <a:pt x="134" y="42"/>
                  </a:cubicBezTo>
                  <a:cubicBezTo>
                    <a:pt x="136" y="40"/>
                    <a:pt x="136" y="39"/>
                    <a:pt x="133" y="39"/>
                  </a:cubicBezTo>
                  <a:cubicBezTo>
                    <a:pt x="130" y="40"/>
                    <a:pt x="125" y="38"/>
                    <a:pt x="128" y="37"/>
                  </a:cubicBezTo>
                  <a:cubicBezTo>
                    <a:pt x="130" y="36"/>
                    <a:pt x="126" y="32"/>
                    <a:pt x="123" y="32"/>
                  </a:cubicBezTo>
                  <a:cubicBezTo>
                    <a:pt x="121" y="33"/>
                    <a:pt x="121" y="31"/>
                    <a:pt x="122" y="29"/>
                  </a:cubicBezTo>
                  <a:cubicBezTo>
                    <a:pt x="122" y="27"/>
                    <a:pt x="115" y="26"/>
                    <a:pt x="117" y="25"/>
                  </a:cubicBezTo>
                  <a:cubicBezTo>
                    <a:pt x="118" y="25"/>
                    <a:pt x="114" y="23"/>
                    <a:pt x="113" y="24"/>
                  </a:cubicBezTo>
                  <a:cubicBezTo>
                    <a:pt x="112" y="26"/>
                    <a:pt x="110" y="25"/>
                    <a:pt x="110" y="23"/>
                  </a:cubicBezTo>
                  <a:cubicBezTo>
                    <a:pt x="110" y="21"/>
                    <a:pt x="105" y="22"/>
                    <a:pt x="103" y="22"/>
                  </a:cubicBezTo>
                  <a:cubicBezTo>
                    <a:pt x="101" y="22"/>
                    <a:pt x="102" y="18"/>
                    <a:pt x="100" y="17"/>
                  </a:cubicBezTo>
                  <a:cubicBezTo>
                    <a:pt x="98" y="15"/>
                    <a:pt x="95" y="20"/>
                    <a:pt x="94" y="19"/>
                  </a:cubicBezTo>
                  <a:cubicBezTo>
                    <a:pt x="93" y="19"/>
                    <a:pt x="95" y="16"/>
                    <a:pt x="95" y="14"/>
                  </a:cubicBezTo>
                  <a:cubicBezTo>
                    <a:pt x="96" y="12"/>
                    <a:pt x="89" y="9"/>
                    <a:pt x="88" y="11"/>
                  </a:cubicBezTo>
                  <a:cubicBezTo>
                    <a:pt x="87" y="13"/>
                    <a:pt x="86" y="8"/>
                    <a:pt x="84" y="8"/>
                  </a:cubicBezTo>
                  <a:cubicBezTo>
                    <a:pt x="82" y="8"/>
                    <a:pt x="83" y="11"/>
                    <a:pt x="82" y="11"/>
                  </a:cubicBezTo>
                  <a:cubicBezTo>
                    <a:pt x="81" y="11"/>
                    <a:pt x="79" y="13"/>
                    <a:pt x="82" y="15"/>
                  </a:cubicBezTo>
                  <a:cubicBezTo>
                    <a:pt x="83" y="17"/>
                    <a:pt x="86" y="25"/>
                    <a:pt x="86" y="26"/>
                  </a:cubicBezTo>
                  <a:cubicBezTo>
                    <a:pt x="85" y="27"/>
                    <a:pt x="78" y="20"/>
                    <a:pt x="78" y="17"/>
                  </a:cubicBezTo>
                  <a:cubicBezTo>
                    <a:pt x="77" y="13"/>
                    <a:pt x="73" y="10"/>
                    <a:pt x="72" y="13"/>
                  </a:cubicBezTo>
                  <a:cubicBezTo>
                    <a:pt x="71" y="15"/>
                    <a:pt x="69" y="16"/>
                    <a:pt x="70" y="19"/>
                  </a:cubicBezTo>
                  <a:cubicBezTo>
                    <a:pt x="70" y="21"/>
                    <a:pt x="68" y="22"/>
                    <a:pt x="68" y="20"/>
                  </a:cubicBezTo>
                  <a:cubicBezTo>
                    <a:pt x="68" y="18"/>
                    <a:pt x="63" y="16"/>
                    <a:pt x="62" y="16"/>
                  </a:cubicBezTo>
                  <a:cubicBezTo>
                    <a:pt x="60" y="16"/>
                    <a:pt x="66" y="14"/>
                    <a:pt x="69" y="13"/>
                  </a:cubicBezTo>
                  <a:cubicBezTo>
                    <a:pt x="70" y="12"/>
                    <a:pt x="66" y="10"/>
                    <a:pt x="64" y="12"/>
                  </a:cubicBezTo>
                  <a:cubicBezTo>
                    <a:pt x="62" y="13"/>
                    <a:pt x="59" y="11"/>
                    <a:pt x="58" y="13"/>
                  </a:cubicBezTo>
                  <a:cubicBezTo>
                    <a:pt x="57" y="15"/>
                    <a:pt x="55" y="13"/>
                    <a:pt x="53" y="12"/>
                  </a:cubicBezTo>
                  <a:cubicBezTo>
                    <a:pt x="50" y="12"/>
                    <a:pt x="48" y="16"/>
                    <a:pt x="46" y="15"/>
                  </a:cubicBezTo>
                  <a:cubicBezTo>
                    <a:pt x="45" y="14"/>
                    <a:pt x="44" y="19"/>
                    <a:pt x="46" y="22"/>
                  </a:cubicBezTo>
                  <a:cubicBezTo>
                    <a:pt x="49" y="26"/>
                    <a:pt x="51" y="21"/>
                    <a:pt x="54" y="21"/>
                  </a:cubicBezTo>
                  <a:close/>
                  <a:moveTo>
                    <a:pt x="47" y="35"/>
                  </a:moveTo>
                  <a:cubicBezTo>
                    <a:pt x="49" y="35"/>
                    <a:pt x="51" y="39"/>
                    <a:pt x="53" y="39"/>
                  </a:cubicBezTo>
                  <a:cubicBezTo>
                    <a:pt x="54" y="39"/>
                    <a:pt x="50" y="34"/>
                    <a:pt x="48" y="32"/>
                  </a:cubicBezTo>
                  <a:cubicBezTo>
                    <a:pt x="46" y="30"/>
                    <a:pt x="46" y="28"/>
                    <a:pt x="43" y="29"/>
                  </a:cubicBezTo>
                  <a:cubicBezTo>
                    <a:pt x="40" y="30"/>
                    <a:pt x="46" y="34"/>
                    <a:pt x="47" y="35"/>
                  </a:cubicBezTo>
                  <a:close/>
                  <a:moveTo>
                    <a:pt x="100" y="8"/>
                  </a:moveTo>
                  <a:cubicBezTo>
                    <a:pt x="101" y="9"/>
                    <a:pt x="97" y="9"/>
                    <a:pt x="99" y="11"/>
                  </a:cubicBezTo>
                  <a:cubicBezTo>
                    <a:pt x="104" y="16"/>
                    <a:pt x="123" y="10"/>
                    <a:pt x="126" y="12"/>
                  </a:cubicBezTo>
                  <a:cubicBezTo>
                    <a:pt x="129" y="13"/>
                    <a:pt x="110" y="15"/>
                    <a:pt x="110" y="17"/>
                  </a:cubicBezTo>
                  <a:cubicBezTo>
                    <a:pt x="111" y="20"/>
                    <a:pt x="127" y="20"/>
                    <a:pt x="128" y="20"/>
                  </a:cubicBezTo>
                  <a:cubicBezTo>
                    <a:pt x="130" y="19"/>
                    <a:pt x="131" y="22"/>
                    <a:pt x="137" y="22"/>
                  </a:cubicBezTo>
                  <a:cubicBezTo>
                    <a:pt x="143" y="23"/>
                    <a:pt x="142" y="20"/>
                    <a:pt x="145" y="20"/>
                  </a:cubicBezTo>
                  <a:cubicBezTo>
                    <a:pt x="149" y="20"/>
                    <a:pt x="155" y="19"/>
                    <a:pt x="155" y="16"/>
                  </a:cubicBezTo>
                  <a:cubicBezTo>
                    <a:pt x="155" y="14"/>
                    <a:pt x="167" y="11"/>
                    <a:pt x="165" y="8"/>
                  </a:cubicBezTo>
                  <a:cubicBezTo>
                    <a:pt x="164" y="4"/>
                    <a:pt x="154" y="7"/>
                    <a:pt x="151" y="5"/>
                  </a:cubicBezTo>
                  <a:cubicBezTo>
                    <a:pt x="147" y="4"/>
                    <a:pt x="141" y="2"/>
                    <a:pt x="140" y="4"/>
                  </a:cubicBezTo>
                  <a:cubicBezTo>
                    <a:pt x="138" y="7"/>
                    <a:pt x="136" y="7"/>
                    <a:pt x="135" y="6"/>
                  </a:cubicBezTo>
                  <a:cubicBezTo>
                    <a:pt x="134" y="5"/>
                    <a:pt x="136" y="0"/>
                    <a:pt x="131" y="1"/>
                  </a:cubicBezTo>
                  <a:cubicBezTo>
                    <a:pt x="126" y="3"/>
                    <a:pt x="130" y="8"/>
                    <a:pt x="130" y="8"/>
                  </a:cubicBezTo>
                  <a:cubicBezTo>
                    <a:pt x="129" y="9"/>
                    <a:pt x="124" y="8"/>
                    <a:pt x="124" y="5"/>
                  </a:cubicBezTo>
                  <a:cubicBezTo>
                    <a:pt x="123" y="3"/>
                    <a:pt x="118" y="8"/>
                    <a:pt x="118" y="5"/>
                  </a:cubicBezTo>
                  <a:cubicBezTo>
                    <a:pt x="117" y="2"/>
                    <a:pt x="111" y="0"/>
                    <a:pt x="109" y="0"/>
                  </a:cubicBezTo>
                  <a:cubicBezTo>
                    <a:pt x="108" y="0"/>
                    <a:pt x="111" y="2"/>
                    <a:pt x="110" y="4"/>
                  </a:cubicBezTo>
                  <a:cubicBezTo>
                    <a:pt x="109" y="5"/>
                    <a:pt x="106" y="2"/>
                    <a:pt x="105" y="2"/>
                  </a:cubicBezTo>
                  <a:cubicBezTo>
                    <a:pt x="104" y="2"/>
                    <a:pt x="106" y="5"/>
                    <a:pt x="105" y="7"/>
                  </a:cubicBezTo>
                  <a:cubicBezTo>
                    <a:pt x="105" y="8"/>
                    <a:pt x="102" y="2"/>
                    <a:pt x="99" y="2"/>
                  </a:cubicBezTo>
                  <a:cubicBezTo>
                    <a:pt x="97" y="2"/>
                    <a:pt x="98" y="5"/>
                    <a:pt x="96" y="5"/>
                  </a:cubicBezTo>
                  <a:cubicBezTo>
                    <a:pt x="94" y="5"/>
                    <a:pt x="98" y="8"/>
                    <a:pt x="100" y="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062;p79">
              <a:extLst>
                <a:ext uri="{FF2B5EF4-FFF2-40B4-BE49-F238E27FC236}">
                  <a16:creationId xmlns:a16="http://schemas.microsoft.com/office/drawing/2014/main" id="{D25EF94B-6C6F-F807-1C33-2D9A02FB3725}"/>
                </a:ext>
              </a:extLst>
            </p:cNvPr>
            <p:cNvSpPr/>
            <p:nvPr/>
          </p:nvSpPr>
          <p:spPr>
            <a:xfrm>
              <a:off x="10521394" y="2566137"/>
              <a:ext cx="844124" cy="848204"/>
            </a:xfrm>
            <a:custGeom>
              <a:avLst/>
              <a:gdLst/>
              <a:ahLst/>
              <a:cxnLst/>
              <a:rect l="l" t="t" r="r" b="b"/>
              <a:pathLst>
                <a:path w="127" h="128" extrusionOk="0">
                  <a:moveTo>
                    <a:pt x="120" y="14"/>
                  </a:moveTo>
                  <a:cubicBezTo>
                    <a:pt x="119" y="12"/>
                    <a:pt x="116" y="15"/>
                    <a:pt x="112" y="16"/>
                  </a:cubicBezTo>
                  <a:cubicBezTo>
                    <a:pt x="110" y="16"/>
                    <a:pt x="100" y="8"/>
                    <a:pt x="97" y="4"/>
                  </a:cubicBezTo>
                  <a:cubicBezTo>
                    <a:pt x="94" y="0"/>
                    <a:pt x="89" y="3"/>
                    <a:pt x="92" y="6"/>
                  </a:cubicBezTo>
                  <a:cubicBezTo>
                    <a:pt x="94" y="9"/>
                    <a:pt x="91" y="9"/>
                    <a:pt x="91" y="14"/>
                  </a:cubicBezTo>
                  <a:cubicBezTo>
                    <a:pt x="91" y="18"/>
                    <a:pt x="88" y="18"/>
                    <a:pt x="89" y="21"/>
                  </a:cubicBezTo>
                  <a:cubicBezTo>
                    <a:pt x="89" y="23"/>
                    <a:pt x="86" y="22"/>
                    <a:pt x="83" y="23"/>
                  </a:cubicBezTo>
                  <a:cubicBezTo>
                    <a:pt x="80" y="23"/>
                    <a:pt x="83" y="26"/>
                    <a:pt x="80" y="27"/>
                  </a:cubicBezTo>
                  <a:cubicBezTo>
                    <a:pt x="77" y="29"/>
                    <a:pt x="77" y="31"/>
                    <a:pt x="78" y="32"/>
                  </a:cubicBezTo>
                  <a:cubicBezTo>
                    <a:pt x="80" y="33"/>
                    <a:pt x="79" y="35"/>
                    <a:pt x="78" y="37"/>
                  </a:cubicBezTo>
                  <a:cubicBezTo>
                    <a:pt x="78" y="39"/>
                    <a:pt x="81" y="38"/>
                    <a:pt x="83" y="36"/>
                  </a:cubicBezTo>
                  <a:cubicBezTo>
                    <a:pt x="84" y="34"/>
                    <a:pt x="86" y="37"/>
                    <a:pt x="87" y="35"/>
                  </a:cubicBezTo>
                  <a:cubicBezTo>
                    <a:pt x="87" y="33"/>
                    <a:pt x="82" y="32"/>
                    <a:pt x="82" y="30"/>
                  </a:cubicBezTo>
                  <a:cubicBezTo>
                    <a:pt x="82" y="27"/>
                    <a:pt x="86" y="30"/>
                    <a:pt x="88" y="29"/>
                  </a:cubicBezTo>
                  <a:cubicBezTo>
                    <a:pt x="91" y="28"/>
                    <a:pt x="96" y="29"/>
                    <a:pt x="100" y="32"/>
                  </a:cubicBezTo>
                  <a:cubicBezTo>
                    <a:pt x="102" y="34"/>
                    <a:pt x="103" y="34"/>
                    <a:pt x="104" y="30"/>
                  </a:cubicBezTo>
                  <a:cubicBezTo>
                    <a:pt x="105" y="26"/>
                    <a:pt x="110" y="24"/>
                    <a:pt x="115" y="24"/>
                  </a:cubicBezTo>
                  <a:cubicBezTo>
                    <a:pt x="120" y="24"/>
                    <a:pt x="121" y="22"/>
                    <a:pt x="119" y="21"/>
                  </a:cubicBezTo>
                  <a:cubicBezTo>
                    <a:pt x="117" y="20"/>
                    <a:pt x="127" y="14"/>
                    <a:pt x="127" y="12"/>
                  </a:cubicBezTo>
                  <a:cubicBezTo>
                    <a:pt x="127" y="10"/>
                    <a:pt x="122" y="16"/>
                    <a:pt x="120" y="14"/>
                  </a:cubicBezTo>
                  <a:close/>
                  <a:moveTo>
                    <a:pt x="80" y="44"/>
                  </a:moveTo>
                  <a:cubicBezTo>
                    <a:pt x="77" y="46"/>
                    <a:pt x="76" y="52"/>
                    <a:pt x="78" y="54"/>
                  </a:cubicBezTo>
                  <a:cubicBezTo>
                    <a:pt x="81" y="56"/>
                    <a:pt x="75" y="59"/>
                    <a:pt x="75" y="64"/>
                  </a:cubicBezTo>
                  <a:cubicBezTo>
                    <a:pt x="75" y="68"/>
                    <a:pt x="71" y="68"/>
                    <a:pt x="70" y="71"/>
                  </a:cubicBezTo>
                  <a:cubicBezTo>
                    <a:pt x="70" y="74"/>
                    <a:pt x="67" y="73"/>
                    <a:pt x="63" y="76"/>
                  </a:cubicBezTo>
                  <a:cubicBezTo>
                    <a:pt x="60" y="79"/>
                    <a:pt x="58" y="76"/>
                    <a:pt x="59" y="74"/>
                  </a:cubicBezTo>
                  <a:cubicBezTo>
                    <a:pt x="60" y="72"/>
                    <a:pt x="52" y="75"/>
                    <a:pt x="53" y="80"/>
                  </a:cubicBezTo>
                  <a:cubicBezTo>
                    <a:pt x="53" y="84"/>
                    <a:pt x="47" y="85"/>
                    <a:pt x="49" y="87"/>
                  </a:cubicBezTo>
                  <a:cubicBezTo>
                    <a:pt x="50" y="90"/>
                    <a:pt x="43" y="91"/>
                    <a:pt x="44" y="89"/>
                  </a:cubicBezTo>
                  <a:cubicBezTo>
                    <a:pt x="44" y="87"/>
                    <a:pt x="39" y="88"/>
                    <a:pt x="35" y="90"/>
                  </a:cubicBezTo>
                  <a:cubicBezTo>
                    <a:pt x="29" y="92"/>
                    <a:pt x="26" y="88"/>
                    <a:pt x="24" y="91"/>
                  </a:cubicBezTo>
                  <a:cubicBezTo>
                    <a:pt x="21" y="94"/>
                    <a:pt x="16" y="98"/>
                    <a:pt x="13" y="99"/>
                  </a:cubicBezTo>
                  <a:cubicBezTo>
                    <a:pt x="9" y="100"/>
                    <a:pt x="11" y="105"/>
                    <a:pt x="13" y="104"/>
                  </a:cubicBezTo>
                  <a:cubicBezTo>
                    <a:pt x="15" y="102"/>
                    <a:pt x="19" y="104"/>
                    <a:pt x="20" y="102"/>
                  </a:cubicBezTo>
                  <a:cubicBezTo>
                    <a:pt x="22" y="100"/>
                    <a:pt x="33" y="97"/>
                    <a:pt x="39" y="97"/>
                  </a:cubicBezTo>
                  <a:cubicBezTo>
                    <a:pt x="46" y="96"/>
                    <a:pt x="42" y="100"/>
                    <a:pt x="42" y="104"/>
                  </a:cubicBezTo>
                  <a:cubicBezTo>
                    <a:pt x="42" y="108"/>
                    <a:pt x="48" y="107"/>
                    <a:pt x="51" y="103"/>
                  </a:cubicBezTo>
                  <a:cubicBezTo>
                    <a:pt x="54" y="100"/>
                    <a:pt x="56" y="100"/>
                    <a:pt x="53" y="98"/>
                  </a:cubicBezTo>
                  <a:cubicBezTo>
                    <a:pt x="51" y="96"/>
                    <a:pt x="54" y="95"/>
                    <a:pt x="56" y="97"/>
                  </a:cubicBezTo>
                  <a:cubicBezTo>
                    <a:pt x="58" y="100"/>
                    <a:pt x="63" y="100"/>
                    <a:pt x="65" y="96"/>
                  </a:cubicBezTo>
                  <a:cubicBezTo>
                    <a:pt x="67" y="93"/>
                    <a:pt x="68" y="97"/>
                    <a:pt x="71" y="96"/>
                  </a:cubicBezTo>
                  <a:cubicBezTo>
                    <a:pt x="74" y="96"/>
                    <a:pt x="75" y="90"/>
                    <a:pt x="75" y="93"/>
                  </a:cubicBezTo>
                  <a:cubicBezTo>
                    <a:pt x="75" y="95"/>
                    <a:pt x="79" y="95"/>
                    <a:pt x="82" y="92"/>
                  </a:cubicBezTo>
                  <a:cubicBezTo>
                    <a:pt x="85" y="88"/>
                    <a:pt x="83" y="83"/>
                    <a:pt x="84" y="81"/>
                  </a:cubicBezTo>
                  <a:cubicBezTo>
                    <a:pt x="86" y="78"/>
                    <a:pt x="87" y="72"/>
                    <a:pt x="86" y="70"/>
                  </a:cubicBezTo>
                  <a:cubicBezTo>
                    <a:pt x="84" y="66"/>
                    <a:pt x="90" y="64"/>
                    <a:pt x="93" y="61"/>
                  </a:cubicBezTo>
                  <a:cubicBezTo>
                    <a:pt x="96" y="59"/>
                    <a:pt x="89" y="46"/>
                    <a:pt x="89" y="42"/>
                  </a:cubicBezTo>
                  <a:cubicBezTo>
                    <a:pt x="89" y="37"/>
                    <a:pt x="82" y="43"/>
                    <a:pt x="80" y="44"/>
                  </a:cubicBezTo>
                  <a:close/>
                  <a:moveTo>
                    <a:pt x="31" y="101"/>
                  </a:moveTo>
                  <a:cubicBezTo>
                    <a:pt x="30" y="104"/>
                    <a:pt x="28" y="103"/>
                    <a:pt x="25" y="103"/>
                  </a:cubicBezTo>
                  <a:cubicBezTo>
                    <a:pt x="21" y="104"/>
                    <a:pt x="21" y="112"/>
                    <a:pt x="24" y="113"/>
                  </a:cubicBezTo>
                  <a:cubicBezTo>
                    <a:pt x="26" y="114"/>
                    <a:pt x="26" y="114"/>
                    <a:pt x="27" y="111"/>
                  </a:cubicBezTo>
                  <a:cubicBezTo>
                    <a:pt x="28" y="108"/>
                    <a:pt x="32" y="108"/>
                    <a:pt x="34" y="108"/>
                  </a:cubicBezTo>
                  <a:cubicBezTo>
                    <a:pt x="36" y="110"/>
                    <a:pt x="38" y="106"/>
                    <a:pt x="38" y="102"/>
                  </a:cubicBezTo>
                  <a:cubicBezTo>
                    <a:pt x="38" y="99"/>
                    <a:pt x="32" y="99"/>
                    <a:pt x="31" y="101"/>
                  </a:cubicBezTo>
                  <a:close/>
                  <a:moveTo>
                    <a:pt x="16" y="110"/>
                  </a:moveTo>
                  <a:cubicBezTo>
                    <a:pt x="16" y="108"/>
                    <a:pt x="12" y="108"/>
                    <a:pt x="11" y="106"/>
                  </a:cubicBezTo>
                  <a:cubicBezTo>
                    <a:pt x="11" y="104"/>
                    <a:pt x="8" y="106"/>
                    <a:pt x="4" y="108"/>
                  </a:cubicBezTo>
                  <a:cubicBezTo>
                    <a:pt x="1" y="110"/>
                    <a:pt x="0" y="110"/>
                    <a:pt x="1" y="113"/>
                  </a:cubicBezTo>
                  <a:cubicBezTo>
                    <a:pt x="2" y="115"/>
                    <a:pt x="4" y="113"/>
                    <a:pt x="5" y="110"/>
                  </a:cubicBezTo>
                  <a:cubicBezTo>
                    <a:pt x="6" y="108"/>
                    <a:pt x="9" y="114"/>
                    <a:pt x="7" y="119"/>
                  </a:cubicBezTo>
                  <a:cubicBezTo>
                    <a:pt x="4" y="122"/>
                    <a:pt x="7" y="128"/>
                    <a:pt x="10" y="127"/>
                  </a:cubicBezTo>
                  <a:cubicBezTo>
                    <a:pt x="12" y="127"/>
                    <a:pt x="14" y="119"/>
                    <a:pt x="18" y="115"/>
                  </a:cubicBezTo>
                  <a:cubicBezTo>
                    <a:pt x="21" y="110"/>
                    <a:pt x="16" y="112"/>
                    <a:pt x="16" y="11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063;p79">
              <a:extLst>
                <a:ext uri="{FF2B5EF4-FFF2-40B4-BE49-F238E27FC236}">
                  <a16:creationId xmlns:a16="http://schemas.microsoft.com/office/drawing/2014/main" id="{3CF61C5F-1E92-F3C4-A1A7-190DE865418B}"/>
                </a:ext>
              </a:extLst>
            </p:cNvPr>
            <p:cNvSpPr/>
            <p:nvPr/>
          </p:nvSpPr>
          <p:spPr>
            <a:xfrm>
              <a:off x="7829991" y="2052324"/>
              <a:ext cx="2956470" cy="2059348"/>
            </a:xfrm>
            <a:custGeom>
              <a:avLst/>
              <a:gdLst/>
              <a:ahLst/>
              <a:cxnLst/>
              <a:rect l="l" t="t" r="r" b="b"/>
              <a:pathLst>
                <a:path w="446" h="310" extrusionOk="0">
                  <a:moveTo>
                    <a:pt x="444" y="55"/>
                  </a:moveTo>
                  <a:cubicBezTo>
                    <a:pt x="444" y="52"/>
                    <a:pt x="439" y="53"/>
                    <a:pt x="438" y="54"/>
                  </a:cubicBezTo>
                  <a:cubicBezTo>
                    <a:pt x="436" y="54"/>
                    <a:pt x="432" y="54"/>
                    <a:pt x="431" y="56"/>
                  </a:cubicBezTo>
                  <a:cubicBezTo>
                    <a:pt x="429" y="59"/>
                    <a:pt x="427" y="57"/>
                    <a:pt x="424" y="58"/>
                  </a:cubicBezTo>
                  <a:cubicBezTo>
                    <a:pt x="421" y="58"/>
                    <a:pt x="417" y="57"/>
                    <a:pt x="417" y="55"/>
                  </a:cubicBezTo>
                  <a:cubicBezTo>
                    <a:pt x="417" y="53"/>
                    <a:pt x="415" y="51"/>
                    <a:pt x="415" y="49"/>
                  </a:cubicBezTo>
                  <a:cubicBezTo>
                    <a:pt x="415" y="46"/>
                    <a:pt x="412" y="47"/>
                    <a:pt x="409" y="45"/>
                  </a:cubicBezTo>
                  <a:cubicBezTo>
                    <a:pt x="408" y="43"/>
                    <a:pt x="403" y="42"/>
                    <a:pt x="402" y="42"/>
                  </a:cubicBezTo>
                  <a:cubicBezTo>
                    <a:pt x="401" y="42"/>
                    <a:pt x="399" y="40"/>
                    <a:pt x="395" y="39"/>
                  </a:cubicBezTo>
                  <a:cubicBezTo>
                    <a:pt x="391" y="39"/>
                    <a:pt x="392" y="37"/>
                    <a:pt x="392" y="35"/>
                  </a:cubicBezTo>
                  <a:cubicBezTo>
                    <a:pt x="393" y="33"/>
                    <a:pt x="389" y="29"/>
                    <a:pt x="388" y="26"/>
                  </a:cubicBezTo>
                  <a:cubicBezTo>
                    <a:pt x="388" y="23"/>
                    <a:pt x="385" y="23"/>
                    <a:pt x="385" y="17"/>
                  </a:cubicBezTo>
                  <a:cubicBezTo>
                    <a:pt x="383" y="12"/>
                    <a:pt x="380" y="13"/>
                    <a:pt x="381" y="10"/>
                  </a:cubicBezTo>
                  <a:cubicBezTo>
                    <a:pt x="381" y="7"/>
                    <a:pt x="377" y="6"/>
                    <a:pt x="376" y="5"/>
                  </a:cubicBezTo>
                  <a:cubicBezTo>
                    <a:pt x="374" y="4"/>
                    <a:pt x="370" y="4"/>
                    <a:pt x="367" y="3"/>
                  </a:cubicBezTo>
                  <a:cubicBezTo>
                    <a:pt x="363" y="1"/>
                    <a:pt x="361" y="2"/>
                    <a:pt x="359" y="1"/>
                  </a:cubicBezTo>
                  <a:cubicBezTo>
                    <a:pt x="355" y="0"/>
                    <a:pt x="349" y="2"/>
                    <a:pt x="348" y="2"/>
                  </a:cubicBezTo>
                  <a:cubicBezTo>
                    <a:pt x="347" y="2"/>
                    <a:pt x="341" y="1"/>
                    <a:pt x="338" y="5"/>
                  </a:cubicBezTo>
                  <a:cubicBezTo>
                    <a:pt x="335" y="9"/>
                    <a:pt x="337" y="9"/>
                    <a:pt x="338" y="9"/>
                  </a:cubicBezTo>
                  <a:cubicBezTo>
                    <a:pt x="340" y="9"/>
                    <a:pt x="341" y="13"/>
                    <a:pt x="341" y="14"/>
                  </a:cubicBezTo>
                  <a:cubicBezTo>
                    <a:pt x="341" y="16"/>
                    <a:pt x="338" y="17"/>
                    <a:pt x="337" y="17"/>
                  </a:cubicBezTo>
                  <a:cubicBezTo>
                    <a:pt x="337" y="18"/>
                    <a:pt x="334" y="23"/>
                    <a:pt x="333" y="25"/>
                  </a:cubicBezTo>
                  <a:cubicBezTo>
                    <a:pt x="333" y="27"/>
                    <a:pt x="329" y="31"/>
                    <a:pt x="329" y="32"/>
                  </a:cubicBezTo>
                  <a:cubicBezTo>
                    <a:pt x="330" y="34"/>
                    <a:pt x="327" y="36"/>
                    <a:pt x="326" y="36"/>
                  </a:cubicBezTo>
                  <a:cubicBezTo>
                    <a:pt x="325" y="36"/>
                    <a:pt x="321" y="39"/>
                    <a:pt x="319" y="40"/>
                  </a:cubicBezTo>
                  <a:cubicBezTo>
                    <a:pt x="318" y="40"/>
                    <a:pt x="313" y="39"/>
                    <a:pt x="312" y="38"/>
                  </a:cubicBezTo>
                  <a:cubicBezTo>
                    <a:pt x="312" y="37"/>
                    <a:pt x="311" y="37"/>
                    <a:pt x="311" y="36"/>
                  </a:cubicBezTo>
                  <a:cubicBezTo>
                    <a:pt x="304" y="48"/>
                    <a:pt x="304" y="48"/>
                    <a:pt x="304" y="48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304" y="52"/>
                    <a:pt x="300" y="54"/>
                    <a:pt x="303" y="56"/>
                  </a:cubicBezTo>
                  <a:cubicBezTo>
                    <a:pt x="306" y="59"/>
                    <a:pt x="306" y="56"/>
                    <a:pt x="311" y="56"/>
                  </a:cubicBezTo>
                  <a:cubicBezTo>
                    <a:pt x="315" y="56"/>
                    <a:pt x="317" y="60"/>
                    <a:pt x="318" y="57"/>
                  </a:cubicBezTo>
                  <a:cubicBezTo>
                    <a:pt x="319" y="55"/>
                    <a:pt x="323" y="54"/>
                    <a:pt x="325" y="56"/>
                  </a:cubicBezTo>
                  <a:cubicBezTo>
                    <a:pt x="327" y="59"/>
                    <a:pt x="335" y="64"/>
                    <a:pt x="335" y="66"/>
                  </a:cubicBezTo>
                  <a:cubicBezTo>
                    <a:pt x="334" y="69"/>
                    <a:pt x="330" y="68"/>
                    <a:pt x="326" y="67"/>
                  </a:cubicBezTo>
                  <a:cubicBezTo>
                    <a:pt x="324" y="66"/>
                    <a:pt x="320" y="69"/>
                    <a:pt x="317" y="69"/>
                  </a:cubicBezTo>
                  <a:cubicBezTo>
                    <a:pt x="314" y="69"/>
                    <a:pt x="311" y="70"/>
                    <a:pt x="308" y="73"/>
                  </a:cubicBezTo>
                  <a:cubicBezTo>
                    <a:pt x="305" y="76"/>
                    <a:pt x="306" y="78"/>
                    <a:pt x="301" y="79"/>
                  </a:cubicBezTo>
                  <a:cubicBezTo>
                    <a:pt x="297" y="80"/>
                    <a:pt x="295" y="79"/>
                    <a:pt x="290" y="83"/>
                  </a:cubicBezTo>
                  <a:cubicBezTo>
                    <a:pt x="286" y="86"/>
                    <a:pt x="280" y="85"/>
                    <a:pt x="278" y="84"/>
                  </a:cubicBezTo>
                  <a:cubicBezTo>
                    <a:pt x="277" y="83"/>
                    <a:pt x="273" y="82"/>
                    <a:pt x="271" y="86"/>
                  </a:cubicBezTo>
                  <a:cubicBezTo>
                    <a:pt x="269" y="89"/>
                    <a:pt x="274" y="91"/>
                    <a:pt x="273" y="94"/>
                  </a:cubicBezTo>
                  <a:cubicBezTo>
                    <a:pt x="273" y="98"/>
                    <a:pt x="268" y="97"/>
                    <a:pt x="265" y="102"/>
                  </a:cubicBezTo>
                  <a:cubicBezTo>
                    <a:pt x="260" y="106"/>
                    <a:pt x="254" y="108"/>
                    <a:pt x="251" y="107"/>
                  </a:cubicBezTo>
                  <a:cubicBezTo>
                    <a:pt x="247" y="107"/>
                    <a:pt x="241" y="104"/>
                    <a:pt x="234" y="108"/>
                  </a:cubicBezTo>
                  <a:cubicBezTo>
                    <a:pt x="228" y="111"/>
                    <a:pt x="224" y="115"/>
                    <a:pt x="221" y="115"/>
                  </a:cubicBezTo>
                  <a:cubicBezTo>
                    <a:pt x="218" y="114"/>
                    <a:pt x="218" y="111"/>
                    <a:pt x="216" y="112"/>
                  </a:cubicBezTo>
                  <a:cubicBezTo>
                    <a:pt x="212" y="112"/>
                    <a:pt x="210" y="111"/>
                    <a:pt x="207" y="110"/>
                  </a:cubicBezTo>
                  <a:cubicBezTo>
                    <a:pt x="205" y="108"/>
                    <a:pt x="204" y="111"/>
                    <a:pt x="200" y="108"/>
                  </a:cubicBezTo>
                  <a:cubicBezTo>
                    <a:pt x="196" y="104"/>
                    <a:pt x="189" y="105"/>
                    <a:pt x="186" y="104"/>
                  </a:cubicBezTo>
                  <a:cubicBezTo>
                    <a:pt x="183" y="104"/>
                    <a:pt x="172" y="104"/>
                    <a:pt x="169" y="104"/>
                  </a:cubicBezTo>
                  <a:cubicBezTo>
                    <a:pt x="165" y="103"/>
                    <a:pt x="159" y="105"/>
                    <a:pt x="159" y="103"/>
                  </a:cubicBezTo>
                  <a:cubicBezTo>
                    <a:pt x="158" y="102"/>
                    <a:pt x="156" y="100"/>
                    <a:pt x="155" y="96"/>
                  </a:cubicBezTo>
                  <a:cubicBezTo>
                    <a:pt x="154" y="91"/>
                    <a:pt x="151" y="90"/>
                    <a:pt x="149" y="90"/>
                  </a:cubicBezTo>
                  <a:cubicBezTo>
                    <a:pt x="146" y="89"/>
                    <a:pt x="146" y="87"/>
                    <a:pt x="145" y="86"/>
                  </a:cubicBezTo>
                  <a:cubicBezTo>
                    <a:pt x="143" y="86"/>
                    <a:pt x="142" y="83"/>
                    <a:pt x="139" y="83"/>
                  </a:cubicBezTo>
                  <a:cubicBezTo>
                    <a:pt x="135" y="83"/>
                    <a:pt x="123" y="81"/>
                    <a:pt x="121" y="78"/>
                  </a:cubicBezTo>
                  <a:cubicBezTo>
                    <a:pt x="121" y="76"/>
                    <a:pt x="123" y="76"/>
                    <a:pt x="123" y="73"/>
                  </a:cubicBezTo>
                  <a:cubicBezTo>
                    <a:pt x="123" y="70"/>
                    <a:pt x="125" y="66"/>
                    <a:pt x="124" y="66"/>
                  </a:cubicBezTo>
                  <a:cubicBezTo>
                    <a:pt x="122" y="64"/>
                    <a:pt x="121" y="62"/>
                    <a:pt x="120" y="59"/>
                  </a:cubicBezTo>
                  <a:cubicBezTo>
                    <a:pt x="120" y="57"/>
                    <a:pt x="116" y="54"/>
                    <a:pt x="114" y="54"/>
                  </a:cubicBezTo>
                  <a:cubicBezTo>
                    <a:pt x="111" y="54"/>
                    <a:pt x="109" y="53"/>
                    <a:pt x="107" y="51"/>
                  </a:cubicBezTo>
                  <a:cubicBezTo>
                    <a:pt x="105" y="49"/>
                    <a:pt x="103" y="49"/>
                    <a:pt x="102" y="43"/>
                  </a:cubicBezTo>
                  <a:cubicBezTo>
                    <a:pt x="101" y="43"/>
                    <a:pt x="101" y="43"/>
                    <a:pt x="101" y="43"/>
                  </a:cubicBezTo>
                  <a:cubicBezTo>
                    <a:pt x="100" y="42"/>
                    <a:pt x="99" y="42"/>
                    <a:pt x="98" y="42"/>
                  </a:cubicBezTo>
                  <a:cubicBezTo>
                    <a:pt x="98" y="42"/>
                    <a:pt x="97" y="42"/>
                    <a:pt x="96" y="42"/>
                  </a:cubicBezTo>
                  <a:cubicBezTo>
                    <a:pt x="96" y="43"/>
                    <a:pt x="94" y="44"/>
                    <a:pt x="94" y="46"/>
                  </a:cubicBezTo>
                  <a:cubicBezTo>
                    <a:pt x="94" y="48"/>
                    <a:pt x="93" y="50"/>
                    <a:pt x="91" y="50"/>
                  </a:cubicBezTo>
                  <a:cubicBezTo>
                    <a:pt x="88" y="50"/>
                    <a:pt x="86" y="52"/>
                    <a:pt x="86" y="55"/>
                  </a:cubicBezTo>
                  <a:cubicBezTo>
                    <a:pt x="85" y="60"/>
                    <a:pt x="88" y="60"/>
                    <a:pt x="87" y="62"/>
                  </a:cubicBezTo>
                  <a:cubicBezTo>
                    <a:pt x="86" y="64"/>
                    <a:pt x="82" y="66"/>
                    <a:pt x="80" y="65"/>
                  </a:cubicBezTo>
                  <a:cubicBezTo>
                    <a:pt x="79" y="64"/>
                    <a:pt x="75" y="64"/>
                    <a:pt x="73" y="64"/>
                  </a:cubicBezTo>
                  <a:cubicBezTo>
                    <a:pt x="71" y="64"/>
                    <a:pt x="69" y="60"/>
                    <a:pt x="68" y="64"/>
                  </a:cubicBezTo>
                  <a:cubicBezTo>
                    <a:pt x="68" y="67"/>
                    <a:pt x="62" y="77"/>
                    <a:pt x="63" y="78"/>
                  </a:cubicBezTo>
                  <a:cubicBezTo>
                    <a:pt x="65" y="79"/>
                    <a:pt x="66" y="81"/>
                    <a:pt x="63" y="81"/>
                  </a:cubicBezTo>
                  <a:cubicBezTo>
                    <a:pt x="61" y="81"/>
                    <a:pt x="60" y="81"/>
                    <a:pt x="59" y="80"/>
                  </a:cubicBezTo>
                  <a:cubicBezTo>
                    <a:pt x="57" y="79"/>
                    <a:pt x="54" y="81"/>
                    <a:pt x="51" y="81"/>
                  </a:cubicBezTo>
                  <a:cubicBezTo>
                    <a:pt x="50" y="81"/>
                    <a:pt x="46" y="84"/>
                    <a:pt x="47" y="84"/>
                  </a:cubicBezTo>
                  <a:cubicBezTo>
                    <a:pt x="48" y="85"/>
                    <a:pt x="48" y="90"/>
                    <a:pt x="48" y="91"/>
                  </a:cubicBezTo>
                  <a:cubicBezTo>
                    <a:pt x="48" y="92"/>
                    <a:pt x="52" y="98"/>
                    <a:pt x="51" y="99"/>
                  </a:cubicBezTo>
                  <a:cubicBezTo>
                    <a:pt x="51" y="101"/>
                    <a:pt x="48" y="103"/>
                    <a:pt x="48" y="104"/>
                  </a:cubicBezTo>
                  <a:cubicBezTo>
                    <a:pt x="48" y="107"/>
                    <a:pt x="48" y="109"/>
                    <a:pt x="48" y="109"/>
                  </a:cubicBezTo>
                  <a:cubicBezTo>
                    <a:pt x="46" y="110"/>
                    <a:pt x="42" y="112"/>
                    <a:pt x="40" y="113"/>
                  </a:cubicBezTo>
                  <a:cubicBezTo>
                    <a:pt x="39" y="114"/>
                    <a:pt x="36" y="114"/>
                    <a:pt x="35" y="116"/>
                  </a:cubicBezTo>
                  <a:cubicBezTo>
                    <a:pt x="34" y="118"/>
                    <a:pt x="33" y="120"/>
                    <a:pt x="29" y="119"/>
                  </a:cubicBezTo>
                  <a:cubicBezTo>
                    <a:pt x="26" y="119"/>
                    <a:pt x="24" y="118"/>
                    <a:pt x="23" y="121"/>
                  </a:cubicBezTo>
                  <a:cubicBezTo>
                    <a:pt x="20" y="124"/>
                    <a:pt x="19" y="123"/>
                    <a:pt x="18" y="124"/>
                  </a:cubicBezTo>
                  <a:cubicBezTo>
                    <a:pt x="16" y="126"/>
                    <a:pt x="14" y="123"/>
                    <a:pt x="13" y="123"/>
                  </a:cubicBezTo>
                  <a:cubicBezTo>
                    <a:pt x="12" y="122"/>
                    <a:pt x="10" y="124"/>
                    <a:pt x="9" y="124"/>
                  </a:cubicBezTo>
                  <a:cubicBezTo>
                    <a:pt x="7" y="124"/>
                    <a:pt x="6" y="127"/>
                    <a:pt x="4" y="127"/>
                  </a:cubicBezTo>
                  <a:cubicBezTo>
                    <a:pt x="3" y="127"/>
                    <a:pt x="1" y="127"/>
                    <a:pt x="1" y="128"/>
                  </a:cubicBezTo>
                  <a:cubicBezTo>
                    <a:pt x="1" y="130"/>
                    <a:pt x="1" y="131"/>
                    <a:pt x="0" y="13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1" y="139"/>
                    <a:pt x="8" y="141"/>
                    <a:pt x="9" y="143"/>
                  </a:cubicBezTo>
                  <a:cubicBezTo>
                    <a:pt x="9" y="146"/>
                    <a:pt x="10" y="153"/>
                    <a:pt x="10" y="153"/>
                  </a:cubicBezTo>
                  <a:cubicBezTo>
                    <a:pt x="10" y="153"/>
                    <a:pt x="10" y="153"/>
                    <a:pt x="10" y="153"/>
                  </a:cubicBezTo>
                  <a:cubicBezTo>
                    <a:pt x="12" y="156"/>
                    <a:pt x="16" y="158"/>
                    <a:pt x="16" y="159"/>
                  </a:cubicBezTo>
                  <a:cubicBezTo>
                    <a:pt x="16" y="160"/>
                    <a:pt x="17" y="164"/>
                    <a:pt x="21" y="164"/>
                  </a:cubicBezTo>
                  <a:cubicBezTo>
                    <a:pt x="23" y="165"/>
                    <a:pt x="24" y="167"/>
                    <a:pt x="26" y="168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29" y="167"/>
                    <a:pt x="29" y="167"/>
                    <a:pt x="29" y="167"/>
                  </a:cubicBezTo>
                  <a:cubicBezTo>
                    <a:pt x="29" y="167"/>
                    <a:pt x="30" y="167"/>
                    <a:pt x="31" y="168"/>
                  </a:cubicBezTo>
                  <a:cubicBezTo>
                    <a:pt x="32" y="166"/>
                    <a:pt x="36" y="164"/>
                    <a:pt x="39" y="164"/>
                  </a:cubicBezTo>
                  <a:cubicBezTo>
                    <a:pt x="42" y="164"/>
                    <a:pt x="48" y="169"/>
                    <a:pt x="48" y="171"/>
                  </a:cubicBezTo>
                  <a:cubicBezTo>
                    <a:pt x="48" y="173"/>
                    <a:pt x="43" y="179"/>
                    <a:pt x="40" y="179"/>
                  </a:cubicBezTo>
                  <a:cubicBezTo>
                    <a:pt x="40" y="179"/>
                    <a:pt x="38" y="179"/>
                    <a:pt x="37" y="180"/>
                  </a:cubicBezTo>
                  <a:cubicBezTo>
                    <a:pt x="37" y="181"/>
                    <a:pt x="37" y="182"/>
                    <a:pt x="37" y="182"/>
                  </a:cubicBezTo>
                  <a:cubicBezTo>
                    <a:pt x="37" y="184"/>
                    <a:pt x="39" y="187"/>
                    <a:pt x="41" y="188"/>
                  </a:cubicBezTo>
                  <a:cubicBezTo>
                    <a:pt x="43" y="191"/>
                    <a:pt x="38" y="193"/>
                    <a:pt x="36" y="191"/>
                  </a:cubicBezTo>
                  <a:cubicBezTo>
                    <a:pt x="35" y="189"/>
                    <a:pt x="34" y="193"/>
                    <a:pt x="35" y="195"/>
                  </a:cubicBezTo>
                  <a:cubicBezTo>
                    <a:pt x="36" y="196"/>
                    <a:pt x="36" y="200"/>
                    <a:pt x="37" y="200"/>
                  </a:cubicBezTo>
                  <a:cubicBezTo>
                    <a:pt x="39" y="200"/>
                    <a:pt x="41" y="205"/>
                    <a:pt x="44" y="205"/>
                  </a:cubicBezTo>
                  <a:cubicBezTo>
                    <a:pt x="46" y="205"/>
                    <a:pt x="48" y="209"/>
                    <a:pt x="48" y="209"/>
                  </a:cubicBezTo>
                  <a:cubicBezTo>
                    <a:pt x="48" y="209"/>
                    <a:pt x="51" y="211"/>
                    <a:pt x="51" y="212"/>
                  </a:cubicBezTo>
                  <a:cubicBezTo>
                    <a:pt x="51" y="213"/>
                    <a:pt x="51" y="213"/>
                    <a:pt x="51" y="213"/>
                  </a:cubicBezTo>
                  <a:cubicBezTo>
                    <a:pt x="54" y="213"/>
                    <a:pt x="56" y="213"/>
                    <a:pt x="56" y="211"/>
                  </a:cubicBezTo>
                  <a:cubicBezTo>
                    <a:pt x="56" y="210"/>
                    <a:pt x="60" y="210"/>
                    <a:pt x="61" y="213"/>
                  </a:cubicBezTo>
                  <a:cubicBezTo>
                    <a:pt x="64" y="214"/>
                    <a:pt x="73" y="221"/>
                    <a:pt x="77" y="224"/>
                  </a:cubicBezTo>
                  <a:cubicBezTo>
                    <a:pt x="80" y="226"/>
                    <a:pt x="88" y="229"/>
                    <a:pt x="91" y="229"/>
                  </a:cubicBezTo>
                  <a:cubicBezTo>
                    <a:pt x="94" y="229"/>
                    <a:pt x="96" y="231"/>
                    <a:pt x="101" y="231"/>
                  </a:cubicBezTo>
                  <a:cubicBezTo>
                    <a:pt x="101" y="231"/>
                    <a:pt x="102" y="231"/>
                    <a:pt x="103" y="231"/>
                  </a:cubicBezTo>
                  <a:cubicBezTo>
                    <a:pt x="103" y="230"/>
                    <a:pt x="104" y="230"/>
                    <a:pt x="105" y="229"/>
                  </a:cubicBezTo>
                  <a:cubicBezTo>
                    <a:pt x="107" y="227"/>
                    <a:pt x="108" y="230"/>
                    <a:pt x="108" y="233"/>
                  </a:cubicBezTo>
                  <a:cubicBezTo>
                    <a:pt x="107" y="234"/>
                    <a:pt x="108" y="236"/>
                    <a:pt x="108" y="237"/>
                  </a:cubicBezTo>
                  <a:cubicBezTo>
                    <a:pt x="108" y="236"/>
                    <a:pt x="109" y="234"/>
                    <a:pt x="109" y="233"/>
                  </a:cubicBezTo>
                  <a:cubicBezTo>
                    <a:pt x="111" y="229"/>
                    <a:pt x="113" y="229"/>
                    <a:pt x="115" y="228"/>
                  </a:cubicBezTo>
                  <a:cubicBezTo>
                    <a:pt x="116" y="227"/>
                    <a:pt x="118" y="227"/>
                    <a:pt x="121" y="229"/>
                  </a:cubicBezTo>
                  <a:cubicBezTo>
                    <a:pt x="124" y="231"/>
                    <a:pt x="125" y="227"/>
                    <a:pt x="130" y="232"/>
                  </a:cubicBezTo>
                  <a:cubicBezTo>
                    <a:pt x="131" y="231"/>
                    <a:pt x="132" y="231"/>
                    <a:pt x="132" y="231"/>
                  </a:cubicBezTo>
                  <a:cubicBezTo>
                    <a:pt x="133" y="231"/>
                    <a:pt x="134" y="229"/>
                    <a:pt x="135" y="227"/>
                  </a:cubicBezTo>
                  <a:cubicBezTo>
                    <a:pt x="137" y="226"/>
                    <a:pt x="137" y="225"/>
                    <a:pt x="138" y="225"/>
                  </a:cubicBezTo>
                  <a:cubicBezTo>
                    <a:pt x="140" y="225"/>
                    <a:pt x="141" y="223"/>
                    <a:pt x="145" y="221"/>
                  </a:cubicBezTo>
                  <a:cubicBezTo>
                    <a:pt x="149" y="218"/>
                    <a:pt x="152" y="222"/>
                    <a:pt x="154" y="220"/>
                  </a:cubicBezTo>
                  <a:cubicBezTo>
                    <a:pt x="156" y="219"/>
                    <a:pt x="157" y="218"/>
                    <a:pt x="157" y="220"/>
                  </a:cubicBezTo>
                  <a:cubicBezTo>
                    <a:pt x="157" y="221"/>
                    <a:pt x="160" y="223"/>
                    <a:pt x="160" y="225"/>
                  </a:cubicBezTo>
                  <a:cubicBezTo>
                    <a:pt x="161" y="226"/>
                    <a:pt x="164" y="227"/>
                    <a:pt x="165" y="227"/>
                  </a:cubicBezTo>
                  <a:cubicBezTo>
                    <a:pt x="165" y="226"/>
                    <a:pt x="166" y="226"/>
                    <a:pt x="166" y="226"/>
                  </a:cubicBezTo>
                  <a:cubicBezTo>
                    <a:pt x="168" y="225"/>
                    <a:pt x="171" y="226"/>
                    <a:pt x="171" y="228"/>
                  </a:cubicBezTo>
                  <a:cubicBezTo>
                    <a:pt x="171" y="230"/>
                    <a:pt x="171" y="233"/>
                    <a:pt x="172" y="233"/>
                  </a:cubicBezTo>
                  <a:cubicBezTo>
                    <a:pt x="174" y="233"/>
                    <a:pt x="176" y="233"/>
                    <a:pt x="176" y="237"/>
                  </a:cubicBezTo>
                  <a:cubicBezTo>
                    <a:pt x="176" y="239"/>
                    <a:pt x="177" y="244"/>
                    <a:pt x="174" y="247"/>
                  </a:cubicBezTo>
                  <a:cubicBezTo>
                    <a:pt x="170" y="250"/>
                    <a:pt x="167" y="256"/>
                    <a:pt x="168" y="258"/>
                  </a:cubicBezTo>
                  <a:cubicBezTo>
                    <a:pt x="169" y="259"/>
                    <a:pt x="167" y="262"/>
                    <a:pt x="169" y="261"/>
                  </a:cubicBezTo>
                  <a:cubicBezTo>
                    <a:pt x="171" y="260"/>
                    <a:pt x="177" y="261"/>
                    <a:pt x="176" y="262"/>
                  </a:cubicBezTo>
                  <a:cubicBezTo>
                    <a:pt x="175" y="263"/>
                    <a:pt x="176" y="268"/>
                    <a:pt x="178" y="268"/>
                  </a:cubicBezTo>
                  <a:cubicBezTo>
                    <a:pt x="181" y="269"/>
                    <a:pt x="181" y="270"/>
                    <a:pt x="181" y="272"/>
                  </a:cubicBezTo>
                  <a:cubicBezTo>
                    <a:pt x="181" y="273"/>
                    <a:pt x="179" y="276"/>
                    <a:pt x="181" y="276"/>
                  </a:cubicBezTo>
                  <a:cubicBezTo>
                    <a:pt x="182" y="276"/>
                    <a:pt x="185" y="276"/>
                    <a:pt x="185" y="279"/>
                  </a:cubicBezTo>
                  <a:cubicBezTo>
                    <a:pt x="184" y="281"/>
                    <a:pt x="186" y="283"/>
                    <a:pt x="190" y="281"/>
                  </a:cubicBezTo>
                  <a:cubicBezTo>
                    <a:pt x="192" y="280"/>
                    <a:pt x="193" y="280"/>
                    <a:pt x="193" y="280"/>
                  </a:cubicBezTo>
                  <a:cubicBezTo>
                    <a:pt x="194" y="280"/>
                    <a:pt x="194" y="284"/>
                    <a:pt x="196" y="284"/>
                  </a:cubicBezTo>
                  <a:cubicBezTo>
                    <a:pt x="199" y="285"/>
                    <a:pt x="198" y="279"/>
                    <a:pt x="197" y="278"/>
                  </a:cubicBezTo>
                  <a:cubicBezTo>
                    <a:pt x="196" y="277"/>
                    <a:pt x="197" y="273"/>
                    <a:pt x="198" y="274"/>
                  </a:cubicBezTo>
                  <a:cubicBezTo>
                    <a:pt x="199" y="275"/>
                    <a:pt x="202" y="274"/>
                    <a:pt x="203" y="273"/>
                  </a:cubicBezTo>
                  <a:cubicBezTo>
                    <a:pt x="205" y="271"/>
                    <a:pt x="207" y="273"/>
                    <a:pt x="208" y="272"/>
                  </a:cubicBezTo>
                  <a:cubicBezTo>
                    <a:pt x="210" y="270"/>
                    <a:pt x="212" y="273"/>
                    <a:pt x="215" y="272"/>
                  </a:cubicBezTo>
                  <a:cubicBezTo>
                    <a:pt x="217" y="271"/>
                    <a:pt x="218" y="273"/>
                    <a:pt x="220" y="271"/>
                  </a:cubicBezTo>
                  <a:cubicBezTo>
                    <a:pt x="221" y="269"/>
                    <a:pt x="225" y="266"/>
                    <a:pt x="226" y="267"/>
                  </a:cubicBezTo>
                  <a:cubicBezTo>
                    <a:pt x="227" y="268"/>
                    <a:pt x="228" y="270"/>
                    <a:pt x="232" y="271"/>
                  </a:cubicBezTo>
                  <a:cubicBezTo>
                    <a:pt x="237" y="271"/>
                    <a:pt x="234" y="273"/>
                    <a:pt x="234" y="274"/>
                  </a:cubicBezTo>
                  <a:cubicBezTo>
                    <a:pt x="234" y="276"/>
                    <a:pt x="240" y="280"/>
                    <a:pt x="241" y="280"/>
                  </a:cubicBezTo>
                  <a:cubicBezTo>
                    <a:pt x="241" y="281"/>
                    <a:pt x="242" y="281"/>
                    <a:pt x="243" y="282"/>
                  </a:cubicBezTo>
                  <a:cubicBezTo>
                    <a:pt x="244" y="281"/>
                    <a:pt x="247" y="282"/>
                    <a:pt x="247" y="280"/>
                  </a:cubicBezTo>
                  <a:cubicBezTo>
                    <a:pt x="248" y="278"/>
                    <a:pt x="251" y="279"/>
                    <a:pt x="252" y="281"/>
                  </a:cubicBezTo>
                  <a:cubicBezTo>
                    <a:pt x="253" y="282"/>
                    <a:pt x="253" y="283"/>
                    <a:pt x="255" y="281"/>
                  </a:cubicBezTo>
                  <a:cubicBezTo>
                    <a:pt x="258" y="279"/>
                    <a:pt x="259" y="283"/>
                    <a:pt x="258" y="284"/>
                  </a:cubicBezTo>
                  <a:cubicBezTo>
                    <a:pt x="256" y="285"/>
                    <a:pt x="257" y="288"/>
                    <a:pt x="259" y="290"/>
                  </a:cubicBezTo>
                  <a:cubicBezTo>
                    <a:pt x="262" y="292"/>
                    <a:pt x="262" y="289"/>
                    <a:pt x="262" y="287"/>
                  </a:cubicBezTo>
                  <a:cubicBezTo>
                    <a:pt x="261" y="285"/>
                    <a:pt x="265" y="283"/>
                    <a:pt x="272" y="281"/>
                  </a:cubicBezTo>
                  <a:cubicBezTo>
                    <a:pt x="278" y="278"/>
                    <a:pt x="286" y="273"/>
                    <a:pt x="287" y="273"/>
                  </a:cubicBezTo>
                  <a:cubicBezTo>
                    <a:pt x="287" y="271"/>
                    <a:pt x="291" y="274"/>
                    <a:pt x="293" y="273"/>
                  </a:cubicBezTo>
                  <a:cubicBezTo>
                    <a:pt x="296" y="271"/>
                    <a:pt x="304" y="271"/>
                    <a:pt x="306" y="271"/>
                  </a:cubicBezTo>
                  <a:cubicBezTo>
                    <a:pt x="309" y="271"/>
                    <a:pt x="309" y="268"/>
                    <a:pt x="311" y="266"/>
                  </a:cubicBezTo>
                  <a:cubicBezTo>
                    <a:pt x="313" y="264"/>
                    <a:pt x="313" y="263"/>
                    <a:pt x="315" y="263"/>
                  </a:cubicBezTo>
                  <a:cubicBezTo>
                    <a:pt x="318" y="262"/>
                    <a:pt x="319" y="260"/>
                    <a:pt x="319" y="259"/>
                  </a:cubicBezTo>
                  <a:cubicBezTo>
                    <a:pt x="319" y="257"/>
                    <a:pt x="325" y="257"/>
                    <a:pt x="325" y="255"/>
                  </a:cubicBezTo>
                  <a:cubicBezTo>
                    <a:pt x="325" y="254"/>
                    <a:pt x="328" y="253"/>
                    <a:pt x="328" y="251"/>
                  </a:cubicBezTo>
                  <a:cubicBezTo>
                    <a:pt x="328" y="250"/>
                    <a:pt x="330" y="250"/>
                    <a:pt x="331" y="249"/>
                  </a:cubicBezTo>
                  <a:cubicBezTo>
                    <a:pt x="332" y="248"/>
                    <a:pt x="331" y="244"/>
                    <a:pt x="332" y="243"/>
                  </a:cubicBezTo>
                  <a:cubicBezTo>
                    <a:pt x="334" y="243"/>
                    <a:pt x="332" y="240"/>
                    <a:pt x="331" y="239"/>
                  </a:cubicBezTo>
                  <a:cubicBezTo>
                    <a:pt x="331" y="238"/>
                    <a:pt x="335" y="238"/>
                    <a:pt x="337" y="237"/>
                  </a:cubicBezTo>
                  <a:cubicBezTo>
                    <a:pt x="338" y="236"/>
                    <a:pt x="339" y="234"/>
                    <a:pt x="340" y="232"/>
                  </a:cubicBezTo>
                  <a:cubicBezTo>
                    <a:pt x="340" y="230"/>
                    <a:pt x="343" y="228"/>
                    <a:pt x="345" y="227"/>
                  </a:cubicBezTo>
                  <a:cubicBezTo>
                    <a:pt x="346" y="227"/>
                    <a:pt x="347" y="224"/>
                    <a:pt x="347" y="222"/>
                  </a:cubicBezTo>
                  <a:cubicBezTo>
                    <a:pt x="346" y="219"/>
                    <a:pt x="349" y="220"/>
                    <a:pt x="348" y="219"/>
                  </a:cubicBezTo>
                  <a:cubicBezTo>
                    <a:pt x="346" y="218"/>
                    <a:pt x="348" y="215"/>
                    <a:pt x="350" y="214"/>
                  </a:cubicBezTo>
                  <a:cubicBezTo>
                    <a:pt x="353" y="213"/>
                    <a:pt x="349" y="213"/>
                    <a:pt x="348" y="213"/>
                  </a:cubicBezTo>
                  <a:cubicBezTo>
                    <a:pt x="346" y="214"/>
                    <a:pt x="345" y="210"/>
                    <a:pt x="343" y="212"/>
                  </a:cubicBezTo>
                  <a:cubicBezTo>
                    <a:pt x="342" y="213"/>
                    <a:pt x="338" y="211"/>
                    <a:pt x="341" y="210"/>
                  </a:cubicBezTo>
                  <a:cubicBezTo>
                    <a:pt x="343" y="210"/>
                    <a:pt x="347" y="207"/>
                    <a:pt x="349" y="206"/>
                  </a:cubicBezTo>
                  <a:cubicBezTo>
                    <a:pt x="350" y="206"/>
                    <a:pt x="346" y="202"/>
                    <a:pt x="344" y="202"/>
                  </a:cubicBezTo>
                  <a:cubicBezTo>
                    <a:pt x="342" y="202"/>
                    <a:pt x="339" y="198"/>
                    <a:pt x="337" y="198"/>
                  </a:cubicBezTo>
                  <a:cubicBezTo>
                    <a:pt x="336" y="198"/>
                    <a:pt x="339" y="196"/>
                    <a:pt x="341" y="197"/>
                  </a:cubicBezTo>
                  <a:cubicBezTo>
                    <a:pt x="344" y="199"/>
                    <a:pt x="347" y="200"/>
                    <a:pt x="349" y="199"/>
                  </a:cubicBezTo>
                  <a:cubicBezTo>
                    <a:pt x="349" y="198"/>
                    <a:pt x="344" y="193"/>
                    <a:pt x="342" y="191"/>
                  </a:cubicBezTo>
                  <a:cubicBezTo>
                    <a:pt x="340" y="190"/>
                    <a:pt x="342" y="188"/>
                    <a:pt x="340" y="187"/>
                  </a:cubicBezTo>
                  <a:cubicBezTo>
                    <a:pt x="339" y="186"/>
                    <a:pt x="337" y="180"/>
                    <a:pt x="336" y="178"/>
                  </a:cubicBezTo>
                  <a:cubicBezTo>
                    <a:pt x="335" y="176"/>
                    <a:pt x="330" y="175"/>
                    <a:pt x="329" y="174"/>
                  </a:cubicBezTo>
                  <a:cubicBezTo>
                    <a:pt x="328" y="172"/>
                    <a:pt x="329" y="168"/>
                    <a:pt x="333" y="166"/>
                  </a:cubicBezTo>
                  <a:cubicBezTo>
                    <a:pt x="337" y="165"/>
                    <a:pt x="335" y="163"/>
                    <a:pt x="337" y="163"/>
                  </a:cubicBezTo>
                  <a:cubicBezTo>
                    <a:pt x="337" y="163"/>
                    <a:pt x="339" y="163"/>
                    <a:pt x="340" y="160"/>
                  </a:cubicBezTo>
                  <a:cubicBezTo>
                    <a:pt x="341" y="157"/>
                    <a:pt x="344" y="159"/>
                    <a:pt x="345" y="157"/>
                  </a:cubicBezTo>
                  <a:cubicBezTo>
                    <a:pt x="346" y="156"/>
                    <a:pt x="351" y="156"/>
                    <a:pt x="353" y="155"/>
                  </a:cubicBezTo>
                  <a:cubicBezTo>
                    <a:pt x="355" y="153"/>
                    <a:pt x="351" y="150"/>
                    <a:pt x="349" y="150"/>
                  </a:cubicBezTo>
                  <a:cubicBezTo>
                    <a:pt x="347" y="151"/>
                    <a:pt x="344" y="150"/>
                    <a:pt x="342" y="147"/>
                  </a:cubicBezTo>
                  <a:cubicBezTo>
                    <a:pt x="340" y="144"/>
                    <a:pt x="336" y="152"/>
                    <a:pt x="332" y="153"/>
                  </a:cubicBezTo>
                  <a:cubicBezTo>
                    <a:pt x="328" y="155"/>
                    <a:pt x="326" y="151"/>
                    <a:pt x="327" y="148"/>
                  </a:cubicBezTo>
                  <a:cubicBezTo>
                    <a:pt x="328" y="145"/>
                    <a:pt x="325" y="145"/>
                    <a:pt x="320" y="145"/>
                  </a:cubicBezTo>
                  <a:cubicBezTo>
                    <a:pt x="314" y="145"/>
                    <a:pt x="316" y="136"/>
                    <a:pt x="320" y="136"/>
                  </a:cubicBezTo>
                  <a:cubicBezTo>
                    <a:pt x="323" y="136"/>
                    <a:pt x="327" y="139"/>
                    <a:pt x="329" y="133"/>
                  </a:cubicBezTo>
                  <a:cubicBezTo>
                    <a:pt x="331" y="127"/>
                    <a:pt x="333" y="132"/>
                    <a:pt x="337" y="127"/>
                  </a:cubicBezTo>
                  <a:cubicBezTo>
                    <a:pt x="341" y="122"/>
                    <a:pt x="347" y="119"/>
                    <a:pt x="350" y="122"/>
                  </a:cubicBezTo>
                  <a:cubicBezTo>
                    <a:pt x="354" y="125"/>
                    <a:pt x="346" y="129"/>
                    <a:pt x="345" y="132"/>
                  </a:cubicBezTo>
                  <a:cubicBezTo>
                    <a:pt x="344" y="135"/>
                    <a:pt x="346" y="136"/>
                    <a:pt x="344" y="138"/>
                  </a:cubicBezTo>
                  <a:cubicBezTo>
                    <a:pt x="342" y="140"/>
                    <a:pt x="345" y="140"/>
                    <a:pt x="349" y="138"/>
                  </a:cubicBezTo>
                  <a:cubicBezTo>
                    <a:pt x="353" y="135"/>
                    <a:pt x="359" y="132"/>
                    <a:pt x="362" y="130"/>
                  </a:cubicBezTo>
                  <a:cubicBezTo>
                    <a:pt x="364" y="129"/>
                    <a:pt x="365" y="129"/>
                    <a:pt x="366" y="129"/>
                  </a:cubicBezTo>
                  <a:cubicBezTo>
                    <a:pt x="367" y="128"/>
                    <a:pt x="368" y="127"/>
                    <a:pt x="369" y="127"/>
                  </a:cubicBezTo>
                  <a:cubicBezTo>
                    <a:pt x="372" y="125"/>
                    <a:pt x="381" y="121"/>
                    <a:pt x="383" y="118"/>
                  </a:cubicBezTo>
                  <a:cubicBezTo>
                    <a:pt x="384" y="116"/>
                    <a:pt x="385" y="114"/>
                    <a:pt x="387" y="114"/>
                  </a:cubicBezTo>
                  <a:cubicBezTo>
                    <a:pt x="389" y="114"/>
                    <a:pt x="389" y="115"/>
                    <a:pt x="392" y="115"/>
                  </a:cubicBezTo>
                  <a:cubicBezTo>
                    <a:pt x="395" y="115"/>
                    <a:pt x="398" y="116"/>
                    <a:pt x="397" y="114"/>
                  </a:cubicBezTo>
                  <a:cubicBezTo>
                    <a:pt x="396" y="112"/>
                    <a:pt x="397" y="112"/>
                    <a:pt x="399" y="111"/>
                  </a:cubicBezTo>
                  <a:cubicBezTo>
                    <a:pt x="403" y="111"/>
                    <a:pt x="402" y="107"/>
                    <a:pt x="405" y="107"/>
                  </a:cubicBezTo>
                  <a:cubicBezTo>
                    <a:pt x="408" y="107"/>
                    <a:pt x="407" y="102"/>
                    <a:pt x="409" y="102"/>
                  </a:cubicBezTo>
                  <a:cubicBezTo>
                    <a:pt x="411" y="102"/>
                    <a:pt x="412" y="104"/>
                    <a:pt x="415" y="103"/>
                  </a:cubicBezTo>
                  <a:cubicBezTo>
                    <a:pt x="416" y="103"/>
                    <a:pt x="417" y="103"/>
                    <a:pt x="418" y="104"/>
                  </a:cubicBezTo>
                  <a:cubicBezTo>
                    <a:pt x="418" y="103"/>
                    <a:pt x="419" y="103"/>
                    <a:pt x="419" y="103"/>
                  </a:cubicBezTo>
                  <a:cubicBezTo>
                    <a:pt x="419" y="100"/>
                    <a:pt x="420" y="97"/>
                    <a:pt x="419" y="96"/>
                  </a:cubicBezTo>
                  <a:cubicBezTo>
                    <a:pt x="418" y="93"/>
                    <a:pt x="419" y="91"/>
                    <a:pt x="418" y="90"/>
                  </a:cubicBezTo>
                  <a:cubicBezTo>
                    <a:pt x="418" y="88"/>
                    <a:pt x="418" y="84"/>
                    <a:pt x="420" y="84"/>
                  </a:cubicBezTo>
                  <a:cubicBezTo>
                    <a:pt x="421" y="84"/>
                    <a:pt x="423" y="79"/>
                    <a:pt x="425" y="81"/>
                  </a:cubicBezTo>
                  <a:cubicBezTo>
                    <a:pt x="428" y="83"/>
                    <a:pt x="432" y="83"/>
                    <a:pt x="432" y="81"/>
                  </a:cubicBezTo>
                  <a:cubicBezTo>
                    <a:pt x="432" y="79"/>
                    <a:pt x="435" y="79"/>
                    <a:pt x="435" y="77"/>
                  </a:cubicBezTo>
                  <a:cubicBezTo>
                    <a:pt x="436" y="74"/>
                    <a:pt x="439" y="73"/>
                    <a:pt x="440" y="71"/>
                  </a:cubicBezTo>
                  <a:cubicBezTo>
                    <a:pt x="441" y="68"/>
                    <a:pt x="442" y="63"/>
                    <a:pt x="444" y="61"/>
                  </a:cubicBezTo>
                  <a:cubicBezTo>
                    <a:pt x="446" y="60"/>
                    <a:pt x="444" y="59"/>
                    <a:pt x="444" y="55"/>
                  </a:cubicBezTo>
                  <a:close/>
                  <a:moveTo>
                    <a:pt x="337" y="263"/>
                  </a:moveTo>
                  <a:cubicBezTo>
                    <a:pt x="334" y="273"/>
                    <a:pt x="339" y="276"/>
                    <a:pt x="340" y="276"/>
                  </a:cubicBezTo>
                  <a:cubicBezTo>
                    <a:pt x="342" y="274"/>
                    <a:pt x="351" y="256"/>
                    <a:pt x="349" y="253"/>
                  </a:cubicBezTo>
                  <a:cubicBezTo>
                    <a:pt x="348" y="250"/>
                    <a:pt x="338" y="255"/>
                    <a:pt x="337" y="263"/>
                  </a:cubicBezTo>
                  <a:close/>
                  <a:moveTo>
                    <a:pt x="258" y="293"/>
                  </a:moveTo>
                  <a:cubicBezTo>
                    <a:pt x="255" y="293"/>
                    <a:pt x="248" y="298"/>
                    <a:pt x="251" y="303"/>
                  </a:cubicBezTo>
                  <a:cubicBezTo>
                    <a:pt x="253" y="310"/>
                    <a:pt x="263" y="305"/>
                    <a:pt x="263" y="303"/>
                  </a:cubicBezTo>
                  <a:cubicBezTo>
                    <a:pt x="264" y="300"/>
                    <a:pt x="267" y="296"/>
                    <a:pt x="267" y="294"/>
                  </a:cubicBezTo>
                  <a:cubicBezTo>
                    <a:pt x="266" y="292"/>
                    <a:pt x="261" y="293"/>
                    <a:pt x="258" y="29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064;p79">
              <a:extLst>
                <a:ext uri="{FF2B5EF4-FFF2-40B4-BE49-F238E27FC236}">
                  <a16:creationId xmlns:a16="http://schemas.microsoft.com/office/drawing/2014/main" id="{C420CE22-8795-273C-C621-C4ED3B795B12}"/>
                </a:ext>
              </a:extLst>
            </p:cNvPr>
            <p:cNvSpPr/>
            <p:nvPr/>
          </p:nvSpPr>
          <p:spPr>
            <a:xfrm>
              <a:off x="9905633" y="4070889"/>
              <a:ext cx="477116" cy="664703"/>
            </a:xfrm>
            <a:custGeom>
              <a:avLst/>
              <a:gdLst/>
              <a:ahLst/>
              <a:cxnLst/>
              <a:rect l="l" t="t" r="r" b="b"/>
              <a:pathLst>
                <a:path w="72" h="100" extrusionOk="0">
                  <a:moveTo>
                    <a:pt x="38" y="39"/>
                  </a:moveTo>
                  <a:cubicBezTo>
                    <a:pt x="43" y="38"/>
                    <a:pt x="48" y="43"/>
                    <a:pt x="48" y="45"/>
                  </a:cubicBezTo>
                  <a:cubicBezTo>
                    <a:pt x="47" y="47"/>
                    <a:pt x="48" y="53"/>
                    <a:pt x="49" y="52"/>
                  </a:cubicBezTo>
                  <a:cubicBezTo>
                    <a:pt x="51" y="50"/>
                    <a:pt x="55" y="52"/>
                    <a:pt x="53" y="54"/>
                  </a:cubicBezTo>
                  <a:cubicBezTo>
                    <a:pt x="50" y="58"/>
                    <a:pt x="56" y="61"/>
                    <a:pt x="57" y="64"/>
                  </a:cubicBezTo>
                  <a:cubicBezTo>
                    <a:pt x="57" y="67"/>
                    <a:pt x="60" y="64"/>
                    <a:pt x="59" y="62"/>
                  </a:cubicBezTo>
                  <a:cubicBezTo>
                    <a:pt x="59" y="59"/>
                    <a:pt x="60" y="60"/>
                    <a:pt x="62" y="58"/>
                  </a:cubicBezTo>
                  <a:cubicBezTo>
                    <a:pt x="65" y="55"/>
                    <a:pt x="62" y="52"/>
                    <a:pt x="60" y="49"/>
                  </a:cubicBezTo>
                  <a:cubicBezTo>
                    <a:pt x="59" y="45"/>
                    <a:pt x="52" y="46"/>
                    <a:pt x="52" y="42"/>
                  </a:cubicBezTo>
                  <a:cubicBezTo>
                    <a:pt x="52" y="40"/>
                    <a:pt x="47" y="38"/>
                    <a:pt x="47" y="36"/>
                  </a:cubicBezTo>
                  <a:cubicBezTo>
                    <a:pt x="47" y="34"/>
                    <a:pt x="40" y="32"/>
                    <a:pt x="36" y="34"/>
                  </a:cubicBezTo>
                  <a:cubicBezTo>
                    <a:pt x="33" y="37"/>
                    <a:pt x="36" y="30"/>
                    <a:pt x="33" y="28"/>
                  </a:cubicBezTo>
                  <a:cubicBezTo>
                    <a:pt x="30" y="25"/>
                    <a:pt x="35" y="20"/>
                    <a:pt x="37" y="17"/>
                  </a:cubicBezTo>
                  <a:cubicBezTo>
                    <a:pt x="41" y="14"/>
                    <a:pt x="36" y="7"/>
                    <a:pt x="37" y="4"/>
                  </a:cubicBezTo>
                  <a:cubicBezTo>
                    <a:pt x="37" y="3"/>
                    <a:pt x="37" y="2"/>
                    <a:pt x="36" y="3"/>
                  </a:cubicBezTo>
                  <a:cubicBezTo>
                    <a:pt x="35" y="3"/>
                    <a:pt x="28" y="0"/>
                    <a:pt x="25" y="2"/>
                  </a:cubicBezTo>
                  <a:cubicBezTo>
                    <a:pt x="23" y="3"/>
                    <a:pt x="25" y="17"/>
                    <a:pt x="24" y="18"/>
                  </a:cubicBezTo>
                  <a:cubicBezTo>
                    <a:pt x="23" y="20"/>
                    <a:pt x="21" y="16"/>
                    <a:pt x="20" y="18"/>
                  </a:cubicBezTo>
                  <a:cubicBezTo>
                    <a:pt x="20" y="20"/>
                    <a:pt x="21" y="28"/>
                    <a:pt x="23" y="28"/>
                  </a:cubicBezTo>
                  <a:cubicBezTo>
                    <a:pt x="24" y="28"/>
                    <a:pt x="25" y="30"/>
                    <a:pt x="24" y="34"/>
                  </a:cubicBezTo>
                  <a:cubicBezTo>
                    <a:pt x="24" y="37"/>
                    <a:pt x="27" y="38"/>
                    <a:pt x="32" y="36"/>
                  </a:cubicBezTo>
                  <a:cubicBezTo>
                    <a:pt x="36" y="35"/>
                    <a:pt x="35" y="39"/>
                    <a:pt x="38" y="39"/>
                  </a:cubicBezTo>
                  <a:close/>
                  <a:moveTo>
                    <a:pt x="24" y="40"/>
                  </a:moveTo>
                  <a:cubicBezTo>
                    <a:pt x="25" y="43"/>
                    <a:pt x="26" y="50"/>
                    <a:pt x="32" y="48"/>
                  </a:cubicBezTo>
                  <a:cubicBezTo>
                    <a:pt x="36" y="47"/>
                    <a:pt x="24" y="38"/>
                    <a:pt x="24" y="40"/>
                  </a:cubicBezTo>
                  <a:close/>
                  <a:moveTo>
                    <a:pt x="36" y="62"/>
                  </a:moveTo>
                  <a:cubicBezTo>
                    <a:pt x="37" y="62"/>
                    <a:pt x="40" y="62"/>
                    <a:pt x="41" y="59"/>
                  </a:cubicBezTo>
                  <a:cubicBezTo>
                    <a:pt x="41" y="57"/>
                    <a:pt x="43" y="64"/>
                    <a:pt x="41" y="65"/>
                  </a:cubicBezTo>
                  <a:cubicBezTo>
                    <a:pt x="39" y="67"/>
                    <a:pt x="39" y="73"/>
                    <a:pt x="42" y="74"/>
                  </a:cubicBezTo>
                  <a:cubicBezTo>
                    <a:pt x="46" y="74"/>
                    <a:pt x="51" y="64"/>
                    <a:pt x="50" y="62"/>
                  </a:cubicBezTo>
                  <a:cubicBezTo>
                    <a:pt x="49" y="60"/>
                    <a:pt x="47" y="63"/>
                    <a:pt x="48" y="60"/>
                  </a:cubicBezTo>
                  <a:cubicBezTo>
                    <a:pt x="48" y="58"/>
                    <a:pt x="39" y="51"/>
                    <a:pt x="36" y="52"/>
                  </a:cubicBezTo>
                  <a:cubicBezTo>
                    <a:pt x="33" y="52"/>
                    <a:pt x="34" y="62"/>
                    <a:pt x="36" y="62"/>
                  </a:cubicBezTo>
                  <a:close/>
                  <a:moveTo>
                    <a:pt x="11" y="65"/>
                  </a:moveTo>
                  <a:cubicBezTo>
                    <a:pt x="8" y="70"/>
                    <a:pt x="0" y="77"/>
                    <a:pt x="1" y="78"/>
                  </a:cubicBezTo>
                  <a:cubicBezTo>
                    <a:pt x="2" y="80"/>
                    <a:pt x="11" y="68"/>
                    <a:pt x="14" y="65"/>
                  </a:cubicBezTo>
                  <a:cubicBezTo>
                    <a:pt x="19" y="63"/>
                    <a:pt x="18" y="60"/>
                    <a:pt x="17" y="58"/>
                  </a:cubicBezTo>
                  <a:cubicBezTo>
                    <a:pt x="15" y="55"/>
                    <a:pt x="14" y="62"/>
                    <a:pt x="11" y="65"/>
                  </a:cubicBezTo>
                  <a:close/>
                  <a:moveTo>
                    <a:pt x="50" y="70"/>
                  </a:moveTo>
                  <a:cubicBezTo>
                    <a:pt x="50" y="72"/>
                    <a:pt x="57" y="69"/>
                    <a:pt x="55" y="66"/>
                  </a:cubicBezTo>
                  <a:cubicBezTo>
                    <a:pt x="54" y="64"/>
                    <a:pt x="49" y="68"/>
                    <a:pt x="50" y="70"/>
                  </a:cubicBezTo>
                  <a:close/>
                  <a:moveTo>
                    <a:pt x="70" y="88"/>
                  </a:moveTo>
                  <a:cubicBezTo>
                    <a:pt x="72" y="84"/>
                    <a:pt x="68" y="77"/>
                    <a:pt x="68" y="71"/>
                  </a:cubicBezTo>
                  <a:cubicBezTo>
                    <a:pt x="68" y="65"/>
                    <a:pt x="60" y="67"/>
                    <a:pt x="62" y="70"/>
                  </a:cubicBezTo>
                  <a:cubicBezTo>
                    <a:pt x="64" y="74"/>
                    <a:pt x="59" y="71"/>
                    <a:pt x="59" y="75"/>
                  </a:cubicBezTo>
                  <a:cubicBezTo>
                    <a:pt x="58" y="77"/>
                    <a:pt x="54" y="75"/>
                    <a:pt x="54" y="77"/>
                  </a:cubicBezTo>
                  <a:cubicBezTo>
                    <a:pt x="54" y="80"/>
                    <a:pt x="49" y="77"/>
                    <a:pt x="48" y="77"/>
                  </a:cubicBezTo>
                  <a:cubicBezTo>
                    <a:pt x="46" y="75"/>
                    <a:pt x="42" y="80"/>
                    <a:pt x="39" y="81"/>
                  </a:cubicBezTo>
                  <a:cubicBezTo>
                    <a:pt x="36" y="82"/>
                    <a:pt x="34" y="89"/>
                    <a:pt x="36" y="89"/>
                  </a:cubicBezTo>
                  <a:cubicBezTo>
                    <a:pt x="38" y="89"/>
                    <a:pt x="40" y="85"/>
                    <a:pt x="43" y="86"/>
                  </a:cubicBezTo>
                  <a:cubicBezTo>
                    <a:pt x="46" y="86"/>
                    <a:pt x="45" y="83"/>
                    <a:pt x="48" y="83"/>
                  </a:cubicBezTo>
                  <a:cubicBezTo>
                    <a:pt x="52" y="84"/>
                    <a:pt x="49" y="95"/>
                    <a:pt x="54" y="96"/>
                  </a:cubicBezTo>
                  <a:cubicBezTo>
                    <a:pt x="60" y="97"/>
                    <a:pt x="60" y="100"/>
                    <a:pt x="62" y="100"/>
                  </a:cubicBezTo>
                  <a:cubicBezTo>
                    <a:pt x="64" y="100"/>
                    <a:pt x="61" y="93"/>
                    <a:pt x="61" y="90"/>
                  </a:cubicBezTo>
                  <a:cubicBezTo>
                    <a:pt x="62" y="89"/>
                    <a:pt x="67" y="90"/>
                    <a:pt x="70" y="8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065;p79">
              <a:extLst>
                <a:ext uri="{FF2B5EF4-FFF2-40B4-BE49-F238E27FC236}">
                  <a16:creationId xmlns:a16="http://schemas.microsoft.com/office/drawing/2014/main" id="{273ED3F4-CFBD-D5DF-A7E2-6FDD250B2127}"/>
                </a:ext>
              </a:extLst>
            </p:cNvPr>
            <p:cNvSpPr/>
            <p:nvPr/>
          </p:nvSpPr>
          <p:spPr>
            <a:xfrm>
              <a:off x="11084138" y="5147455"/>
              <a:ext cx="623922" cy="399632"/>
            </a:xfrm>
            <a:custGeom>
              <a:avLst/>
              <a:gdLst/>
              <a:ahLst/>
              <a:cxnLst/>
              <a:rect l="l" t="t" r="r" b="b"/>
              <a:pathLst>
                <a:path w="94" h="60" extrusionOk="0">
                  <a:moveTo>
                    <a:pt x="67" y="55"/>
                  </a:moveTo>
                  <a:cubicBezTo>
                    <a:pt x="66" y="54"/>
                    <a:pt x="62" y="51"/>
                    <a:pt x="63" y="49"/>
                  </a:cubicBezTo>
                  <a:cubicBezTo>
                    <a:pt x="63" y="48"/>
                    <a:pt x="58" y="48"/>
                    <a:pt x="55" y="47"/>
                  </a:cubicBezTo>
                  <a:cubicBezTo>
                    <a:pt x="51" y="45"/>
                    <a:pt x="52" y="38"/>
                    <a:pt x="50" y="36"/>
                  </a:cubicBezTo>
                  <a:cubicBezTo>
                    <a:pt x="46" y="35"/>
                    <a:pt x="44" y="30"/>
                    <a:pt x="48" y="30"/>
                  </a:cubicBezTo>
                  <a:cubicBezTo>
                    <a:pt x="51" y="31"/>
                    <a:pt x="52" y="28"/>
                    <a:pt x="50" y="25"/>
                  </a:cubicBezTo>
                  <a:cubicBezTo>
                    <a:pt x="46" y="23"/>
                    <a:pt x="35" y="22"/>
                    <a:pt x="35" y="17"/>
                  </a:cubicBezTo>
                  <a:cubicBezTo>
                    <a:pt x="34" y="13"/>
                    <a:pt x="14" y="3"/>
                    <a:pt x="5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8"/>
                    <a:pt x="4" y="49"/>
                    <a:pt x="8" y="49"/>
                  </a:cubicBezTo>
                  <a:cubicBezTo>
                    <a:pt x="17" y="49"/>
                    <a:pt x="15" y="44"/>
                    <a:pt x="16" y="44"/>
                  </a:cubicBezTo>
                  <a:cubicBezTo>
                    <a:pt x="18" y="44"/>
                    <a:pt x="19" y="41"/>
                    <a:pt x="21" y="38"/>
                  </a:cubicBezTo>
                  <a:cubicBezTo>
                    <a:pt x="23" y="36"/>
                    <a:pt x="32" y="38"/>
                    <a:pt x="37" y="42"/>
                  </a:cubicBezTo>
                  <a:cubicBezTo>
                    <a:pt x="42" y="46"/>
                    <a:pt x="48" y="58"/>
                    <a:pt x="53" y="57"/>
                  </a:cubicBezTo>
                  <a:cubicBezTo>
                    <a:pt x="58" y="56"/>
                    <a:pt x="64" y="60"/>
                    <a:pt x="69" y="60"/>
                  </a:cubicBezTo>
                  <a:cubicBezTo>
                    <a:pt x="74" y="60"/>
                    <a:pt x="69" y="56"/>
                    <a:pt x="67" y="55"/>
                  </a:cubicBezTo>
                  <a:close/>
                  <a:moveTo>
                    <a:pt x="80" y="16"/>
                  </a:moveTo>
                  <a:cubicBezTo>
                    <a:pt x="80" y="18"/>
                    <a:pt x="77" y="19"/>
                    <a:pt x="71" y="21"/>
                  </a:cubicBezTo>
                  <a:cubicBezTo>
                    <a:pt x="65" y="24"/>
                    <a:pt x="55" y="19"/>
                    <a:pt x="55" y="22"/>
                  </a:cubicBezTo>
                  <a:cubicBezTo>
                    <a:pt x="55" y="24"/>
                    <a:pt x="62" y="27"/>
                    <a:pt x="67" y="27"/>
                  </a:cubicBezTo>
                  <a:cubicBezTo>
                    <a:pt x="74" y="27"/>
                    <a:pt x="83" y="22"/>
                    <a:pt x="83" y="20"/>
                  </a:cubicBezTo>
                  <a:cubicBezTo>
                    <a:pt x="83" y="18"/>
                    <a:pt x="87" y="14"/>
                    <a:pt x="85" y="13"/>
                  </a:cubicBezTo>
                  <a:cubicBezTo>
                    <a:pt x="84" y="12"/>
                    <a:pt x="80" y="13"/>
                    <a:pt x="80" y="16"/>
                  </a:cubicBezTo>
                  <a:close/>
                  <a:moveTo>
                    <a:pt x="88" y="8"/>
                  </a:moveTo>
                  <a:cubicBezTo>
                    <a:pt x="84" y="5"/>
                    <a:pt x="81" y="4"/>
                    <a:pt x="86" y="8"/>
                  </a:cubicBezTo>
                  <a:cubicBezTo>
                    <a:pt x="89" y="12"/>
                    <a:pt x="88" y="15"/>
                    <a:pt x="90" y="15"/>
                  </a:cubicBezTo>
                  <a:cubicBezTo>
                    <a:pt x="94" y="13"/>
                    <a:pt x="91" y="10"/>
                    <a:pt x="88" y="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066;p79">
              <a:extLst>
                <a:ext uri="{FF2B5EF4-FFF2-40B4-BE49-F238E27FC236}">
                  <a16:creationId xmlns:a16="http://schemas.microsoft.com/office/drawing/2014/main" id="{66515013-23EB-FE49-824B-88487991062E}"/>
                </a:ext>
              </a:extLst>
            </p:cNvPr>
            <p:cNvSpPr/>
            <p:nvPr/>
          </p:nvSpPr>
          <p:spPr>
            <a:xfrm>
              <a:off x="8107285" y="4523535"/>
              <a:ext cx="114183" cy="207973"/>
            </a:xfrm>
            <a:custGeom>
              <a:avLst/>
              <a:gdLst/>
              <a:ahLst/>
              <a:cxnLst/>
              <a:rect l="l" t="t" r="r" b="b"/>
              <a:pathLst>
                <a:path w="17" h="31" extrusionOk="0">
                  <a:moveTo>
                    <a:pt x="4" y="0"/>
                  </a:moveTo>
                  <a:cubicBezTo>
                    <a:pt x="2" y="0"/>
                    <a:pt x="3" y="4"/>
                    <a:pt x="2" y="8"/>
                  </a:cubicBezTo>
                  <a:cubicBezTo>
                    <a:pt x="0" y="11"/>
                    <a:pt x="1" y="13"/>
                    <a:pt x="1" y="17"/>
                  </a:cubicBezTo>
                  <a:cubicBezTo>
                    <a:pt x="2" y="22"/>
                    <a:pt x="1" y="26"/>
                    <a:pt x="5" y="28"/>
                  </a:cubicBezTo>
                  <a:cubicBezTo>
                    <a:pt x="9" y="31"/>
                    <a:pt x="16" y="24"/>
                    <a:pt x="16" y="18"/>
                  </a:cubicBezTo>
                  <a:cubicBezTo>
                    <a:pt x="17" y="1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067;p79">
              <a:extLst>
                <a:ext uri="{FF2B5EF4-FFF2-40B4-BE49-F238E27FC236}">
                  <a16:creationId xmlns:a16="http://schemas.microsoft.com/office/drawing/2014/main" id="{6DB0825A-9045-3993-E9D2-D2CD763DDF68}"/>
                </a:ext>
              </a:extLst>
            </p:cNvPr>
            <p:cNvSpPr/>
            <p:nvPr/>
          </p:nvSpPr>
          <p:spPr>
            <a:xfrm>
              <a:off x="6276314" y="5579718"/>
              <a:ext cx="367011" cy="725867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47" y="3"/>
                  </a:moveTo>
                  <a:cubicBezTo>
                    <a:pt x="46" y="0"/>
                    <a:pt x="45" y="4"/>
                    <a:pt x="44" y="5"/>
                  </a:cubicBezTo>
                  <a:cubicBezTo>
                    <a:pt x="43" y="6"/>
                    <a:pt x="43" y="9"/>
                    <a:pt x="43" y="11"/>
                  </a:cubicBezTo>
                  <a:cubicBezTo>
                    <a:pt x="43" y="12"/>
                    <a:pt x="41" y="14"/>
                    <a:pt x="39" y="14"/>
                  </a:cubicBezTo>
                  <a:cubicBezTo>
                    <a:pt x="37" y="14"/>
                    <a:pt x="34" y="15"/>
                    <a:pt x="35" y="17"/>
                  </a:cubicBezTo>
                  <a:cubicBezTo>
                    <a:pt x="36" y="19"/>
                    <a:pt x="33" y="19"/>
                    <a:pt x="35" y="21"/>
                  </a:cubicBezTo>
                  <a:cubicBezTo>
                    <a:pt x="36" y="23"/>
                    <a:pt x="32" y="26"/>
                    <a:pt x="30" y="26"/>
                  </a:cubicBezTo>
                  <a:cubicBezTo>
                    <a:pt x="26" y="26"/>
                    <a:pt x="22" y="31"/>
                    <a:pt x="19" y="31"/>
                  </a:cubicBezTo>
                  <a:cubicBezTo>
                    <a:pt x="16" y="30"/>
                    <a:pt x="12" y="33"/>
                    <a:pt x="9" y="33"/>
                  </a:cubicBezTo>
                  <a:cubicBezTo>
                    <a:pt x="7" y="32"/>
                    <a:pt x="9" y="39"/>
                    <a:pt x="7" y="42"/>
                  </a:cubicBezTo>
                  <a:cubicBezTo>
                    <a:pt x="4" y="47"/>
                    <a:pt x="6" y="52"/>
                    <a:pt x="8" y="56"/>
                  </a:cubicBezTo>
                  <a:cubicBezTo>
                    <a:pt x="9" y="61"/>
                    <a:pt x="11" y="64"/>
                    <a:pt x="6" y="71"/>
                  </a:cubicBezTo>
                  <a:cubicBezTo>
                    <a:pt x="0" y="77"/>
                    <a:pt x="1" y="85"/>
                    <a:pt x="3" y="88"/>
                  </a:cubicBezTo>
                  <a:cubicBezTo>
                    <a:pt x="5" y="93"/>
                    <a:pt x="5" y="100"/>
                    <a:pt x="8" y="103"/>
                  </a:cubicBezTo>
                  <a:cubicBezTo>
                    <a:pt x="10" y="106"/>
                    <a:pt x="19" y="109"/>
                    <a:pt x="20" y="106"/>
                  </a:cubicBezTo>
                  <a:cubicBezTo>
                    <a:pt x="23" y="104"/>
                    <a:pt x="26" y="107"/>
                    <a:pt x="29" y="103"/>
                  </a:cubicBezTo>
                  <a:cubicBezTo>
                    <a:pt x="31" y="100"/>
                    <a:pt x="35" y="83"/>
                    <a:pt x="39" y="72"/>
                  </a:cubicBezTo>
                  <a:cubicBezTo>
                    <a:pt x="43" y="61"/>
                    <a:pt x="48" y="46"/>
                    <a:pt x="47" y="43"/>
                  </a:cubicBezTo>
                  <a:cubicBezTo>
                    <a:pt x="47" y="40"/>
                    <a:pt x="50" y="39"/>
                    <a:pt x="49" y="35"/>
                  </a:cubicBezTo>
                  <a:cubicBezTo>
                    <a:pt x="47" y="31"/>
                    <a:pt x="49" y="28"/>
                    <a:pt x="51" y="30"/>
                  </a:cubicBezTo>
                  <a:cubicBezTo>
                    <a:pt x="52" y="33"/>
                    <a:pt x="55" y="33"/>
                    <a:pt x="55" y="29"/>
                  </a:cubicBezTo>
                  <a:cubicBezTo>
                    <a:pt x="55" y="26"/>
                    <a:pt x="53" y="20"/>
                    <a:pt x="52" y="16"/>
                  </a:cubicBezTo>
                  <a:cubicBezTo>
                    <a:pt x="52" y="10"/>
                    <a:pt x="47" y="5"/>
                    <a:pt x="47" y="3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069;p79">
              <a:extLst>
                <a:ext uri="{FF2B5EF4-FFF2-40B4-BE49-F238E27FC236}">
                  <a16:creationId xmlns:a16="http://schemas.microsoft.com/office/drawing/2014/main" id="{0A766BDA-85A8-7239-0646-E70ADF284A33}"/>
                </a:ext>
              </a:extLst>
            </p:cNvPr>
            <p:cNvSpPr/>
            <p:nvPr/>
          </p:nvSpPr>
          <p:spPr>
            <a:xfrm>
              <a:off x="11761071" y="5273872"/>
              <a:ext cx="399630" cy="285457"/>
            </a:xfrm>
            <a:custGeom>
              <a:avLst/>
              <a:gdLst/>
              <a:ahLst/>
              <a:cxnLst/>
              <a:rect l="l" t="t" r="r" b="b"/>
              <a:pathLst>
                <a:path w="60" h="43" extrusionOk="0">
                  <a:moveTo>
                    <a:pt x="1" y="2"/>
                  </a:moveTo>
                  <a:cubicBezTo>
                    <a:pt x="0" y="3"/>
                    <a:pt x="8" y="15"/>
                    <a:pt x="10" y="13"/>
                  </a:cubicBezTo>
                  <a:cubicBezTo>
                    <a:pt x="15" y="10"/>
                    <a:pt x="1" y="0"/>
                    <a:pt x="1" y="2"/>
                  </a:cubicBezTo>
                  <a:close/>
                  <a:moveTo>
                    <a:pt x="15" y="11"/>
                  </a:moveTo>
                  <a:cubicBezTo>
                    <a:pt x="15" y="12"/>
                    <a:pt x="20" y="17"/>
                    <a:pt x="22" y="16"/>
                  </a:cubicBezTo>
                  <a:cubicBezTo>
                    <a:pt x="22" y="16"/>
                    <a:pt x="15" y="10"/>
                    <a:pt x="15" y="11"/>
                  </a:cubicBezTo>
                  <a:close/>
                  <a:moveTo>
                    <a:pt x="40" y="25"/>
                  </a:moveTo>
                  <a:cubicBezTo>
                    <a:pt x="42" y="23"/>
                    <a:pt x="30" y="16"/>
                    <a:pt x="29" y="19"/>
                  </a:cubicBezTo>
                  <a:cubicBezTo>
                    <a:pt x="29" y="21"/>
                    <a:pt x="38" y="26"/>
                    <a:pt x="40" y="25"/>
                  </a:cubicBezTo>
                  <a:close/>
                  <a:moveTo>
                    <a:pt x="38" y="31"/>
                  </a:moveTo>
                  <a:cubicBezTo>
                    <a:pt x="39" y="35"/>
                    <a:pt x="44" y="37"/>
                    <a:pt x="46" y="36"/>
                  </a:cubicBezTo>
                  <a:cubicBezTo>
                    <a:pt x="48" y="34"/>
                    <a:pt x="37" y="29"/>
                    <a:pt x="38" y="31"/>
                  </a:cubicBezTo>
                  <a:close/>
                  <a:moveTo>
                    <a:pt x="52" y="39"/>
                  </a:moveTo>
                  <a:cubicBezTo>
                    <a:pt x="52" y="40"/>
                    <a:pt x="57" y="43"/>
                    <a:pt x="58" y="42"/>
                  </a:cubicBezTo>
                  <a:cubicBezTo>
                    <a:pt x="60" y="41"/>
                    <a:pt x="51" y="38"/>
                    <a:pt x="52" y="39"/>
                  </a:cubicBezTo>
                  <a:close/>
                  <a:moveTo>
                    <a:pt x="46" y="24"/>
                  </a:moveTo>
                  <a:cubicBezTo>
                    <a:pt x="45" y="28"/>
                    <a:pt x="51" y="34"/>
                    <a:pt x="52" y="34"/>
                  </a:cubicBezTo>
                  <a:cubicBezTo>
                    <a:pt x="53" y="34"/>
                    <a:pt x="47" y="21"/>
                    <a:pt x="46" y="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070;p79">
              <a:extLst>
                <a:ext uri="{FF2B5EF4-FFF2-40B4-BE49-F238E27FC236}">
                  <a16:creationId xmlns:a16="http://schemas.microsoft.com/office/drawing/2014/main" id="{F11AF7A7-1E9D-E54F-172E-3E168ECA51DF}"/>
                </a:ext>
              </a:extLst>
            </p:cNvPr>
            <p:cNvSpPr/>
            <p:nvPr/>
          </p:nvSpPr>
          <p:spPr>
            <a:xfrm>
              <a:off x="11761071" y="5273872"/>
              <a:ext cx="399630" cy="285457"/>
            </a:xfrm>
            <a:custGeom>
              <a:avLst/>
              <a:gdLst/>
              <a:ahLst/>
              <a:cxnLst/>
              <a:rect l="l" t="t" r="r" b="b"/>
              <a:pathLst>
                <a:path w="60" h="43" extrusionOk="0">
                  <a:moveTo>
                    <a:pt x="1" y="2"/>
                  </a:moveTo>
                  <a:cubicBezTo>
                    <a:pt x="0" y="3"/>
                    <a:pt x="8" y="15"/>
                    <a:pt x="10" y="13"/>
                  </a:cubicBezTo>
                  <a:cubicBezTo>
                    <a:pt x="15" y="10"/>
                    <a:pt x="1" y="0"/>
                    <a:pt x="1" y="2"/>
                  </a:cubicBezTo>
                  <a:close/>
                  <a:moveTo>
                    <a:pt x="15" y="11"/>
                  </a:moveTo>
                  <a:cubicBezTo>
                    <a:pt x="15" y="12"/>
                    <a:pt x="20" y="17"/>
                    <a:pt x="22" y="16"/>
                  </a:cubicBezTo>
                  <a:cubicBezTo>
                    <a:pt x="22" y="16"/>
                    <a:pt x="15" y="10"/>
                    <a:pt x="15" y="11"/>
                  </a:cubicBezTo>
                  <a:close/>
                  <a:moveTo>
                    <a:pt x="40" y="25"/>
                  </a:moveTo>
                  <a:cubicBezTo>
                    <a:pt x="42" y="23"/>
                    <a:pt x="30" y="16"/>
                    <a:pt x="29" y="19"/>
                  </a:cubicBezTo>
                  <a:cubicBezTo>
                    <a:pt x="29" y="21"/>
                    <a:pt x="38" y="26"/>
                    <a:pt x="40" y="25"/>
                  </a:cubicBezTo>
                  <a:close/>
                  <a:moveTo>
                    <a:pt x="38" y="31"/>
                  </a:moveTo>
                  <a:cubicBezTo>
                    <a:pt x="39" y="35"/>
                    <a:pt x="44" y="37"/>
                    <a:pt x="46" y="36"/>
                  </a:cubicBezTo>
                  <a:cubicBezTo>
                    <a:pt x="48" y="34"/>
                    <a:pt x="37" y="29"/>
                    <a:pt x="38" y="31"/>
                  </a:cubicBezTo>
                  <a:close/>
                  <a:moveTo>
                    <a:pt x="52" y="39"/>
                  </a:moveTo>
                  <a:cubicBezTo>
                    <a:pt x="52" y="40"/>
                    <a:pt x="57" y="43"/>
                    <a:pt x="58" y="42"/>
                  </a:cubicBezTo>
                  <a:cubicBezTo>
                    <a:pt x="60" y="41"/>
                    <a:pt x="51" y="38"/>
                    <a:pt x="52" y="39"/>
                  </a:cubicBezTo>
                  <a:close/>
                  <a:moveTo>
                    <a:pt x="46" y="24"/>
                  </a:moveTo>
                  <a:cubicBezTo>
                    <a:pt x="45" y="28"/>
                    <a:pt x="51" y="34"/>
                    <a:pt x="52" y="34"/>
                  </a:cubicBezTo>
                  <a:cubicBezTo>
                    <a:pt x="53" y="34"/>
                    <a:pt x="47" y="21"/>
                    <a:pt x="46" y="2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071;p79">
              <a:extLst>
                <a:ext uri="{FF2B5EF4-FFF2-40B4-BE49-F238E27FC236}">
                  <a16:creationId xmlns:a16="http://schemas.microsoft.com/office/drawing/2014/main" id="{F95A166D-5422-0CCA-6100-E5A291DA1D32}"/>
                </a:ext>
              </a:extLst>
            </p:cNvPr>
            <p:cNvSpPr/>
            <p:nvPr/>
          </p:nvSpPr>
          <p:spPr>
            <a:xfrm>
              <a:off x="9693586" y="5538934"/>
              <a:ext cx="2022632" cy="1802436"/>
            </a:xfrm>
            <a:custGeom>
              <a:avLst/>
              <a:gdLst/>
              <a:ahLst/>
              <a:cxnLst/>
              <a:rect l="l" t="t" r="r" b="b"/>
              <a:pathLst>
                <a:path w="305" h="271" extrusionOk="0">
                  <a:moveTo>
                    <a:pt x="303" y="136"/>
                  </a:moveTo>
                  <a:cubicBezTo>
                    <a:pt x="304" y="135"/>
                    <a:pt x="302" y="130"/>
                    <a:pt x="301" y="131"/>
                  </a:cubicBezTo>
                  <a:cubicBezTo>
                    <a:pt x="300" y="132"/>
                    <a:pt x="300" y="122"/>
                    <a:pt x="301" y="118"/>
                  </a:cubicBezTo>
                  <a:cubicBezTo>
                    <a:pt x="302" y="114"/>
                    <a:pt x="301" y="114"/>
                    <a:pt x="299" y="117"/>
                  </a:cubicBezTo>
                  <a:cubicBezTo>
                    <a:pt x="296" y="119"/>
                    <a:pt x="294" y="112"/>
                    <a:pt x="294" y="111"/>
                  </a:cubicBezTo>
                  <a:cubicBezTo>
                    <a:pt x="294" y="110"/>
                    <a:pt x="291" y="105"/>
                    <a:pt x="288" y="105"/>
                  </a:cubicBezTo>
                  <a:cubicBezTo>
                    <a:pt x="285" y="106"/>
                    <a:pt x="287" y="101"/>
                    <a:pt x="284" y="102"/>
                  </a:cubicBezTo>
                  <a:cubicBezTo>
                    <a:pt x="282" y="102"/>
                    <a:pt x="282" y="98"/>
                    <a:pt x="282" y="94"/>
                  </a:cubicBezTo>
                  <a:cubicBezTo>
                    <a:pt x="282" y="90"/>
                    <a:pt x="280" y="93"/>
                    <a:pt x="279" y="92"/>
                  </a:cubicBezTo>
                  <a:cubicBezTo>
                    <a:pt x="278" y="90"/>
                    <a:pt x="277" y="91"/>
                    <a:pt x="275" y="92"/>
                  </a:cubicBezTo>
                  <a:cubicBezTo>
                    <a:pt x="273" y="93"/>
                    <a:pt x="272" y="88"/>
                    <a:pt x="273" y="87"/>
                  </a:cubicBezTo>
                  <a:cubicBezTo>
                    <a:pt x="273" y="86"/>
                    <a:pt x="272" y="84"/>
                    <a:pt x="270" y="82"/>
                  </a:cubicBezTo>
                  <a:cubicBezTo>
                    <a:pt x="268" y="80"/>
                    <a:pt x="268" y="78"/>
                    <a:pt x="268" y="76"/>
                  </a:cubicBezTo>
                  <a:cubicBezTo>
                    <a:pt x="268" y="74"/>
                    <a:pt x="254" y="67"/>
                    <a:pt x="250" y="66"/>
                  </a:cubicBezTo>
                  <a:cubicBezTo>
                    <a:pt x="247" y="65"/>
                    <a:pt x="250" y="62"/>
                    <a:pt x="248" y="61"/>
                  </a:cubicBezTo>
                  <a:cubicBezTo>
                    <a:pt x="247" y="60"/>
                    <a:pt x="247" y="55"/>
                    <a:pt x="247" y="52"/>
                  </a:cubicBezTo>
                  <a:cubicBezTo>
                    <a:pt x="247" y="49"/>
                    <a:pt x="242" y="47"/>
                    <a:pt x="243" y="44"/>
                  </a:cubicBezTo>
                  <a:cubicBezTo>
                    <a:pt x="243" y="41"/>
                    <a:pt x="241" y="38"/>
                    <a:pt x="242" y="35"/>
                  </a:cubicBezTo>
                  <a:cubicBezTo>
                    <a:pt x="242" y="32"/>
                    <a:pt x="236" y="31"/>
                    <a:pt x="236" y="29"/>
                  </a:cubicBezTo>
                  <a:cubicBezTo>
                    <a:pt x="236" y="27"/>
                    <a:pt x="234" y="29"/>
                    <a:pt x="231" y="29"/>
                  </a:cubicBezTo>
                  <a:cubicBezTo>
                    <a:pt x="228" y="29"/>
                    <a:pt x="228" y="25"/>
                    <a:pt x="228" y="22"/>
                  </a:cubicBezTo>
                  <a:cubicBezTo>
                    <a:pt x="229" y="18"/>
                    <a:pt x="227" y="12"/>
                    <a:pt x="225" y="10"/>
                  </a:cubicBezTo>
                  <a:cubicBezTo>
                    <a:pt x="223" y="8"/>
                    <a:pt x="223" y="1"/>
                    <a:pt x="222" y="1"/>
                  </a:cubicBezTo>
                  <a:cubicBezTo>
                    <a:pt x="221" y="0"/>
                    <a:pt x="216" y="4"/>
                    <a:pt x="217" y="6"/>
                  </a:cubicBezTo>
                  <a:cubicBezTo>
                    <a:pt x="217" y="9"/>
                    <a:pt x="216" y="11"/>
                    <a:pt x="215" y="13"/>
                  </a:cubicBezTo>
                  <a:cubicBezTo>
                    <a:pt x="213" y="13"/>
                    <a:pt x="216" y="19"/>
                    <a:pt x="214" y="21"/>
                  </a:cubicBezTo>
                  <a:cubicBezTo>
                    <a:pt x="211" y="23"/>
                    <a:pt x="213" y="29"/>
                    <a:pt x="213" y="34"/>
                  </a:cubicBezTo>
                  <a:cubicBezTo>
                    <a:pt x="212" y="37"/>
                    <a:pt x="212" y="42"/>
                    <a:pt x="211" y="45"/>
                  </a:cubicBezTo>
                  <a:cubicBezTo>
                    <a:pt x="209" y="48"/>
                    <a:pt x="209" y="52"/>
                    <a:pt x="205" y="54"/>
                  </a:cubicBezTo>
                  <a:cubicBezTo>
                    <a:pt x="200" y="55"/>
                    <a:pt x="196" y="52"/>
                    <a:pt x="196" y="50"/>
                  </a:cubicBezTo>
                  <a:cubicBezTo>
                    <a:pt x="196" y="48"/>
                    <a:pt x="191" y="47"/>
                    <a:pt x="189" y="47"/>
                  </a:cubicBezTo>
                  <a:cubicBezTo>
                    <a:pt x="187" y="48"/>
                    <a:pt x="186" y="44"/>
                    <a:pt x="182" y="41"/>
                  </a:cubicBezTo>
                  <a:cubicBezTo>
                    <a:pt x="178" y="38"/>
                    <a:pt x="175" y="42"/>
                    <a:pt x="175" y="38"/>
                  </a:cubicBezTo>
                  <a:cubicBezTo>
                    <a:pt x="173" y="36"/>
                    <a:pt x="172" y="35"/>
                    <a:pt x="169" y="33"/>
                  </a:cubicBezTo>
                  <a:cubicBezTo>
                    <a:pt x="166" y="31"/>
                    <a:pt x="167" y="31"/>
                    <a:pt x="170" y="29"/>
                  </a:cubicBezTo>
                  <a:cubicBezTo>
                    <a:pt x="173" y="27"/>
                    <a:pt x="172" y="25"/>
                    <a:pt x="171" y="23"/>
                  </a:cubicBezTo>
                  <a:cubicBezTo>
                    <a:pt x="169" y="21"/>
                    <a:pt x="172" y="22"/>
                    <a:pt x="175" y="20"/>
                  </a:cubicBezTo>
                  <a:cubicBezTo>
                    <a:pt x="178" y="18"/>
                    <a:pt x="175" y="15"/>
                    <a:pt x="177" y="14"/>
                  </a:cubicBezTo>
                  <a:cubicBezTo>
                    <a:pt x="180" y="13"/>
                    <a:pt x="179" y="12"/>
                    <a:pt x="176" y="11"/>
                  </a:cubicBezTo>
                  <a:cubicBezTo>
                    <a:pt x="174" y="11"/>
                    <a:pt x="175" y="13"/>
                    <a:pt x="174" y="14"/>
                  </a:cubicBezTo>
                  <a:cubicBezTo>
                    <a:pt x="173" y="14"/>
                    <a:pt x="172" y="10"/>
                    <a:pt x="171" y="10"/>
                  </a:cubicBezTo>
                  <a:cubicBezTo>
                    <a:pt x="170" y="10"/>
                    <a:pt x="166" y="14"/>
                    <a:pt x="165" y="13"/>
                  </a:cubicBezTo>
                  <a:cubicBezTo>
                    <a:pt x="164" y="10"/>
                    <a:pt x="154" y="8"/>
                    <a:pt x="151" y="8"/>
                  </a:cubicBezTo>
                  <a:cubicBezTo>
                    <a:pt x="147" y="7"/>
                    <a:pt x="146" y="2"/>
                    <a:pt x="143" y="3"/>
                  </a:cubicBezTo>
                  <a:cubicBezTo>
                    <a:pt x="141" y="4"/>
                    <a:pt x="144" y="6"/>
                    <a:pt x="146" y="9"/>
                  </a:cubicBezTo>
                  <a:cubicBezTo>
                    <a:pt x="149" y="11"/>
                    <a:pt x="139" y="13"/>
                    <a:pt x="135" y="12"/>
                  </a:cubicBezTo>
                  <a:cubicBezTo>
                    <a:pt x="132" y="11"/>
                    <a:pt x="136" y="14"/>
                    <a:pt x="133" y="14"/>
                  </a:cubicBezTo>
                  <a:cubicBezTo>
                    <a:pt x="130" y="14"/>
                    <a:pt x="129" y="19"/>
                    <a:pt x="128" y="21"/>
                  </a:cubicBezTo>
                  <a:cubicBezTo>
                    <a:pt x="126" y="24"/>
                    <a:pt x="127" y="25"/>
                    <a:pt x="125" y="26"/>
                  </a:cubicBezTo>
                  <a:cubicBezTo>
                    <a:pt x="122" y="27"/>
                    <a:pt x="122" y="29"/>
                    <a:pt x="125" y="33"/>
                  </a:cubicBezTo>
                  <a:cubicBezTo>
                    <a:pt x="128" y="36"/>
                    <a:pt x="124" y="36"/>
                    <a:pt x="121" y="34"/>
                  </a:cubicBezTo>
                  <a:cubicBezTo>
                    <a:pt x="118" y="31"/>
                    <a:pt x="116" y="31"/>
                    <a:pt x="116" y="34"/>
                  </a:cubicBezTo>
                  <a:cubicBezTo>
                    <a:pt x="116" y="37"/>
                    <a:pt x="114" y="36"/>
                    <a:pt x="114" y="32"/>
                  </a:cubicBezTo>
                  <a:cubicBezTo>
                    <a:pt x="115" y="29"/>
                    <a:pt x="111" y="30"/>
                    <a:pt x="110" y="28"/>
                  </a:cubicBezTo>
                  <a:cubicBezTo>
                    <a:pt x="109" y="26"/>
                    <a:pt x="105" y="24"/>
                    <a:pt x="104" y="24"/>
                  </a:cubicBezTo>
                  <a:cubicBezTo>
                    <a:pt x="102" y="25"/>
                    <a:pt x="102" y="26"/>
                    <a:pt x="99" y="26"/>
                  </a:cubicBezTo>
                  <a:cubicBezTo>
                    <a:pt x="97" y="26"/>
                    <a:pt x="97" y="27"/>
                    <a:pt x="97" y="30"/>
                  </a:cubicBezTo>
                  <a:cubicBezTo>
                    <a:pt x="97" y="32"/>
                    <a:pt x="93" y="30"/>
                    <a:pt x="92" y="30"/>
                  </a:cubicBezTo>
                  <a:cubicBezTo>
                    <a:pt x="89" y="30"/>
                    <a:pt x="92" y="33"/>
                    <a:pt x="90" y="34"/>
                  </a:cubicBezTo>
                  <a:cubicBezTo>
                    <a:pt x="89" y="34"/>
                    <a:pt x="89" y="36"/>
                    <a:pt x="87" y="36"/>
                  </a:cubicBezTo>
                  <a:cubicBezTo>
                    <a:pt x="84" y="36"/>
                    <a:pt x="85" y="40"/>
                    <a:pt x="85" y="43"/>
                  </a:cubicBezTo>
                  <a:cubicBezTo>
                    <a:pt x="85" y="46"/>
                    <a:pt x="81" y="42"/>
                    <a:pt x="80" y="43"/>
                  </a:cubicBezTo>
                  <a:cubicBezTo>
                    <a:pt x="78" y="43"/>
                    <a:pt x="81" y="46"/>
                    <a:pt x="81" y="49"/>
                  </a:cubicBezTo>
                  <a:cubicBezTo>
                    <a:pt x="81" y="51"/>
                    <a:pt x="80" y="50"/>
                    <a:pt x="79" y="52"/>
                  </a:cubicBezTo>
                  <a:cubicBezTo>
                    <a:pt x="78" y="53"/>
                    <a:pt x="76" y="49"/>
                    <a:pt x="76" y="47"/>
                  </a:cubicBezTo>
                  <a:cubicBezTo>
                    <a:pt x="76" y="44"/>
                    <a:pt x="73" y="46"/>
                    <a:pt x="69" y="49"/>
                  </a:cubicBezTo>
                  <a:cubicBezTo>
                    <a:pt x="67" y="52"/>
                    <a:pt x="70" y="57"/>
                    <a:pt x="69" y="58"/>
                  </a:cubicBezTo>
                  <a:cubicBezTo>
                    <a:pt x="69" y="59"/>
                    <a:pt x="62" y="64"/>
                    <a:pt x="58" y="69"/>
                  </a:cubicBezTo>
                  <a:cubicBezTo>
                    <a:pt x="56" y="73"/>
                    <a:pt x="48" y="71"/>
                    <a:pt x="45" y="73"/>
                  </a:cubicBezTo>
                  <a:cubicBezTo>
                    <a:pt x="44" y="74"/>
                    <a:pt x="41" y="73"/>
                    <a:pt x="38" y="74"/>
                  </a:cubicBezTo>
                  <a:cubicBezTo>
                    <a:pt x="36" y="76"/>
                    <a:pt x="32" y="80"/>
                    <a:pt x="32" y="78"/>
                  </a:cubicBezTo>
                  <a:cubicBezTo>
                    <a:pt x="31" y="75"/>
                    <a:pt x="25" y="77"/>
                    <a:pt x="22" y="80"/>
                  </a:cubicBezTo>
                  <a:cubicBezTo>
                    <a:pt x="20" y="83"/>
                    <a:pt x="16" y="85"/>
                    <a:pt x="13" y="85"/>
                  </a:cubicBezTo>
                  <a:cubicBezTo>
                    <a:pt x="10" y="86"/>
                    <a:pt x="10" y="89"/>
                    <a:pt x="10" y="90"/>
                  </a:cubicBezTo>
                  <a:cubicBezTo>
                    <a:pt x="9" y="91"/>
                    <a:pt x="9" y="87"/>
                    <a:pt x="9" y="86"/>
                  </a:cubicBezTo>
                  <a:cubicBezTo>
                    <a:pt x="9" y="85"/>
                    <a:pt x="6" y="87"/>
                    <a:pt x="5" y="91"/>
                  </a:cubicBezTo>
                  <a:cubicBezTo>
                    <a:pt x="4" y="95"/>
                    <a:pt x="8" y="96"/>
                    <a:pt x="5" y="99"/>
                  </a:cubicBezTo>
                  <a:cubicBezTo>
                    <a:pt x="3" y="103"/>
                    <a:pt x="0" y="107"/>
                    <a:pt x="4" y="111"/>
                  </a:cubicBezTo>
                  <a:cubicBezTo>
                    <a:pt x="8" y="116"/>
                    <a:pt x="10" y="119"/>
                    <a:pt x="8" y="122"/>
                  </a:cubicBezTo>
                  <a:cubicBezTo>
                    <a:pt x="7" y="123"/>
                    <a:pt x="5" y="117"/>
                    <a:pt x="4" y="118"/>
                  </a:cubicBezTo>
                  <a:cubicBezTo>
                    <a:pt x="3" y="119"/>
                    <a:pt x="7" y="122"/>
                    <a:pt x="6" y="122"/>
                  </a:cubicBezTo>
                  <a:cubicBezTo>
                    <a:pt x="5" y="124"/>
                    <a:pt x="1" y="117"/>
                    <a:pt x="0" y="119"/>
                  </a:cubicBezTo>
                  <a:cubicBezTo>
                    <a:pt x="0" y="121"/>
                    <a:pt x="8" y="132"/>
                    <a:pt x="8" y="135"/>
                  </a:cubicBezTo>
                  <a:cubicBezTo>
                    <a:pt x="9" y="140"/>
                    <a:pt x="15" y="144"/>
                    <a:pt x="14" y="149"/>
                  </a:cubicBezTo>
                  <a:cubicBezTo>
                    <a:pt x="14" y="156"/>
                    <a:pt x="20" y="165"/>
                    <a:pt x="21" y="167"/>
                  </a:cubicBezTo>
                  <a:cubicBezTo>
                    <a:pt x="21" y="168"/>
                    <a:pt x="19" y="172"/>
                    <a:pt x="20" y="177"/>
                  </a:cubicBezTo>
                  <a:cubicBezTo>
                    <a:pt x="20" y="181"/>
                    <a:pt x="18" y="183"/>
                    <a:pt x="15" y="183"/>
                  </a:cubicBezTo>
                  <a:cubicBezTo>
                    <a:pt x="12" y="183"/>
                    <a:pt x="14" y="187"/>
                    <a:pt x="17" y="187"/>
                  </a:cubicBezTo>
                  <a:cubicBezTo>
                    <a:pt x="20" y="188"/>
                    <a:pt x="19" y="190"/>
                    <a:pt x="22" y="193"/>
                  </a:cubicBezTo>
                  <a:cubicBezTo>
                    <a:pt x="26" y="195"/>
                    <a:pt x="34" y="194"/>
                    <a:pt x="37" y="194"/>
                  </a:cubicBezTo>
                  <a:cubicBezTo>
                    <a:pt x="40" y="194"/>
                    <a:pt x="41" y="190"/>
                    <a:pt x="45" y="189"/>
                  </a:cubicBezTo>
                  <a:cubicBezTo>
                    <a:pt x="48" y="189"/>
                    <a:pt x="47" y="188"/>
                    <a:pt x="49" y="186"/>
                  </a:cubicBezTo>
                  <a:cubicBezTo>
                    <a:pt x="51" y="183"/>
                    <a:pt x="60" y="184"/>
                    <a:pt x="69" y="184"/>
                  </a:cubicBezTo>
                  <a:cubicBezTo>
                    <a:pt x="78" y="185"/>
                    <a:pt x="81" y="183"/>
                    <a:pt x="82" y="179"/>
                  </a:cubicBezTo>
                  <a:cubicBezTo>
                    <a:pt x="83" y="176"/>
                    <a:pt x="90" y="175"/>
                    <a:pt x="92" y="173"/>
                  </a:cubicBezTo>
                  <a:cubicBezTo>
                    <a:pt x="94" y="171"/>
                    <a:pt x="97" y="171"/>
                    <a:pt x="104" y="171"/>
                  </a:cubicBezTo>
                  <a:cubicBezTo>
                    <a:pt x="110" y="171"/>
                    <a:pt x="116" y="168"/>
                    <a:pt x="120" y="166"/>
                  </a:cubicBezTo>
                  <a:cubicBezTo>
                    <a:pt x="124" y="165"/>
                    <a:pt x="131" y="165"/>
                    <a:pt x="135" y="164"/>
                  </a:cubicBezTo>
                  <a:cubicBezTo>
                    <a:pt x="140" y="163"/>
                    <a:pt x="140" y="170"/>
                    <a:pt x="144" y="169"/>
                  </a:cubicBezTo>
                  <a:cubicBezTo>
                    <a:pt x="149" y="169"/>
                    <a:pt x="151" y="171"/>
                    <a:pt x="153" y="170"/>
                  </a:cubicBezTo>
                  <a:cubicBezTo>
                    <a:pt x="155" y="170"/>
                    <a:pt x="155" y="171"/>
                    <a:pt x="157" y="172"/>
                  </a:cubicBezTo>
                  <a:cubicBezTo>
                    <a:pt x="160" y="172"/>
                    <a:pt x="160" y="174"/>
                    <a:pt x="158" y="177"/>
                  </a:cubicBezTo>
                  <a:cubicBezTo>
                    <a:pt x="156" y="179"/>
                    <a:pt x="162" y="179"/>
                    <a:pt x="164" y="183"/>
                  </a:cubicBezTo>
                  <a:cubicBezTo>
                    <a:pt x="167" y="187"/>
                    <a:pt x="164" y="188"/>
                    <a:pt x="166" y="191"/>
                  </a:cubicBezTo>
                  <a:cubicBezTo>
                    <a:pt x="168" y="195"/>
                    <a:pt x="169" y="194"/>
                    <a:pt x="173" y="189"/>
                  </a:cubicBezTo>
                  <a:cubicBezTo>
                    <a:pt x="175" y="184"/>
                    <a:pt x="179" y="187"/>
                    <a:pt x="180" y="183"/>
                  </a:cubicBezTo>
                  <a:cubicBezTo>
                    <a:pt x="180" y="180"/>
                    <a:pt x="184" y="175"/>
                    <a:pt x="186" y="177"/>
                  </a:cubicBezTo>
                  <a:cubicBezTo>
                    <a:pt x="188" y="179"/>
                    <a:pt x="185" y="180"/>
                    <a:pt x="183" y="187"/>
                  </a:cubicBezTo>
                  <a:cubicBezTo>
                    <a:pt x="181" y="195"/>
                    <a:pt x="179" y="191"/>
                    <a:pt x="178" y="194"/>
                  </a:cubicBezTo>
                  <a:cubicBezTo>
                    <a:pt x="177" y="195"/>
                    <a:pt x="186" y="196"/>
                    <a:pt x="186" y="193"/>
                  </a:cubicBezTo>
                  <a:cubicBezTo>
                    <a:pt x="186" y="189"/>
                    <a:pt x="187" y="187"/>
                    <a:pt x="189" y="191"/>
                  </a:cubicBezTo>
                  <a:cubicBezTo>
                    <a:pt x="192" y="194"/>
                    <a:pt x="187" y="197"/>
                    <a:pt x="188" y="198"/>
                  </a:cubicBezTo>
                  <a:cubicBezTo>
                    <a:pt x="189" y="200"/>
                    <a:pt x="192" y="198"/>
                    <a:pt x="194" y="198"/>
                  </a:cubicBezTo>
                  <a:cubicBezTo>
                    <a:pt x="197" y="198"/>
                    <a:pt x="200" y="205"/>
                    <a:pt x="200" y="208"/>
                  </a:cubicBezTo>
                  <a:cubicBezTo>
                    <a:pt x="199" y="212"/>
                    <a:pt x="199" y="215"/>
                    <a:pt x="204" y="218"/>
                  </a:cubicBezTo>
                  <a:cubicBezTo>
                    <a:pt x="210" y="221"/>
                    <a:pt x="208" y="221"/>
                    <a:pt x="211" y="221"/>
                  </a:cubicBezTo>
                  <a:cubicBezTo>
                    <a:pt x="216" y="221"/>
                    <a:pt x="224" y="225"/>
                    <a:pt x="226" y="227"/>
                  </a:cubicBezTo>
                  <a:cubicBezTo>
                    <a:pt x="229" y="229"/>
                    <a:pt x="235" y="225"/>
                    <a:pt x="235" y="221"/>
                  </a:cubicBezTo>
                  <a:cubicBezTo>
                    <a:pt x="237" y="218"/>
                    <a:pt x="241" y="221"/>
                    <a:pt x="239" y="222"/>
                  </a:cubicBezTo>
                  <a:cubicBezTo>
                    <a:pt x="236" y="224"/>
                    <a:pt x="240" y="227"/>
                    <a:pt x="240" y="225"/>
                  </a:cubicBezTo>
                  <a:cubicBezTo>
                    <a:pt x="240" y="222"/>
                    <a:pt x="242" y="220"/>
                    <a:pt x="242" y="223"/>
                  </a:cubicBezTo>
                  <a:cubicBezTo>
                    <a:pt x="243" y="226"/>
                    <a:pt x="247" y="226"/>
                    <a:pt x="247" y="228"/>
                  </a:cubicBezTo>
                  <a:cubicBezTo>
                    <a:pt x="248" y="230"/>
                    <a:pt x="249" y="232"/>
                    <a:pt x="249" y="230"/>
                  </a:cubicBezTo>
                  <a:cubicBezTo>
                    <a:pt x="249" y="228"/>
                    <a:pt x="250" y="226"/>
                    <a:pt x="253" y="225"/>
                  </a:cubicBezTo>
                  <a:cubicBezTo>
                    <a:pt x="256" y="224"/>
                    <a:pt x="258" y="222"/>
                    <a:pt x="260" y="220"/>
                  </a:cubicBezTo>
                  <a:cubicBezTo>
                    <a:pt x="263" y="218"/>
                    <a:pt x="274" y="218"/>
                    <a:pt x="275" y="218"/>
                  </a:cubicBezTo>
                  <a:cubicBezTo>
                    <a:pt x="277" y="218"/>
                    <a:pt x="277" y="207"/>
                    <a:pt x="278" y="203"/>
                  </a:cubicBezTo>
                  <a:cubicBezTo>
                    <a:pt x="279" y="197"/>
                    <a:pt x="282" y="196"/>
                    <a:pt x="283" y="191"/>
                  </a:cubicBezTo>
                  <a:cubicBezTo>
                    <a:pt x="284" y="185"/>
                    <a:pt x="290" y="175"/>
                    <a:pt x="292" y="175"/>
                  </a:cubicBezTo>
                  <a:cubicBezTo>
                    <a:pt x="293" y="174"/>
                    <a:pt x="295" y="173"/>
                    <a:pt x="296" y="170"/>
                  </a:cubicBezTo>
                  <a:cubicBezTo>
                    <a:pt x="296" y="167"/>
                    <a:pt x="300" y="163"/>
                    <a:pt x="300" y="159"/>
                  </a:cubicBezTo>
                  <a:cubicBezTo>
                    <a:pt x="300" y="156"/>
                    <a:pt x="302" y="151"/>
                    <a:pt x="302" y="150"/>
                  </a:cubicBezTo>
                  <a:cubicBezTo>
                    <a:pt x="301" y="149"/>
                    <a:pt x="300" y="146"/>
                    <a:pt x="303" y="143"/>
                  </a:cubicBezTo>
                  <a:cubicBezTo>
                    <a:pt x="305" y="140"/>
                    <a:pt x="302" y="137"/>
                    <a:pt x="303" y="136"/>
                  </a:cubicBezTo>
                  <a:close/>
                  <a:moveTo>
                    <a:pt x="138" y="7"/>
                  </a:moveTo>
                  <a:cubicBezTo>
                    <a:pt x="138" y="5"/>
                    <a:pt x="126" y="7"/>
                    <a:pt x="128" y="10"/>
                  </a:cubicBezTo>
                  <a:cubicBezTo>
                    <a:pt x="130" y="11"/>
                    <a:pt x="139" y="9"/>
                    <a:pt x="138" y="7"/>
                  </a:cubicBezTo>
                  <a:close/>
                  <a:moveTo>
                    <a:pt x="175" y="202"/>
                  </a:moveTo>
                  <a:cubicBezTo>
                    <a:pt x="176" y="204"/>
                    <a:pt x="183" y="203"/>
                    <a:pt x="184" y="201"/>
                  </a:cubicBezTo>
                  <a:cubicBezTo>
                    <a:pt x="185" y="198"/>
                    <a:pt x="174" y="201"/>
                    <a:pt x="175" y="202"/>
                  </a:cubicBezTo>
                  <a:close/>
                  <a:moveTo>
                    <a:pt x="249" y="248"/>
                  </a:moveTo>
                  <a:cubicBezTo>
                    <a:pt x="245" y="248"/>
                    <a:pt x="238" y="244"/>
                    <a:pt x="236" y="244"/>
                  </a:cubicBezTo>
                  <a:cubicBezTo>
                    <a:pt x="235" y="244"/>
                    <a:pt x="243" y="256"/>
                    <a:pt x="240" y="259"/>
                  </a:cubicBezTo>
                  <a:cubicBezTo>
                    <a:pt x="238" y="262"/>
                    <a:pt x="247" y="270"/>
                    <a:pt x="250" y="270"/>
                  </a:cubicBezTo>
                  <a:cubicBezTo>
                    <a:pt x="253" y="271"/>
                    <a:pt x="252" y="268"/>
                    <a:pt x="254" y="268"/>
                  </a:cubicBezTo>
                  <a:cubicBezTo>
                    <a:pt x="257" y="268"/>
                    <a:pt x="256" y="266"/>
                    <a:pt x="256" y="264"/>
                  </a:cubicBezTo>
                  <a:cubicBezTo>
                    <a:pt x="256" y="262"/>
                    <a:pt x="258" y="266"/>
                    <a:pt x="260" y="265"/>
                  </a:cubicBezTo>
                  <a:cubicBezTo>
                    <a:pt x="262" y="264"/>
                    <a:pt x="259" y="256"/>
                    <a:pt x="262" y="256"/>
                  </a:cubicBezTo>
                  <a:cubicBezTo>
                    <a:pt x="265" y="256"/>
                    <a:pt x="263" y="248"/>
                    <a:pt x="262" y="245"/>
                  </a:cubicBezTo>
                  <a:cubicBezTo>
                    <a:pt x="261" y="243"/>
                    <a:pt x="254" y="247"/>
                    <a:pt x="249" y="24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072;p79">
              <a:extLst>
                <a:ext uri="{FF2B5EF4-FFF2-40B4-BE49-F238E27FC236}">
                  <a16:creationId xmlns:a16="http://schemas.microsoft.com/office/drawing/2014/main" id="{DE50FA95-950B-306F-1237-0B9BBA49006C}"/>
                </a:ext>
              </a:extLst>
            </p:cNvPr>
            <p:cNvSpPr/>
            <p:nvPr/>
          </p:nvSpPr>
          <p:spPr>
            <a:xfrm>
              <a:off x="12340135" y="6823476"/>
              <a:ext cx="615763" cy="729948"/>
            </a:xfrm>
            <a:custGeom>
              <a:avLst/>
              <a:gdLst/>
              <a:ahLst/>
              <a:cxnLst/>
              <a:rect l="l" t="t" r="r" b="b"/>
              <a:pathLst>
                <a:path w="93" h="110" extrusionOk="0">
                  <a:moveTo>
                    <a:pt x="57" y="53"/>
                  </a:moveTo>
                  <a:cubicBezTo>
                    <a:pt x="55" y="52"/>
                    <a:pt x="55" y="54"/>
                    <a:pt x="52" y="55"/>
                  </a:cubicBezTo>
                  <a:cubicBezTo>
                    <a:pt x="49" y="56"/>
                    <a:pt x="47" y="50"/>
                    <a:pt x="44" y="52"/>
                  </a:cubicBezTo>
                  <a:cubicBezTo>
                    <a:pt x="42" y="55"/>
                    <a:pt x="44" y="56"/>
                    <a:pt x="41" y="59"/>
                  </a:cubicBezTo>
                  <a:cubicBezTo>
                    <a:pt x="37" y="62"/>
                    <a:pt x="39" y="63"/>
                    <a:pt x="34" y="69"/>
                  </a:cubicBezTo>
                  <a:cubicBezTo>
                    <a:pt x="31" y="75"/>
                    <a:pt x="16" y="79"/>
                    <a:pt x="14" y="83"/>
                  </a:cubicBezTo>
                  <a:cubicBezTo>
                    <a:pt x="12" y="86"/>
                    <a:pt x="5" y="89"/>
                    <a:pt x="5" y="91"/>
                  </a:cubicBezTo>
                  <a:cubicBezTo>
                    <a:pt x="5" y="94"/>
                    <a:pt x="0" y="96"/>
                    <a:pt x="3" y="99"/>
                  </a:cubicBezTo>
                  <a:cubicBezTo>
                    <a:pt x="5" y="102"/>
                    <a:pt x="8" y="100"/>
                    <a:pt x="9" y="102"/>
                  </a:cubicBezTo>
                  <a:cubicBezTo>
                    <a:pt x="11" y="105"/>
                    <a:pt x="14" y="103"/>
                    <a:pt x="15" y="105"/>
                  </a:cubicBezTo>
                  <a:cubicBezTo>
                    <a:pt x="16" y="107"/>
                    <a:pt x="23" y="107"/>
                    <a:pt x="29" y="101"/>
                  </a:cubicBezTo>
                  <a:cubicBezTo>
                    <a:pt x="34" y="97"/>
                    <a:pt x="32" y="94"/>
                    <a:pt x="33" y="93"/>
                  </a:cubicBezTo>
                  <a:cubicBezTo>
                    <a:pt x="35" y="92"/>
                    <a:pt x="36" y="87"/>
                    <a:pt x="37" y="86"/>
                  </a:cubicBezTo>
                  <a:cubicBezTo>
                    <a:pt x="39" y="83"/>
                    <a:pt x="40" y="80"/>
                    <a:pt x="45" y="80"/>
                  </a:cubicBezTo>
                  <a:cubicBezTo>
                    <a:pt x="51" y="80"/>
                    <a:pt x="48" y="79"/>
                    <a:pt x="48" y="76"/>
                  </a:cubicBezTo>
                  <a:cubicBezTo>
                    <a:pt x="47" y="74"/>
                    <a:pt x="53" y="73"/>
                    <a:pt x="53" y="69"/>
                  </a:cubicBezTo>
                  <a:cubicBezTo>
                    <a:pt x="53" y="65"/>
                    <a:pt x="60" y="63"/>
                    <a:pt x="58" y="60"/>
                  </a:cubicBezTo>
                  <a:cubicBezTo>
                    <a:pt x="57" y="57"/>
                    <a:pt x="60" y="55"/>
                    <a:pt x="57" y="53"/>
                  </a:cubicBezTo>
                  <a:close/>
                  <a:moveTo>
                    <a:pt x="10" y="110"/>
                  </a:moveTo>
                  <a:cubicBezTo>
                    <a:pt x="11" y="110"/>
                    <a:pt x="15" y="110"/>
                    <a:pt x="13" y="107"/>
                  </a:cubicBezTo>
                  <a:cubicBezTo>
                    <a:pt x="10" y="104"/>
                    <a:pt x="8" y="110"/>
                    <a:pt x="10" y="110"/>
                  </a:cubicBezTo>
                  <a:close/>
                  <a:moveTo>
                    <a:pt x="84" y="27"/>
                  </a:moveTo>
                  <a:cubicBezTo>
                    <a:pt x="83" y="29"/>
                    <a:pt x="80" y="27"/>
                    <a:pt x="77" y="27"/>
                  </a:cubicBezTo>
                  <a:cubicBezTo>
                    <a:pt x="74" y="27"/>
                    <a:pt x="73" y="25"/>
                    <a:pt x="73" y="22"/>
                  </a:cubicBezTo>
                  <a:cubicBezTo>
                    <a:pt x="73" y="19"/>
                    <a:pt x="72" y="16"/>
                    <a:pt x="69" y="16"/>
                  </a:cubicBezTo>
                  <a:cubicBezTo>
                    <a:pt x="67" y="17"/>
                    <a:pt x="70" y="19"/>
                    <a:pt x="69" y="20"/>
                  </a:cubicBezTo>
                  <a:cubicBezTo>
                    <a:pt x="68" y="21"/>
                    <a:pt x="67" y="18"/>
                    <a:pt x="67" y="18"/>
                  </a:cubicBezTo>
                  <a:cubicBezTo>
                    <a:pt x="65" y="18"/>
                    <a:pt x="64" y="17"/>
                    <a:pt x="64" y="14"/>
                  </a:cubicBezTo>
                  <a:cubicBezTo>
                    <a:pt x="64" y="10"/>
                    <a:pt x="61" y="11"/>
                    <a:pt x="61" y="7"/>
                  </a:cubicBezTo>
                  <a:cubicBezTo>
                    <a:pt x="61" y="3"/>
                    <a:pt x="55" y="0"/>
                    <a:pt x="52" y="0"/>
                  </a:cubicBezTo>
                  <a:cubicBezTo>
                    <a:pt x="48" y="0"/>
                    <a:pt x="52" y="6"/>
                    <a:pt x="54" y="8"/>
                  </a:cubicBezTo>
                  <a:cubicBezTo>
                    <a:pt x="55" y="10"/>
                    <a:pt x="59" y="12"/>
                    <a:pt x="59" y="13"/>
                  </a:cubicBezTo>
                  <a:cubicBezTo>
                    <a:pt x="59" y="15"/>
                    <a:pt x="61" y="18"/>
                    <a:pt x="63" y="19"/>
                  </a:cubicBezTo>
                  <a:cubicBezTo>
                    <a:pt x="66" y="20"/>
                    <a:pt x="62" y="26"/>
                    <a:pt x="62" y="30"/>
                  </a:cubicBezTo>
                  <a:cubicBezTo>
                    <a:pt x="62" y="35"/>
                    <a:pt x="58" y="34"/>
                    <a:pt x="56" y="37"/>
                  </a:cubicBezTo>
                  <a:cubicBezTo>
                    <a:pt x="54" y="40"/>
                    <a:pt x="62" y="43"/>
                    <a:pt x="66" y="46"/>
                  </a:cubicBezTo>
                  <a:cubicBezTo>
                    <a:pt x="69" y="49"/>
                    <a:pt x="63" y="56"/>
                    <a:pt x="64" y="58"/>
                  </a:cubicBezTo>
                  <a:cubicBezTo>
                    <a:pt x="65" y="59"/>
                    <a:pt x="67" y="60"/>
                    <a:pt x="70" y="59"/>
                  </a:cubicBezTo>
                  <a:cubicBezTo>
                    <a:pt x="74" y="58"/>
                    <a:pt x="76" y="50"/>
                    <a:pt x="79" y="47"/>
                  </a:cubicBezTo>
                  <a:cubicBezTo>
                    <a:pt x="81" y="45"/>
                    <a:pt x="79" y="41"/>
                    <a:pt x="81" y="40"/>
                  </a:cubicBezTo>
                  <a:cubicBezTo>
                    <a:pt x="82" y="38"/>
                    <a:pt x="84" y="38"/>
                    <a:pt x="86" y="38"/>
                  </a:cubicBezTo>
                  <a:cubicBezTo>
                    <a:pt x="88" y="38"/>
                    <a:pt x="87" y="33"/>
                    <a:pt x="89" y="33"/>
                  </a:cubicBezTo>
                  <a:cubicBezTo>
                    <a:pt x="91" y="33"/>
                    <a:pt x="91" y="30"/>
                    <a:pt x="91" y="27"/>
                  </a:cubicBezTo>
                  <a:cubicBezTo>
                    <a:pt x="93" y="23"/>
                    <a:pt x="86" y="25"/>
                    <a:pt x="84" y="2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073;p79">
              <a:extLst>
                <a:ext uri="{FF2B5EF4-FFF2-40B4-BE49-F238E27FC236}">
                  <a16:creationId xmlns:a16="http://schemas.microsoft.com/office/drawing/2014/main" id="{FC31C4FE-BDB3-21F8-2697-AEB5A6163B0A}"/>
                </a:ext>
              </a:extLst>
            </p:cNvPr>
            <p:cNvSpPr/>
            <p:nvPr/>
          </p:nvSpPr>
          <p:spPr>
            <a:xfrm>
              <a:off x="6765661" y="2737413"/>
              <a:ext cx="705472" cy="444496"/>
            </a:xfrm>
            <a:custGeom>
              <a:avLst/>
              <a:gdLst/>
              <a:ahLst/>
              <a:cxnLst/>
              <a:rect l="l" t="t" r="r" b="b"/>
              <a:pathLst>
                <a:path w="106" h="67" extrusionOk="0">
                  <a:moveTo>
                    <a:pt x="105" y="42"/>
                  </a:moveTo>
                  <a:cubicBezTo>
                    <a:pt x="105" y="42"/>
                    <a:pt x="101" y="40"/>
                    <a:pt x="99" y="40"/>
                  </a:cubicBezTo>
                  <a:cubicBezTo>
                    <a:pt x="97" y="40"/>
                    <a:pt x="94" y="36"/>
                    <a:pt x="91" y="35"/>
                  </a:cubicBezTo>
                  <a:cubicBezTo>
                    <a:pt x="89" y="34"/>
                    <a:pt x="84" y="32"/>
                    <a:pt x="83" y="30"/>
                  </a:cubicBezTo>
                  <a:cubicBezTo>
                    <a:pt x="81" y="28"/>
                    <a:pt x="76" y="26"/>
                    <a:pt x="76" y="25"/>
                  </a:cubicBezTo>
                  <a:cubicBezTo>
                    <a:pt x="75" y="23"/>
                    <a:pt x="74" y="21"/>
                    <a:pt x="72" y="18"/>
                  </a:cubicBezTo>
                  <a:cubicBezTo>
                    <a:pt x="70" y="16"/>
                    <a:pt x="70" y="13"/>
                    <a:pt x="69" y="13"/>
                  </a:cubicBezTo>
                  <a:cubicBezTo>
                    <a:pt x="67" y="13"/>
                    <a:pt x="58" y="13"/>
                    <a:pt x="58" y="13"/>
                  </a:cubicBezTo>
                  <a:cubicBezTo>
                    <a:pt x="58" y="11"/>
                    <a:pt x="57" y="5"/>
                    <a:pt x="56" y="4"/>
                  </a:cubicBezTo>
                  <a:cubicBezTo>
                    <a:pt x="54" y="4"/>
                    <a:pt x="51" y="3"/>
                    <a:pt x="50" y="2"/>
                  </a:cubicBezTo>
                  <a:cubicBezTo>
                    <a:pt x="49" y="2"/>
                    <a:pt x="45" y="0"/>
                    <a:pt x="44" y="2"/>
                  </a:cubicBezTo>
                  <a:cubicBezTo>
                    <a:pt x="44" y="2"/>
                    <a:pt x="43" y="2"/>
                    <a:pt x="42" y="2"/>
                  </a:cubicBezTo>
                  <a:cubicBezTo>
                    <a:pt x="41" y="2"/>
                    <a:pt x="41" y="6"/>
                    <a:pt x="39" y="5"/>
                  </a:cubicBezTo>
                  <a:cubicBezTo>
                    <a:pt x="37" y="5"/>
                    <a:pt x="33" y="8"/>
                    <a:pt x="33" y="10"/>
                  </a:cubicBezTo>
                  <a:cubicBezTo>
                    <a:pt x="33" y="11"/>
                    <a:pt x="33" y="13"/>
                    <a:pt x="31" y="13"/>
                  </a:cubicBezTo>
                  <a:cubicBezTo>
                    <a:pt x="30" y="13"/>
                    <a:pt x="28" y="13"/>
                    <a:pt x="26" y="12"/>
                  </a:cubicBezTo>
                  <a:cubicBezTo>
                    <a:pt x="25" y="12"/>
                    <a:pt x="23" y="13"/>
                    <a:pt x="20" y="11"/>
                  </a:cubicBezTo>
                  <a:cubicBezTo>
                    <a:pt x="18" y="7"/>
                    <a:pt x="14" y="3"/>
                    <a:pt x="11" y="3"/>
                  </a:cubicBezTo>
                  <a:cubicBezTo>
                    <a:pt x="9" y="3"/>
                    <a:pt x="2" y="3"/>
                    <a:pt x="4" y="8"/>
                  </a:cubicBezTo>
                  <a:cubicBezTo>
                    <a:pt x="5" y="7"/>
                    <a:pt x="6" y="6"/>
                    <a:pt x="8" y="6"/>
                  </a:cubicBezTo>
                  <a:cubicBezTo>
                    <a:pt x="12" y="7"/>
                    <a:pt x="10" y="13"/>
                    <a:pt x="13" y="13"/>
                  </a:cubicBezTo>
                  <a:cubicBezTo>
                    <a:pt x="16" y="13"/>
                    <a:pt x="20" y="17"/>
                    <a:pt x="17" y="17"/>
                  </a:cubicBezTo>
                  <a:cubicBezTo>
                    <a:pt x="14" y="17"/>
                    <a:pt x="11" y="20"/>
                    <a:pt x="9" y="19"/>
                  </a:cubicBezTo>
                  <a:cubicBezTo>
                    <a:pt x="7" y="18"/>
                    <a:pt x="3" y="16"/>
                    <a:pt x="2" y="19"/>
                  </a:cubicBezTo>
                  <a:cubicBezTo>
                    <a:pt x="1" y="22"/>
                    <a:pt x="0" y="25"/>
                    <a:pt x="4" y="25"/>
                  </a:cubicBezTo>
                  <a:cubicBezTo>
                    <a:pt x="8" y="25"/>
                    <a:pt x="7" y="27"/>
                    <a:pt x="4" y="30"/>
                  </a:cubicBezTo>
                  <a:cubicBezTo>
                    <a:pt x="2" y="32"/>
                    <a:pt x="8" y="29"/>
                    <a:pt x="8" y="31"/>
                  </a:cubicBezTo>
                  <a:cubicBezTo>
                    <a:pt x="8" y="34"/>
                    <a:pt x="11" y="34"/>
                    <a:pt x="10" y="37"/>
                  </a:cubicBezTo>
                  <a:cubicBezTo>
                    <a:pt x="9" y="39"/>
                    <a:pt x="9" y="44"/>
                    <a:pt x="10" y="48"/>
                  </a:cubicBezTo>
                  <a:cubicBezTo>
                    <a:pt x="12" y="48"/>
                    <a:pt x="15" y="47"/>
                    <a:pt x="16" y="46"/>
                  </a:cubicBezTo>
                  <a:cubicBezTo>
                    <a:pt x="17" y="45"/>
                    <a:pt x="20" y="41"/>
                    <a:pt x="22" y="41"/>
                  </a:cubicBezTo>
                  <a:cubicBezTo>
                    <a:pt x="24" y="41"/>
                    <a:pt x="27" y="42"/>
                    <a:pt x="28" y="41"/>
                  </a:cubicBezTo>
                  <a:cubicBezTo>
                    <a:pt x="29" y="39"/>
                    <a:pt x="35" y="39"/>
                    <a:pt x="36" y="41"/>
                  </a:cubicBezTo>
                  <a:cubicBezTo>
                    <a:pt x="38" y="42"/>
                    <a:pt x="41" y="44"/>
                    <a:pt x="42" y="44"/>
                  </a:cubicBezTo>
                  <a:cubicBezTo>
                    <a:pt x="43" y="44"/>
                    <a:pt x="44" y="46"/>
                    <a:pt x="45" y="45"/>
                  </a:cubicBezTo>
                  <a:cubicBezTo>
                    <a:pt x="47" y="45"/>
                    <a:pt x="52" y="46"/>
                    <a:pt x="52" y="48"/>
                  </a:cubicBezTo>
                  <a:cubicBezTo>
                    <a:pt x="52" y="48"/>
                    <a:pt x="54" y="49"/>
                    <a:pt x="56" y="49"/>
                  </a:cubicBezTo>
                  <a:cubicBezTo>
                    <a:pt x="56" y="49"/>
                    <a:pt x="58" y="54"/>
                    <a:pt x="60" y="54"/>
                  </a:cubicBezTo>
                  <a:cubicBezTo>
                    <a:pt x="62" y="54"/>
                    <a:pt x="66" y="54"/>
                    <a:pt x="66" y="55"/>
                  </a:cubicBezTo>
                  <a:cubicBezTo>
                    <a:pt x="66" y="56"/>
                    <a:pt x="66" y="61"/>
                    <a:pt x="67" y="64"/>
                  </a:cubicBezTo>
                  <a:cubicBezTo>
                    <a:pt x="67" y="63"/>
                    <a:pt x="67" y="63"/>
                    <a:pt x="68" y="64"/>
                  </a:cubicBezTo>
                  <a:cubicBezTo>
                    <a:pt x="69" y="64"/>
                    <a:pt x="73" y="63"/>
                    <a:pt x="74" y="65"/>
                  </a:cubicBezTo>
                  <a:cubicBezTo>
                    <a:pt x="74" y="67"/>
                    <a:pt x="80" y="66"/>
                    <a:pt x="80" y="63"/>
                  </a:cubicBezTo>
                  <a:cubicBezTo>
                    <a:pt x="79" y="59"/>
                    <a:pt x="90" y="59"/>
                    <a:pt x="91" y="57"/>
                  </a:cubicBezTo>
                  <a:cubicBezTo>
                    <a:pt x="91" y="54"/>
                    <a:pt x="92" y="48"/>
                    <a:pt x="95" y="49"/>
                  </a:cubicBezTo>
                  <a:cubicBezTo>
                    <a:pt x="97" y="50"/>
                    <a:pt x="99" y="46"/>
                    <a:pt x="101" y="46"/>
                  </a:cubicBezTo>
                  <a:cubicBezTo>
                    <a:pt x="103" y="46"/>
                    <a:pt x="104" y="48"/>
                    <a:pt x="106" y="48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2"/>
                    <a:pt x="105" y="42"/>
                    <a:pt x="105" y="4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2EEB8974-E1EC-6303-5345-EA3297F3F10E}"/>
                </a:ext>
              </a:extLst>
            </p:cNvPr>
            <p:cNvGrpSpPr/>
            <p:nvPr/>
          </p:nvGrpSpPr>
          <p:grpSpPr>
            <a:xfrm>
              <a:off x="5387334" y="2761874"/>
              <a:ext cx="1924768" cy="1636768"/>
              <a:chOff x="5387334" y="2761874"/>
              <a:chExt cx="1924768" cy="1636768"/>
            </a:xfrm>
          </p:grpSpPr>
          <p:sp>
            <p:nvSpPr>
              <p:cNvPr id="141" name="Google Shape;959;p79">
                <a:extLst>
                  <a:ext uri="{FF2B5EF4-FFF2-40B4-BE49-F238E27FC236}">
                    <a16:creationId xmlns:a16="http://schemas.microsoft.com/office/drawing/2014/main" id="{651CB448-8E8A-D750-C716-5ED959072930}"/>
                  </a:ext>
                </a:extLst>
              </p:cNvPr>
              <p:cNvSpPr/>
              <p:nvPr/>
            </p:nvSpPr>
            <p:spPr>
              <a:xfrm>
                <a:off x="5387334" y="3353174"/>
                <a:ext cx="530127" cy="538280"/>
              </a:xfrm>
              <a:custGeom>
                <a:avLst/>
                <a:gdLst/>
                <a:ahLst/>
                <a:cxnLst/>
                <a:rect l="l" t="t" r="r" b="b"/>
                <a:pathLst>
                  <a:path w="80" h="81" extrusionOk="0">
                    <a:moveTo>
                      <a:pt x="75" y="17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6"/>
                      <a:pt x="64" y="4"/>
                      <a:pt x="61" y="5"/>
                    </a:cubicBezTo>
                    <a:cubicBezTo>
                      <a:pt x="58" y="6"/>
                      <a:pt x="55" y="5"/>
                      <a:pt x="52" y="3"/>
                    </a:cubicBezTo>
                    <a:cubicBezTo>
                      <a:pt x="48" y="2"/>
                      <a:pt x="37" y="3"/>
                      <a:pt x="36" y="6"/>
                    </a:cubicBezTo>
                    <a:cubicBezTo>
                      <a:pt x="35" y="8"/>
                      <a:pt x="31" y="8"/>
                      <a:pt x="28" y="6"/>
                    </a:cubicBezTo>
                    <a:cubicBezTo>
                      <a:pt x="25" y="5"/>
                      <a:pt x="21" y="3"/>
                      <a:pt x="15" y="3"/>
                    </a:cubicBezTo>
                    <a:cubicBezTo>
                      <a:pt x="9" y="3"/>
                      <a:pt x="4" y="2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1" y="7"/>
                      <a:pt x="4" y="8"/>
                      <a:pt x="2" y="11"/>
                    </a:cubicBezTo>
                    <a:cubicBezTo>
                      <a:pt x="0" y="14"/>
                      <a:pt x="2" y="17"/>
                      <a:pt x="2" y="22"/>
                    </a:cubicBezTo>
                    <a:cubicBezTo>
                      <a:pt x="2" y="26"/>
                      <a:pt x="2" y="59"/>
                      <a:pt x="2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79"/>
                      <a:pt x="48" y="78"/>
                      <a:pt x="49" y="77"/>
                    </a:cubicBezTo>
                    <a:cubicBezTo>
                      <a:pt x="51" y="76"/>
                      <a:pt x="53" y="79"/>
                      <a:pt x="53" y="79"/>
                    </a:cubicBezTo>
                    <a:cubicBezTo>
                      <a:pt x="62" y="79"/>
                      <a:pt x="62" y="79"/>
                      <a:pt x="62" y="79"/>
                    </a:cubicBezTo>
                    <a:cubicBezTo>
                      <a:pt x="62" y="79"/>
                      <a:pt x="64" y="81"/>
                      <a:pt x="67" y="81"/>
                    </a:cubicBezTo>
                    <a:cubicBezTo>
                      <a:pt x="69" y="81"/>
                      <a:pt x="68" y="77"/>
                      <a:pt x="70" y="77"/>
                    </a:cubicBezTo>
                    <a:cubicBezTo>
                      <a:pt x="74" y="77"/>
                      <a:pt x="73" y="72"/>
                      <a:pt x="76" y="72"/>
                    </a:cubicBezTo>
                    <a:cubicBezTo>
                      <a:pt x="78" y="72"/>
                      <a:pt x="78" y="73"/>
                      <a:pt x="80" y="70"/>
                    </a:cubicBezTo>
                    <a:cubicBezTo>
                      <a:pt x="80" y="69"/>
                      <a:pt x="80" y="69"/>
                      <a:pt x="80" y="69"/>
                    </a:cubicBezTo>
                    <a:cubicBezTo>
                      <a:pt x="80" y="68"/>
                      <a:pt x="80" y="67"/>
                      <a:pt x="80" y="66"/>
                    </a:cubicBezTo>
                    <a:cubicBezTo>
                      <a:pt x="80" y="62"/>
                      <a:pt x="78" y="63"/>
                      <a:pt x="77" y="58"/>
                    </a:cubicBezTo>
                    <a:cubicBezTo>
                      <a:pt x="75" y="53"/>
                      <a:pt x="69" y="46"/>
                      <a:pt x="69" y="43"/>
                    </a:cubicBezTo>
                    <a:cubicBezTo>
                      <a:pt x="69" y="40"/>
                      <a:pt x="65" y="38"/>
                      <a:pt x="65" y="36"/>
                    </a:cubicBezTo>
                    <a:cubicBezTo>
                      <a:pt x="65" y="32"/>
                      <a:pt x="63" y="32"/>
                      <a:pt x="60" y="27"/>
                    </a:cubicBezTo>
                    <a:cubicBezTo>
                      <a:pt x="57" y="22"/>
                      <a:pt x="56" y="14"/>
                      <a:pt x="57" y="14"/>
                    </a:cubicBezTo>
                    <a:cubicBezTo>
                      <a:pt x="58" y="14"/>
                      <a:pt x="60" y="21"/>
                      <a:pt x="61" y="23"/>
                    </a:cubicBezTo>
                    <a:cubicBezTo>
                      <a:pt x="63" y="26"/>
                      <a:pt x="67" y="33"/>
                      <a:pt x="69" y="33"/>
                    </a:cubicBezTo>
                    <a:cubicBezTo>
                      <a:pt x="71" y="33"/>
                      <a:pt x="72" y="22"/>
                      <a:pt x="73" y="22"/>
                    </a:cubicBezTo>
                    <a:cubicBezTo>
                      <a:pt x="73" y="22"/>
                      <a:pt x="73" y="23"/>
                      <a:pt x="74" y="23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967;p79">
                <a:extLst>
                  <a:ext uri="{FF2B5EF4-FFF2-40B4-BE49-F238E27FC236}">
                    <a16:creationId xmlns:a16="http://schemas.microsoft.com/office/drawing/2014/main" id="{9FD99C9E-3801-FC11-D472-875AE8F673B0}"/>
                  </a:ext>
                </a:extLst>
              </p:cNvPr>
              <p:cNvSpPr/>
              <p:nvPr/>
            </p:nvSpPr>
            <p:spPr>
              <a:xfrm>
                <a:off x="5897075" y="3194132"/>
                <a:ext cx="73403" cy="85637"/>
              </a:xfrm>
              <a:custGeom>
                <a:avLst/>
                <a:gdLst/>
                <a:ahLst/>
                <a:cxnLst/>
                <a:rect l="l" t="t" r="r" b="b"/>
                <a:pathLst>
                  <a:path w="11" h="13" extrusionOk="0">
                    <a:moveTo>
                      <a:pt x="9" y="5"/>
                    </a:moveTo>
                    <a:cubicBezTo>
                      <a:pt x="10" y="4"/>
                      <a:pt x="11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2" y="8"/>
                      <a:pt x="0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0"/>
                      <a:pt x="8" y="6"/>
                      <a:pt x="9" y="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968;p79">
                <a:extLst>
                  <a:ext uri="{FF2B5EF4-FFF2-40B4-BE49-F238E27FC236}">
                    <a16:creationId xmlns:a16="http://schemas.microsoft.com/office/drawing/2014/main" id="{726BDD72-B9E7-06C1-9E04-01FE9636CF83}"/>
                  </a:ext>
                </a:extLst>
              </p:cNvPr>
              <p:cNvSpPr/>
              <p:nvPr/>
            </p:nvSpPr>
            <p:spPr>
              <a:xfrm>
                <a:off x="5917464" y="3055481"/>
                <a:ext cx="346622" cy="273223"/>
              </a:xfrm>
              <a:custGeom>
                <a:avLst/>
                <a:gdLst/>
                <a:ahLst/>
                <a:cxnLst/>
                <a:rect l="l" t="t" r="r" b="b"/>
                <a:pathLst>
                  <a:path w="52" h="41" extrusionOk="0">
                    <a:moveTo>
                      <a:pt x="6" y="26"/>
                    </a:moveTo>
                    <a:cubicBezTo>
                      <a:pt x="5" y="27"/>
                      <a:pt x="2" y="31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13" y="37"/>
                      <a:pt x="15" y="36"/>
                    </a:cubicBezTo>
                    <a:cubicBezTo>
                      <a:pt x="17" y="36"/>
                      <a:pt x="41" y="24"/>
                      <a:pt x="41" y="24"/>
                    </a:cubicBezTo>
                    <a:cubicBezTo>
                      <a:pt x="41" y="24"/>
                      <a:pt x="43" y="21"/>
                      <a:pt x="43" y="20"/>
                    </a:cubicBezTo>
                    <a:cubicBezTo>
                      <a:pt x="43" y="18"/>
                      <a:pt x="43" y="15"/>
                      <a:pt x="43" y="13"/>
                    </a:cubicBezTo>
                    <a:cubicBezTo>
                      <a:pt x="44" y="13"/>
                      <a:pt x="42" y="10"/>
                      <a:pt x="43" y="8"/>
                    </a:cubicBezTo>
                    <a:cubicBezTo>
                      <a:pt x="43" y="5"/>
                      <a:pt x="47" y="4"/>
                      <a:pt x="47" y="4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5" y="1"/>
                      <a:pt x="41" y="1"/>
                    </a:cubicBezTo>
                    <a:cubicBezTo>
                      <a:pt x="36" y="1"/>
                      <a:pt x="35" y="4"/>
                      <a:pt x="30" y="4"/>
                    </a:cubicBezTo>
                    <a:cubicBezTo>
                      <a:pt x="26" y="4"/>
                      <a:pt x="23" y="5"/>
                      <a:pt x="22" y="4"/>
                    </a:cubicBezTo>
                    <a:cubicBezTo>
                      <a:pt x="21" y="2"/>
                      <a:pt x="20" y="3"/>
                      <a:pt x="17" y="5"/>
                    </a:cubicBezTo>
                    <a:cubicBezTo>
                      <a:pt x="14" y="6"/>
                      <a:pt x="12" y="6"/>
                      <a:pt x="11" y="5"/>
                    </a:cubicBezTo>
                    <a:cubicBezTo>
                      <a:pt x="9" y="3"/>
                      <a:pt x="8" y="5"/>
                      <a:pt x="7" y="6"/>
                    </a:cubicBezTo>
                    <a:cubicBezTo>
                      <a:pt x="7" y="8"/>
                      <a:pt x="8" y="11"/>
                      <a:pt x="3" y="12"/>
                    </a:cubicBezTo>
                    <a:cubicBezTo>
                      <a:pt x="2" y="13"/>
                      <a:pt x="2" y="14"/>
                      <a:pt x="3" y="15"/>
                    </a:cubicBezTo>
                    <a:cubicBezTo>
                      <a:pt x="4" y="17"/>
                      <a:pt x="2" y="18"/>
                      <a:pt x="2" y="21"/>
                    </a:cubicBezTo>
                    <a:cubicBezTo>
                      <a:pt x="8" y="21"/>
                      <a:pt x="7" y="25"/>
                      <a:pt x="6" y="2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973;p79">
                <a:extLst>
                  <a:ext uri="{FF2B5EF4-FFF2-40B4-BE49-F238E27FC236}">
                    <a16:creationId xmlns:a16="http://schemas.microsoft.com/office/drawing/2014/main" id="{8D1430F7-A5C1-83C5-1363-B6F897A491B8}"/>
                  </a:ext>
                </a:extLst>
              </p:cNvPr>
              <p:cNvSpPr/>
              <p:nvPr/>
            </p:nvSpPr>
            <p:spPr>
              <a:xfrm>
                <a:off x="5892995" y="3316474"/>
                <a:ext cx="24467" cy="73403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 extrusionOk="0">
                    <a:moveTo>
                      <a:pt x="2" y="0"/>
                    </a:moveTo>
                    <a:cubicBezTo>
                      <a:pt x="1" y="1"/>
                      <a:pt x="0" y="5"/>
                      <a:pt x="0" y="6"/>
                    </a:cubicBezTo>
                    <a:cubicBezTo>
                      <a:pt x="0" y="7"/>
                      <a:pt x="1" y="9"/>
                      <a:pt x="3" y="11"/>
                    </a:cubicBezTo>
                    <a:cubicBezTo>
                      <a:pt x="4" y="8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974;p79">
                <a:extLst>
                  <a:ext uri="{FF2B5EF4-FFF2-40B4-BE49-F238E27FC236}">
                    <a16:creationId xmlns:a16="http://schemas.microsoft.com/office/drawing/2014/main" id="{FE1F59A3-6463-F6B8-D3FA-C1A443C5510C}"/>
                  </a:ext>
                </a:extLst>
              </p:cNvPr>
              <p:cNvSpPr/>
              <p:nvPr/>
            </p:nvSpPr>
            <p:spPr>
              <a:xfrm>
                <a:off x="5844056" y="3275688"/>
                <a:ext cx="73403" cy="203895"/>
              </a:xfrm>
              <a:custGeom>
                <a:avLst/>
                <a:gdLst/>
                <a:ahLst/>
                <a:cxnLst/>
                <a:rect l="l" t="t" r="r" b="b"/>
                <a:pathLst>
                  <a:path w="11" h="31" extrusionOk="0">
                    <a:moveTo>
                      <a:pt x="6" y="30"/>
                    </a:moveTo>
                    <a:cubicBezTo>
                      <a:pt x="6" y="30"/>
                      <a:pt x="6" y="31"/>
                      <a:pt x="7" y="31"/>
                    </a:cubicBezTo>
                    <a:cubicBezTo>
                      <a:pt x="7" y="26"/>
                      <a:pt x="8" y="21"/>
                      <a:pt x="9" y="20"/>
                    </a:cubicBezTo>
                    <a:cubicBezTo>
                      <a:pt x="10" y="19"/>
                      <a:pt x="10" y="18"/>
                      <a:pt x="10" y="16"/>
                    </a:cubicBezTo>
                    <a:cubicBezTo>
                      <a:pt x="8" y="14"/>
                      <a:pt x="7" y="13"/>
                      <a:pt x="7" y="12"/>
                    </a:cubicBezTo>
                    <a:cubicBezTo>
                      <a:pt x="7" y="11"/>
                      <a:pt x="8" y="7"/>
                      <a:pt x="9" y="6"/>
                    </a:cubicBezTo>
                    <a:cubicBezTo>
                      <a:pt x="9" y="6"/>
                      <a:pt x="10" y="6"/>
                      <a:pt x="11" y="6"/>
                    </a:cubicBezTo>
                    <a:cubicBezTo>
                      <a:pt x="11" y="5"/>
                      <a:pt x="11" y="3"/>
                      <a:pt x="11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7" y="3"/>
                      <a:pt x="7" y="3"/>
                    </a:cubicBezTo>
                    <a:cubicBezTo>
                      <a:pt x="6" y="7"/>
                      <a:pt x="2" y="14"/>
                      <a:pt x="0" y="16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975;p79">
                <a:extLst>
                  <a:ext uri="{FF2B5EF4-FFF2-40B4-BE49-F238E27FC236}">
                    <a16:creationId xmlns:a16="http://schemas.microsoft.com/office/drawing/2014/main" id="{75525D33-A600-80A9-F74C-6AF387517C47}"/>
                  </a:ext>
                </a:extLst>
              </p:cNvPr>
              <p:cNvSpPr/>
              <p:nvPr/>
            </p:nvSpPr>
            <p:spPr>
              <a:xfrm>
                <a:off x="5892995" y="3275688"/>
                <a:ext cx="199817" cy="224284"/>
              </a:xfrm>
              <a:custGeom>
                <a:avLst/>
                <a:gdLst/>
                <a:ahLst/>
                <a:cxnLst/>
                <a:rect l="l" t="t" r="r" b="b"/>
                <a:pathLst>
                  <a:path w="30" h="34" extrusionOk="0">
                    <a:moveTo>
                      <a:pt x="29" y="0"/>
                    </a:moveTo>
                    <a:cubicBezTo>
                      <a:pt x="24" y="2"/>
                      <a:pt x="19" y="3"/>
                      <a:pt x="19" y="3"/>
                    </a:cubicBezTo>
                    <a:cubicBezTo>
                      <a:pt x="17" y="4"/>
                      <a:pt x="12" y="8"/>
                      <a:pt x="12" y="8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4"/>
                      <a:pt x="4" y="7"/>
                      <a:pt x="4" y="8"/>
                    </a:cubicBezTo>
                    <a:cubicBezTo>
                      <a:pt x="4" y="10"/>
                      <a:pt x="4" y="18"/>
                      <a:pt x="2" y="20"/>
                    </a:cubicBezTo>
                    <a:cubicBezTo>
                      <a:pt x="1" y="21"/>
                      <a:pt x="0" y="26"/>
                      <a:pt x="0" y="31"/>
                    </a:cubicBezTo>
                    <a:cubicBezTo>
                      <a:pt x="2" y="32"/>
                      <a:pt x="5" y="34"/>
                      <a:pt x="7" y="34"/>
                    </a:cubicBezTo>
                    <a:cubicBezTo>
                      <a:pt x="9" y="34"/>
                      <a:pt x="12" y="31"/>
                      <a:pt x="12" y="29"/>
                    </a:cubicBezTo>
                    <a:cubicBezTo>
                      <a:pt x="12" y="27"/>
                      <a:pt x="15" y="27"/>
                      <a:pt x="17" y="27"/>
                    </a:cubicBezTo>
                    <a:cubicBezTo>
                      <a:pt x="19" y="27"/>
                      <a:pt x="19" y="25"/>
                      <a:pt x="21" y="24"/>
                    </a:cubicBezTo>
                    <a:cubicBezTo>
                      <a:pt x="23" y="23"/>
                      <a:pt x="18" y="18"/>
                      <a:pt x="16" y="17"/>
                    </a:cubicBezTo>
                    <a:cubicBezTo>
                      <a:pt x="14" y="16"/>
                      <a:pt x="17" y="13"/>
                      <a:pt x="23" y="13"/>
                    </a:cubicBezTo>
                    <a:cubicBezTo>
                      <a:pt x="29" y="13"/>
                      <a:pt x="28" y="10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8"/>
                      <a:pt x="29" y="4"/>
                      <a:pt x="29" y="3"/>
                    </a:cubicBezTo>
                    <a:cubicBezTo>
                      <a:pt x="29" y="2"/>
                      <a:pt x="29" y="1"/>
                      <a:pt x="29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978;p79">
                <a:extLst>
                  <a:ext uri="{FF2B5EF4-FFF2-40B4-BE49-F238E27FC236}">
                    <a16:creationId xmlns:a16="http://schemas.microsoft.com/office/drawing/2014/main" id="{8CCD9107-2B4F-2848-BEAB-C3193C41EDC9}"/>
                  </a:ext>
                </a:extLst>
              </p:cNvPr>
              <p:cNvSpPr/>
              <p:nvPr/>
            </p:nvSpPr>
            <p:spPr>
              <a:xfrm>
                <a:off x="5448506" y="2761874"/>
                <a:ext cx="925683" cy="375168"/>
              </a:xfrm>
              <a:custGeom>
                <a:avLst/>
                <a:gdLst/>
                <a:ahLst/>
                <a:cxnLst/>
                <a:rect l="l" t="t" r="r" b="b"/>
                <a:pathLst>
                  <a:path w="140" h="56" extrusionOk="0">
                    <a:moveTo>
                      <a:pt x="136" y="39"/>
                    </a:moveTo>
                    <a:cubicBezTo>
                      <a:pt x="135" y="39"/>
                      <a:pt x="137" y="32"/>
                      <a:pt x="136" y="31"/>
                    </a:cubicBezTo>
                    <a:cubicBezTo>
                      <a:pt x="136" y="30"/>
                      <a:pt x="135" y="25"/>
                      <a:pt x="136" y="25"/>
                    </a:cubicBezTo>
                    <a:cubicBezTo>
                      <a:pt x="138" y="25"/>
                      <a:pt x="136" y="21"/>
                      <a:pt x="138" y="21"/>
                    </a:cubicBezTo>
                    <a:cubicBezTo>
                      <a:pt x="138" y="19"/>
                      <a:pt x="137" y="19"/>
                      <a:pt x="137" y="19"/>
                    </a:cubicBezTo>
                    <a:cubicBezTo>
                      <a:pt x="135" y="18"/>
                      <a:pt x="133" y="19"/>
                      <a:pt x="131" y="16"/>
                    </a:cubicBezTo>
                    <a:cubicBezTo>
                      <a:pt x="130" y="13"/>
                      <a:pt x="131" y="12"/>
                      <a:pt x="129" y="9"/>
                    </a:cubicBezTo>
                    <a:cubicBezTo>
                      <a:pt x="127" y="6"/>
                      <a:pt x="126" y="4"/>
                      <a:pt x="124" y="6"/>
                    </a:cubicBezTo>
                    <a:cubicBezTo>
                      <a:pt x="123" y="6"/>
                      <a:pt x="120" y="6"/>
                      <a:pt x="116" y="6"/>
                    </a:cubicBezTo>
                    <a:cubicBezTo>
                      <a:pt x="112" y="8"/>
                      <a:pt x="105" y="11"/>
                      <a:pt x="102" y="10"/>
                    </a:cubicBezTo>
                    <a:cubicBezTo>
                      <a:pt x="99" y="9"/>
                      <a:pt x="94" y="10"/>
                      <a:pt x="89" y="10"/>
                    </a:cubicBezTo>
                    <a:cubicBezTo>
                      <a:pt x="86" y="10"/>
                      <a:pt x="84" y="7"/>
                      <a:pt x="81" y="7"/>
                    </a:cubicBezTo>
                    <a:cubicBezTo>
                      <a:pt x="77" y="7"/>
                      <a:pt x="77" y="5"/>
                      <a:pt x="74" y="5"/>
                    </a:cubicBezTo>
                    <a:cubicBezTo>
                      <a:pt x="71" y="5"/>
                      <a:pt x="74" y="3"/>
                      <a:pt x="63" y="2"/>
                    </a:cubicBezTo>
                    <a:cubicBezTo>
                      <a:pt x="52" y="0"/>
                      <a:pt x="44" y="6"/>
                      <a:pt x="40" y="8"/>
                    </a:cubicBezTo>
                    <a:cubicBezTo>
                      <a:pt x="37" y="11"/>
                      <a:pt x="25" y="8"/>
                      <a:pt x="24" y="9"/>
                    </a:cubicBezTo>
                    <a:cubicBezTo>
                      <a:pt x="23" y="10"/>
                      <a:pt x="24" y="14"/>
                      <a:pt x="21" y="15"/>
                    </a:cubicBezTo>
                    <a:cubicBezTo>
                      <a:pt x="16" y="17"/>
                      <a:pt x="8" y="15"/>
                      <a:pt x="5" y="17"/>
                    </a:cubicBezTo>
                    <a:cubicBezTo>
                      <a:pt x="1" y="18"/>
                      <a:pt x="0" y="22"/>
                      <a:pt x="3" y="22"/>
                    </a:cubicBezTo>
                    <a:cubicBezTo>
                      <a:pt x="6" y="21"/>
                      <a:pt x="7" y="23"/>
                      <a:pt x="6" y="24"/>
                    </a:cubicBezTo>
                    <a:cubicBezTo>
                      <a:pt x="5" y="25"/>
                      <a:pt x="9" y="29"/>
                      <a:pt x="7" y="30"/>
                    </a:cubicBezTo>
                    <a:cubicBezTo>
                      <a:pt x="5" y="31"/>
                      <a:pt x="5" y="33"/>
                      <a:pt x="7" y="35"/>
                    </a:cubicBezTo>
                    <a:cubicBezTo>
                      <a:pt x="9" y="36"/>
                      <a:pt x="10" y="39"/>
                      <a:pt x="7" y="39"/>
                    </a:cubicBezTo>
                    <a:cubicBezTo>
                      <a:pt x="5" y="39"/>
                      <a:pt x="11" y="42"/>
                      <a:pt x="11" y="43"/>
                    </a:cubicBezTo>
                    <a:cubicBezTo>
                      <a:pt x="11" y="44"/>
                      <a:pt x="16" y="45"/>
                      <a:pt x="16" y="45"/>
                    </a:cubicBezTo>
                    <a:cubicBezTo>
                      <a:pt x="16" y="47"/>
                      <a:pt x="17" y="47"/>
                      <a:pt x="20" y="46"/>
                    </a:cubicBezTo>
                    <a:cubicBezTo>
                      <a:pt x="22" y="46"/>
                      <a:pt x="23" y="49"/>
                      <a:pt x="24" y="52"/>
                    </a:cubicBezTo>
                    <a:cubicBezTo>
                      <a:pt x="25" y="54"/>
                      <a:pt x="34" y="52"/>
                      <a:pt x="34" y="50"/>
                    </a:cubicBezTo>
                    <a:cubicBezTo>
                      <a:pt x="34" y="47"/>
                      <a:pt x="37" y="46"/>
                      <a:pt x="39" y="47"/>
                    </a:cubicBezTo>
                    <a:cubicBezTo>
                      <a:pt x="43" y="47"/>
                      <a:pt x="48" y="52"/>
                      <a:pt x="49" y="53"/>
                    </a:cubicBezTo>
                    <a:cubicBezTo>
                      <a:pt x="51" y="54"/>
                      <a:pt x="55" y="52"/>
                      <a:pt x="58" y="52"/>
                    </a:cubicBezTo>
                    <a:cubicBezTo>
                      <a:pt x="60" y="52"/>
                      <a:pt x="63" y="48"/>
                      <a:pt x="64" y="47"/>
                    </a:cubicBezTo>
                    <a:cubicBezTo>
                      <a:pt x="66" y="46"/>
                      <a:pt x="68" y="50"/>
                      <a:pt x="70" y="49"/>
                    </a:cubicBezTo>
                    <a:cubicBezTo>
                      <a:pt x="73" y="47"/>
                      <a:pt x="74" y="46"/>
                      <a:pt x="76" y="47"/>
                    </a:cubicBezTo>
                    <a:cubicBezTo>
                      <a:pt x="77" y="48"/>
                      <a:pt x="73" y="51"/>
                      <a:pt x="74" y="53"/>
                    </a:cubicBezTo>
                    <a:cubicBezTo>
                      <a:pt x="74" y="54"/>
                      <a:pt x="74" y="55"/>
                      <a:pt x="74" y="56"/>
                    </a:cubicBezTo>
                    <a:cubicBezTo>
                      <a:pt x="79" y="55"/>
                      <a:pt x="78" y="52"/>
                      <a:pt x="78" y="50"/>
                    </a:cubicBezTo>
                    <a:cubicBezTo>
                      <a:pt x="79" y="49"/>
                      <a:pt x="80" y="47"/>
                      <a:pt x="82" y="49"/>
                    </a:cubicBezTo>
                    <a:cubicBezTo>
                      <a:pt x="83" y="50"/>
                      <a:pt x="85" y="50"/>
                      <a:pt x="88" y="49"/>
                    </a:cubicBezTo>
                    <a:cubicBezTo>
                      <a:pt x="91" y="47"/>
                      <a:pt x="92" y="46"/>
                      <a:pt x="93" y="48"/>
                    </a:cubicBezTo>
                    <a:cubicBezTo>
                      <a:pt x="94" y="49"/>
                      <a:pt x="97" y="48"/>
                      <a:pt x="101" y="48"/>
                    </a:cubicBezTo>
                    <a:cubicBezTo>
                      <a:pt x="106" y="48"/>
                      <a:pt x="107" y="45"/>
                      <a:pt x="111" y="45"/>
                    </a:cubicBezTo>
                    <a:cubicBezTo>
                      <a:pt x="116" y="45"/>
                      <a:pt x="120" y="44"/>
                      <a:pt x="120" y="44"/>
                    </a:cubicBezTo>
                    <a:cubicBezTo>
                      <a:pt x="123" y="45"/>
                      <a:pt x="123" y="45"/>
                      <a:pt x="123" y="45"/>
                    </a:cubicBezTo>
                    <a:cubicBezTo>
                      <a:pt x="123" y="44"/>
                      <a:pt x="123" y="43"/>
                      <a:pt x="125" y="43"/>
                    </a:cubicBezTo>
                    <a:cubicBezTo>
                      <a:pt x="129" y="42"/>
                      <a:pt x="131" y="45"/>
                      <a:pt x="133" y="44"/>
                    </a:cubicBezTo>
                    <a:cubicBezTo>
                      <a:pt x="134" y="43"/>
                      <a:pt x="140" y="49"/>
                      <a:pt x="140" y="45"/>
                    </a:cubicBezTo>
                    <a:cubicBezTo>
                      <a:pt x="140" y="44"/>
                      <a:pt x="138" y="39"/>
                      <a:pt x="136" y="39"/>
                    </a:cubicBezTo>
                    <a:close/>
                    <a:moveTo>
                      <a:pt x="12" y="10"/>
                    </a:moveTo>
                    <a:cubicBezTo>
                      <a:pt x="15" y="9"/>
                      <a:pt x="22" y="11"/>
                      <a:pt x="23" y="9"/>
                    </a:cubicBezTo>
                    <a:cubicBezTo>
                      <a:pt x="24" y="8"/>
                      <a:pt x="19" y="6"/>
                      <a:pt x="17" y="5"/>
                    </a:cubicBezTo>
                    <a:cubicBezTo>
                      <a:pt x="16" y="4"/>
                      <a:pt x="15" y="3"/>
                      <a:pt x="15" y="1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1" y="1"/>
                      <a:pt x="6" y="1"/>
                      <a:pt x="5" y="2"/>
                    </a:cubicBezTo>
                    <a:cubicBezTo>
                      <a:pt x="4" y="2"/>
                      <a:pt x="5" y="5"/>
                      <a:pt x="5" y="6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3" y="11"/>
                      <a:pt x="2" y="12"/>
                      <a:pt x="1" y="13"/>
                    </a:cubicBezTo>
                    <a:cubicBezTo>
                      <a:pt x="3" y="14"/>
                      <a:pt x="4" y="15"/>
                      <a:pt x="6" y="15"/>
                    </a:cubicBezTo>
                    <a:cubicBezTo>
                      <a:pt x="9" y="15"/>
                      <a:pt x="10" y="11"/>
                      <a:pt x="12" y="1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011;p79">
                <a:extLst>
                  <a:ext uri="{FF2B5EF4-FFF2-40B4-BE49-F238E27FC236}">
                    <a16:creationId xmlns:a16="http://schemas.microsoft.com/office/drawing/2014/main" id="{04C92772-838A-C4EC-CC4B-E114E836D657}"/>
                  </a:ext>
                </a:extLst>
              </p:cNvPr>
              <p:cNvSpPr/>
              <p:nvPr/>
            </p:nvSpPr>
            <p:spPr>
              <a:xfrm>
                <a:off x="5872603" y="3340933"/>
                <a:ext cx="1039866" cy="835973"/>
              </a:xfrm>
              <a:custGeom>
                <a:avLst/>
                <a:gdLst/>
                <a:ahLst/>
                <a:cxnLst/>
                <a:rect l="l" t="t" r="r" b="b"/>
                <a:pathLst>
                  <a:path w="157" h="126" extrusionOk="0">
                    <a:moveTo>
                      <a:pt x="94" y="27"/>
                    </a:moveTo>
                    <a:cubicBezTo>
                      <a:pt x="94" y="27"/>
                      <a:pt x="82" y="25"/>
                      <a:pt x="81" y="25"/>
                    </a:cubicBezTo>
                    <a:cubicBezTo>
                      <a:pt x="80" y="25"/>
                      <a:pt x="75" y="24"/>
                      <a:pt x="72" y="22"/>
                    </a:cubicBezTo>
                    <a:cubicBezTo>
                      <a:pt x="70" y="19"/>
                      <a:pt x="57" y="10"/>
                      <a:pt x="55" y="9"/>
                    </a:cubicBezTo>
                    <a:cubicBezTo>
                      <a:pt x="52" y="7"/>
                      <a:pt x="43" y="1"/>
                      <a:pt x="40" y="0"/>
                    </a:cubicBezTo>
                    <a:cubicBezTo>
                      <a:pt x="37" y="0"/>
                      <a:pt x="37" y="0"/>
                      <a:pt x="34" y="0"/>
                    </a:cubicBezTo>
                    <a:cubicBezTo>
                      <a:pt x="31" y="0"/>
                      <a:pt x="32" y="3"/>
                      <a:pt x="26" y="3"/>
                    </a:cubicBezTo>
                    <a:cubicBezTo>
                      <a:pt x="20" y="3"/>
                      <a:pt x="17" y="6"/>
                      <a:pt x="19" y="7"/>
                    </a:cubicBezTo>
                    <a:cubicBezTo>
                      <a:pt x="21" y="8"/>
                      <a:pt x="26" y="13"/>
                      <a:pt x="24" y="14"/>
                    </a:cubicBezTo>
                    <a:cubicBezTo>
                      <a:pt x="22" y="15"/>
                      <a:pt x="22" y="17"/>
                      <a:pt x="20" y="17"/>
                    </a:cubicBezTo>
                    <a:cubicBezTo>
                      <a:pt x="18" y="17"/>
                      <a:pt x="15" y="17"/>
                      <a:pt x="15" y="19"/>
                    </a:cubicBezTo>
                    <a:cubicBezTo>
                      <a:pt x="15" y="21"/>
                      <a:pt x="12" y="24"/>
                      <a:pt x="10" y="24"/>
                    </a:cubicBezTo>
                    <a:cubicBezTo>
                      <a:pt x="8" y="24"/>
                      <a:pt x="4" y="22"/>
                      <a:pt x="2" y="2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0" y="32"/>
                      <a:pt x="2" y="33"/>
                    </a:cubicBezTo>
                    <a:cubicBezTo>
                      <a:pt x="4" y="34"/>
                      <a:pt x="5" y="37"/>
                      <a:pt x="8" y="41"/>
                    </a:cubicBezTo>
                    <a:cubicBezTo>
                      <a:pt x="11" y="44"/>
                      <a:pt x="19" y="54"/>
                      <a:pt x="19" y="57"/>
                    </a:cubicBezTo>
                    <a:cubicBezTo>
                      <a:pt x="19" y="60"/>
                      <a:pt x="20" y="63"/>
                      <a:pt x="24" y="66"/>
                    </a:cubicBezTo>
                    <a:cubicBezTo>
                      <a:pt x="29" y="68"/>
                      <a:pt x="29" y="72"/>
                      <a:pt x="31" y="74"/>
                    </a:cubicBezTo>
                    <a:cubicBezTo>
                      <a:pt x="34" y="76"/>
                      <a:pt x="33" y="78"/>
                      <a:pt x="34" y="82"/>
                    </a:cubicBezTo>
                    <a:cubicBezTo>
                      <a:pt x="34" y="87"/>
                      <a:pt x="35" y="92"/>
                      <a:pt x="39" y="94"/>
                    </a:cubicBezTo>
                    <a:cubicBezTo>
                      <a:pt x="43" y="97"/>
                      <a:pt x="46" y="100"/>
                      <a:pt x="47" y="104"/>
                    </a:cubicBezTo>
                    <a:cubicBezTo>
                      <a:pt x="49" y="109"/>
                      <a:pt x="52" y="113"/>
                      <a:pt x="55" y="115"/>
                    </a:cubicBezTo>
                    <a:cubicBezTo>
                      <a:pt x="57" y="118"/>
                      <a:pt x="56" y="119"/>
                      <a:pt x="57" y="121"/>
                    </a:cubicBezTo>
                    <a:cubicBezTo>
                      <a:pt x="58" y="122"/>
                      <a:pt x="58" y="124"/>
                      <a:pt x="59" y="126"/>
                    </a:cubicBezTo>
                    <a:cubicBezTo>
                      <a:pt x="61" y="125"/>
                      <a:pt x="63" y="124"/>
                      <a:pt x="63" y="124"/>
                    </a:cubicBezTo>
                    <a:cubicBezTo>
                      <a:pt x="63" y="123"/>
                      <a:pt x="62" y="121"/>
                      <a:pt x="63" y="120"/>
                    </a:cubicBezTo>
                    <a:cubicBezTo>
                      <a:pt x="63" y="119"/>
                      <a:pt x="65" y="117"/>
                      <a:pt x="66" y="117"/>
                    </a:cubicBezTo>
                    <a:cubicBezTo>
                      <a:pt x="67" y="116"/>
                      <a:pt x="69" y="118"/>
                      <a:pt x="71" y="118"/>
                    </a:cubicBezTo>
                    <a:cubicBezTo>
                      <a:pt x="74" y="117"/>
                      <a:pt x="80" y="118"/>
                      <a:pt x="81" y="119"/>
                    </a:cubicBezTo>
                    <a:cubicBezTo>
                      <a:pt x="82" y="119"/>
                      <a:pt x="89" y="119"/>
                      <a:pt x="91" y="120"/>
                    </a:cubicBezTo>
                    <a:cubicBezTo>
                      <a:pt x="93" y="122"/>
                      <a:pt x="94" y="121"/>
                      <a:pt x="96" y="118"/>
                    </a:cubicBezTo>
                    <a:cubicBezTo>
                      <a:pt x="97" y="115"/>
                      <a:pt x="106" y="109"/>
                      <a:pt x="107" y="108"/>
                    </a:cubicBezTo>
                    <a:cubicBezTo>
                      <a:pt x="108" y="108"/>
                      <a:pt x="118" y="108"/>
                      <a:pt x="122" y="108"/>
                    </a:cubicBezTo>
                    <a:cubicBezTo>
                      <a:pt x="126" y="107"/>
                      <a:pt x="151" y="99"/>
                      <a:pt x="152" y="98"/>
                    </a:cubicBezTo>
                    <a:cubicBezTo>
                      <a:pt x="153" y="97"/>
                      <a:pt x="157" y="84"/>
                      <a:pt x="157" y="82"/>
                    </a:cubicBezTo>
                    <a:cubicBezTo>
                      <a:pt x="157" y="81"/>
                      <a:pt x="155" y="77"/>
                      <a:pt x="154" y="77"/>
                    </a:cubicBezTo>
                    <a:cubicBezTo>
                      <a:pt x="152" y="78"/>
                      <a:pt x="136" y="76"/>
                      <a:pt x="134" y="75"/>
                    </a:cubicBezTo>
                    <a:cubicBezTo>
                      <a:pt x="134" y="75"/>
                      <a:pt x="130" y="71"/>
                      <a:pt x="129" y="67"/>
                    </a:cubicBezTo>
                    <a:cubicBezTo>
                      <a:pt x="128" y="66"/>
                      <a:pt x="127" y="64"/>
                      <a:pt x="126" y="62"/>
                    </a:cubicBezTo>
                    <a:cubicBezTo>
                      <a:pt x="124" y="63"/>
                      <a:pt x="121" y="62"/>
                      <a:pt x="119" y="58"/>
                    </a:cubicBezTo>
                    <a:cubicBezTo>
                      <a:pt x="118" y="57"/>
                      <a:pt x="115" y="52"/>
                      <a:pt x="116" y="50"/>
                    </a:cubicBezTo>
                    <a:cubicBezTo>
                      <a:pt x="118" y="48"/>
                      <a:pt x="115" y="44"/>
                      <a:pt x="112" y="41"/>
                    </a:cubicBezTo>
                    <a:cubicBezTo>
                      <a:pt x="110" y="40"/>
                      <a:pt x="106" y="36"/>
                      <a:pt x="105" y="33"/>
                    </a:cubicBezTo>
                    <a:cubicBezTo>
                      <a:pt x="105" y="32"/>
                      <a:pt x="105" y="31"/>
                      <a:pt x="104" y="29"/>
                    </a:cubicBezTo>
                    <a:cubicBezTo>
                      <a:pt x="98" y="29"/>
                      <a:pt x="98" y="29"/>
                      <a:pt x="98" y="29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012;p79">
                <a:extLst>
                  <a:ext uri="{FF2B5EF4-FFF2-40B4-BE49-F238E27FC236}">
                    <a16:creationId xmlns:a16="http://schemas.microsoft.com/office/drawing/2014/main" id="{A1B390DA-D58F-56E1-9F7A-6A6109DF9DB5}"/>
                  </a:ext>
                </a:extLst>
              </p:cNvPr>
              <p:cNvSpPr/>
              <p:nvPr/>
            </p:nvSpPr>
            <p:spPr>
              <a:xfrm>
                <a:off x="6728958" y="3728343"/>
                <a:ext cx="391477" cy="444496"/>
              </a:xfrm>
              <a:custGeom>
                <a:avLst/>
                <a:gdLst/>
                <a:ahLst/>
                <a:cxnLst/>
                <a:rect l="l" t="t" r="r" b="b"/>
                <a:pathLst>
                  <a:path w="59" h="67" extrusionOk="0">
                    <a:moveTo>
                      <a:pt x="30" y="1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9"/>
                      <a:pt x="24" y="18"/>
                    </a:cubicBezTo>
                    <a:cubicBezTo>
                      <a:pt x="26" y="18"/>
                      <a:pt x="28" y="23"/>
                      <a:pt x="28" y="24"/>
                    </a:cubicBezTo>
                    <a:cubicBezTo>
                      <a:pt x="28" y="26"/>
                      <a:pt x="23" y="39"/>
                      <a:pt x="23" y="40"/>
                    </a:cubicBezTo>
                    <a:cubicBezTo>
                      <a:pt x="22" y="41"/>
                      <a:pt x="9" y="44"/>
                      <a:pt x="0" y="47"/>
                    </a:cubicBezTo>
                    <a:cubicBezTo>
                      <a:pt x="2" y="52"/>
                      <a:pt x="6" y="59"/>
                      <a:pt x="10" y="67"/>
                    </a:cubicBezTo>
                    <a:cubicBezTo>
                      <a:pt x="10" y="66"/>
                      <a:pt x="11" y="66"/>
                      <a:pt x="11" y="66"/>
                    </a:cubicBezTo>
                    <a:cubicBezTo>
                      <a:pt x="15" y="63"/>
                      <a:pt x="20" y="64"/>
                      <a:pt x="23" y="63"/>
                    </a:cubicBezTo>
                    <a:cubicBezTo>
                      <a:pt x="26" y="62"/>
                      <a:pt x="23" y="60"/>
                      <a:pt x="26" y="57"/>
                    </a:cubicBezTo>
                    <a:cubicBezTo>
                      <a:pt x="29" y="56"/>
                      <a:pt x="33" y="56"/>
                      <a:pt x="35" y="56"/>
                    </a:cubicBezTo>
                    <a:cubicBezTo>
                      <a:pt x="35" y="56"/>
                      <a:pt x="36" y="50"/>
                      <a:pt x="39" y="49"/>
                    </a:cubicBezTo>
                    <a:cubicBezTo>
                      <a:pt x="41" y="48"/>
                      <a:pt x="44" y="49"/>
                      <a:pt x="44" y="47"/>
                    </a:cubicBezTo>
                    <a:cubicBezTo>
                      <a:pt x="44" y="44"/>
                      <a:pt x="44" y="37"/>
                      <a:pt x="47" y="37"/>
                    </a:cubicBezTo>
                    <a:cubicBezTo>
                      <a:pt x="48" y="36"/>
                      <a:pt x="52" y="34"/>
                      <a:pt x="52" y="32"/>
                    </a:cubicBezTo>
                    <a:cubicBezTo>
                      <a:pt x="52" y="31"/>
                      <a:pt x="57" y="27"/>
                      <a:pt x="59" y="24"/>
                    </a:cubicBezTo>
                    <a:cubicBezTo>
                      <a:pt x="59" y="21"/>
                      <a:pt x="59" y="20"/>
                      <a:pt x="58" y="20"/>
                    </a:cubicBezTo>
                    <a:cubicBezTo>
                      <a:pt x="56" y="19"/>
                      <a:pt x="52" y="14"/>
                      <a:pt x="51" y="12"/>
                    </a:cubicBezTo>
                    <a:cubicBezTo>
                      <a:pt x="50" y="10"/>
                      <a:pt x="45" y="11"/>
                      <a:pt x="39" y="7"/>
                    </a:cubicBezTo>
                    <a:cubicBezTo>
                      <a:pt x="37" y="6"/>
                      <a:pt x="35" y="3"/>
                      <a:pt x="35" y="0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013;p79">
                <a:extLst>
                  <a:ext uri="{FF2B5EF4-FFF2-40B4-BE49-F238E27FC236}">
                    <a16:creationId xmlns:a16="http://schemas.microsoft.com/office/drawing/2014/main" id="{4CB530EE-15E2-4483-2F2A-B49AE390A330}"/>
                  </a:ext>
                </a:extLst>
              </p:cNvPr>
              <p:cNvSpPr/>
              <p:nvPr/>
            </p:nvSpPr>
            <p:spPr>
              <a:xfrm>
                <a:off x="6659633" y="3675326"/>
                <a:ext cx="61169" cy="85637"/>
              </a:xfrm>
              <a:custGeom>
                <a:avLst/>
                <a:gdLst/>
                <a:ahLst/>
                <a:cxnLst/>
                <a:rect l="l" t="t" r="r" b="b"/>
                <a:pathLst>
                  <a:path w="9" h="13" extrusionOk="0">
                    <a:moveTo>
                      <a:pt x="7" y="12"/>
                    </a:moveTo>
                    <a:cubicBezTo>
                      <a:pt x="7" y="12"/>
                      <a:pt x="7" y="11"/>
                      <a:pt x="7" y="10"/>
                    </a:cubicBezTo>
                    <a:cubicBezTo>
                      <a:pt x="9" y="8"/>
                      <a:pt x="9" y="2"/>
                      <a:pt x="6" y="1"/>
                    </a:cubicBezTo>
                    <a:cubicBezTo>
                      <a:pt x="3" y="0"/>
                      <a:pt x="1" y="6"/>
                      <a:pt x="1" y="8"/>
                    </a:cubicBezTo>
                    <a:cubicBezTo>
                      <a:pt x="1" y="8"/>
                      <a:pt x="1" y="8"/>
                      <a:pt x="0" y="8"/>
                    </a:cubicBezTo>
                    <a:cubicBezTo>
                      <a:pt x="2" y="12"/>
                      <a:pt x="5" y="13"/>
                      <a:pt x="7" y="12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014;p79">
                <a:extLst>
                  <a:ext uri="{FF2B5EF4-FFF2-40B4-BE49-F238E27FC236}">
                    <a16:creationId xmlns:a16="http://schemas.microsoft.com/office/drawing/2014/main" id="{2FE814BD-63E1-CD13-C6C0-2788E4690E9A}"/>
                  </a:ext>
                </a:extLst>
              </p:cNvPr>
              <p:cNvSpPr/>
              <p:nvPr/>
            </p:nvSpPr>
            <p:spPr>
              <a:xfrm>
                <a:off x="6720800" y="3659015"/>
                <a:ext cx="240597" cy="195740"/>
              </a:xfrm>
              <a:custGeom>
                <a:avLst/>
                <a:gdLst/>
                <a:ahLst/>
                <a:cxnLst/>
                <a:rect l="l" t="t" r="r" b="b"/>
                <a:pathLst>
                  <a:path w="36" h="29" extrusionOk="0">
                    <a:moveTo>
                      <a:pt x="6" y="27"/>
                    </a:moveTo>
                    <a:cubicBezTo>
                      <a:pt x="7" y="28"/>
                      <a:pt x="19" y="29"/>
                      <a:pt x="24" y="29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5" y="5"/>
                      <a:pt x="35" y="1"/>
                      <a:pt x="34" y="1"/>
                    </a:cubicBezTo>
                    <a:cubicBezTo>
                      <a:pt x="33" y="0"/>
                      <a:pt x="27" y="6"/>
                      <a:pt x="25" y="10"/>
                    </a:cubicBezTo>
                    <a:cubicBezTo>
                      <a:pt x="23" y="15"/>
                      <a:pt x="17" y="18"/>
                      <a:pt x="12" y="18"/>
                    </a:cubicBezTo>
                    <a:cubicBezTo>
                      <a:pt x="6" y="16"/>
                      <a:pt x="4" y="18"/>
                      <a:pt x="2" y="19"/>
                    </a:cubicBezTo>
                    <a:cubicBezTo>
                      <a:pt x="2" y="19"/>
                      <a:pt x="1" y="19"/>
                      <a:pt x="0" y="19"/>
                    </a:cubicBezTo>
                    <a:cubicBezTo>
                      <a:pt x="1" y="23"/>
                      <a:pt x="6" y="27"/>
                      <a:pt x="6" y="2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017;p79">
                <a:extLst>
                  <a:ext uri="{FF2B5EF4-FFF2-40B4-BE49-F238E27FC236}">
                    <a16:creationId xmlns:a16="http://schemas.microsoft.com/office/drawing/2014/main" id="{BED40152-590D-6C3A-9C4F-844920168F86}"/>
                  </a:ext>
                </a:extLst>
              </p:cNvPr>
              <p:cNvSpPr/>
              <p:nvPr/>
            </p:nvSpPr>
            <p:spPr>
              <a:xfrm>
                <a:off x="6076500" y="3035098"/>
                <a:ext cx="485272" cy="481191"/>
              </a:xfrm>
              <a:custGeom>
                <a:avLst/>
                <a:gdLst/>
                <a:ahLst/>
                <a:cxnLst/>
                <a:rect l="l" t="t" r="r" b="b"/>
                <a:pathLst>
                  <a:path w="73" h="72" extrusionOk="0">
                    <a:moveTo>
                      <a:pt x="61" y="65"/>
                    </a:moveTo>
                    <a:cubicBezTo>
                      <a:pt x="62" y="64"/>
                      <a:pt x="62" y="62"/>
                      <a:pt x="65" y="62"/>
                    </a:cubicBezTo>
                    <a:cubicBezTo>
                      <a:pt x="67" y="62"/>
                      <a:pt x="68" y="63"/>
                      <a:pt x="70" y="65"/>
                    </a:cubicBezTo>
                    <a:cubicBezTo>
                      <a:pt x="71" y="64"/>
                      <a:pt x="72" y="64"/>
                      <a:pt x="73" y="63"/>
                    </a:cubicBezTo>
                    <a:cubicBezTo>
                      <a:pt x="71" y="62"/>
                      <a:pt x="69" y="59"/>
                      <a:pt x="69" y="58"/>
                    </a:cubicBezTo>
                    <a:cubicBezTo>
                      <a:pt x="69" y="55"/>
                      <a:pt x="67" y="54"/>
                      <a:pt x="66" y="52"/>
                    </a:cubicBezTo>
                    <a:cubicBezTo>
                      <a:pt x="66" y="51"/>
                      <a:pt x="68" y="49"/>
                      <a:pt x="67" y="48"/>
                    </a:cubicBezTo>
                    <a:cubicBezTo>
                      <a:pt x="66" y="47"/>
                      <a:pt x="65" y="44"/>
                      <a:pt x="63" y="43"/>
                    </a:cubicBezTo>
                    <a:cubicBezTo>
                      <a:pt x="61" y="43"/>
                      <a:pt x="55" y="39"/>
                      <a:pt x="55" y="37"/>
                    </a:cubicBezTo>
                    <a:cubicBezTo>
                      <a:pt x="55" y="36"/>
                      <a:pt x="53" y="34"/>
                      <a:pt x="51" y="34"/>
                    </a:cubicBezTo>
                    <a:cubicBezTo>
                      <a:pt x="50" y="33"/>
                      <a:pt x="49" y="27"/>
                      <a:pt x="50" y="26"/>
                    </a:cubicBezTo>
                    <a:cubicBezTo>
                      <a:pt x="52" y="26"/>
                      <a:pt x="52" y="21"/>
                      <a:pt x="54" y="21"/>
                    </a:cubicBezTo>
                    <a:cubicBezTo>
                      <a:pt x="55" y="21"/>
                      <a:pt x="54" y="18"/>
                      <a:pt x="55" y="16"/>
                    </a:cubicBezTo>
                    <a:cubicBezTo>
                      <a:pt x="55" y="14"/>
                      <a:pt x="53" y="13"/>
                      <a:pt x="51" y="13"/>
                    </a:cubicBezTo>
                    <a:cubicBezTo>
                      <a:pt x="50" y="13"/>
                      <a:pt x="48" y="11"/>
                      <a:pt x="48" y="10"/>
                    </a:cubicBezTo>
                    <a:cubicBezTo>
                      <a:pt x="48" y="8"/>
                      <a:pt x="45" y="4"/>
                      <a:pt x="45" y="3"/>
                    </a:cubicBezTo>
                    <a:cubicBezTo>
                      <a:pt x="45" y="8"/>
                      <a:pt x="38" y="1"/>
                      <a:pt x="37" y="2"/>
                    </a:cubicBezTo>
                    <a:cubicBezTo>
                      <a:pt x="36" y="3"/>
                      <a:pt x="34" y="0"/>
                      <a:pt x="30" y="1"/>
                    </a:cubicBezTo>
                    <a:cubicBezTo>
                      <a:pt x="28" y="1"/>
                      <a:pt x="28" y="2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19" y="8"/>
                      <a:pt x="18" y="10"/>
                    </a:cubicBezTo>
                    <a:cubicBezTo>
                      <a:pt x="17" y="12"/>
                      <a:pt x="20" y="15"/>
                      <a:pt x="19" y="16"/>
                    </a:cubicBezTo>
                    <a:cubicBezTo>
                      <a:pt x="18" y="18"/>
                      <a:pt x="18" y="21"/>
                      <a:pt x="18" y="23"/>
                    </a:cubicBezTo>
                    <a:cubicBezTo>
                      <a:pt x="18" y="23"/>
                      <a:pt x="16" y="26"/>
                      <a:pt x="16" y="26"/>
                    </a:cubicBezTo>
                    <a:cubicBezTo>
                      <a:pt x="16" y="26"/>
                      <a:pt x="8" y="32"/>
                      <a:pt x="0" y="36"/>
                    </a:cubicBezTo>
                    <a:cubicBezTo>
                      <a:pt x="0" y="36"/>
                      <a:pt x="0" y="37"/>
                      <a:pt x="1" y="39"/>
                    </a:cubicBezTo>
                    <a:cubicBezTo>
                      <a:pt x="1" y="40"/>
                      <a:pt x="2" y="44"/>
                      <a:pt x="2" y="46"/>
                    </a:cubicBezTo>
                    <a:cubicBezTo>
                      <a:pt x="6" y="46"/>
                      <a:pt x="6" y="46"/>
                      <a:pt x="9" y="46"/>
                    </a:cubicBezTo>
                    <a:cubicBezTo>
                      <a:pt x="12" y="47"/>
                      <a:pt x="21" y="53"/>
                      <a:pt x="24" y="55"/>
                    </a:cubicBezTo>
                    <a:cubicBezTo>
                      <a:pt x="25" y="56"/>
                      <a:pt x="38" y="65"/>
                      <a:pt x="41" y="68"/>
                    </a:cubicBezTo>
                    <a:cubicBezTo>
                      <a:pt x="44" y="70"/>
                      <a:pt x="49" y="71"/>
                      <a:pt x="49" y="71"/>
                    </a:cubicBezTo>
                    <a:cubicBezTo>
                      <a:pt x="51" y="71"/>
                      <a:pt x="55" y="72"/>
                      <a:pt x="59" y="72"/>
                    </a:cubicBezTo>
                    <a:cubicBezTo>
                      <a:pt x="60" y="69"/>
                      <a:pt x="61" y="66"/>
                      <a:pt x="61" y="6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018;p79">
                <a:extLst>
                  <a:ext uri="{FF2B5EF4-FFF2-40B4-BE49-F238E27FC236}">
                    <a16:creationId xmlns:a16="http://schemas.microsoft.com/office/drawing/2014/main" id="{A47B00F8-97C5-CD53-EF75-6A3AAC7F89E7}"/>
                  </a:ext>
                </a:extLst>
              </p:cNvPr>
              <p:cNvSpPr/>
              <p:nvPr/>
            </p:nvSpPr>
            <p:spPr>
              <a:xfrm>
                <a:off x="6467975" y="3455122"/>
                <a:ext cx="85636" cy="8563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4" y="10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0"/>
                      <a:pt x="10" y="5"/>
                      <a:pt x="10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3" y="0"/>
                      <a:pt x="3" y="2"/>
                      <a:pt x="2" y="2"/>
                    </a:cubicBezTo>
                    <a:cubicBezTo>
                      <a:pt x="1" y="3"/>
                      <a:pt x="0" y="6"/>
                      <a:pt x="0" y="9"/>
                    </a:cubicBezTo>
                    <a:cubicBezTo>
                      <a:pt x="1" y="9"/>
                      <a:pt x="4" y="10"/>
                      <a:pt x="4" y="1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051;p79">
                <a:extLst>
                  <a:ext uri="{FF2B5EF4-FFF2-40B4-BE49-F238E27FC236}">
                    <a16:creationId xmlns:a16="http://schemas.microsoft.com/office/drawing/2014/main" id="{C84D00EF-FB75-5839-1BA4-B71395AFF1CD}"/>
                  </a:ext>
                </a:extLst>
              </p:cNvPr>
              <p:cNvSpPr/>
              <p:nvPr/>
            </p:nvSpPr>
            <p:spPr>
              <a:xfrm>
                <a:off x="5770659" y="3112285"/>
                <a:ext cx="122336" cy="81559"/>
              </a:xfrm>
              <a:custGeom>
                <a:avLst/>
                <a:gdLst/>
                <a:ahLst/>
                <a:cxnLst/>
                <a:rect l="l" t="t" r="r" b="b"/>
                <a:pathLst>
                  <a:path w="19" h="12" extrusionOk="0">
                    <a:moveTo>
                      <a:pt x="13" y="8"/>
                    </a:moveTo>
                    <a:cubicBezTo>
                      <a:pt x="13" y="7"/>
                      <a:pt x="15" y="4"/>
                      <a:pt x="17" y="3"/>
                    </a:cubicBezTo>
                    <a:cubicBezTo>
                      <a:pt x="19" y="2"/>
                      <a:pt x="18" y="0"/>
                      <a:pt x="16" y="2"/>
                    </a:cubicBezTo>
                    <a:cubicBezTo>
                      <a:pt x="15" y="3"/>
                      <a:pt x="11" y="5"/>
                      <a:pt x="6" y="5"/>
                    </a:cubicBezTo>
                    <a:cubicBezTo>
                      <a:pt x="1" y="5"/>
                      <a:pt x="0" y="9"/>
                      <a:pt x="2" y="10"/>
                    </a:cubicBezTo>
                    <a:cubicBezTo>
                      <a:pt x="7" y="12"/>
                      <a:pt x="13" y="9"/>
                      <a:pt x="13" y="8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068;p79">
                <a:extLst>
                  <a:ext uri="{FF2B5EF4-FFF2-40B4-BE49-F238E27FC236}">
                    <a16:creationId xmlns:a16="http://schemas.microsoft.com/office/drawing/2014/main" id="{64966ABA-C35E-6CFC-52C2-AC3B1E12CBE6}"/>
                  </a:ext>
                </a:extLst>
              </p:cNvPr>
              <p:cNvSpPr/>
              <p:nvPr/>
            </p:nvSpPr>
            <p:spPr>
              <a:xfrm>
                <a:off x="6276314" y="4031635"/>
                <a:ext cx="591297" cy="367007"/>
              </a:xfrm>
              <a:custGeom>
                <a:avLst/>
                <a:gdLst/>
                <a:ahLst/>
                <a:cxnLst/>
                <a:rect l="l" t="t" r="r" b="b"/>
                <a:pathLst>
                  <a:path w="89" h="55" extrusionOk="0">
                    <a:moveTo>
                      <a:pt x="63" y="3"/>
                    </a:moveTo>
                    <a:cubicBezTo>
                      <a:pt x="60" y="3"/>
                      <a:pt x="49" y="3"/>
                      <a:pt x="48" y="3"/>
                    </a:cubicBezTo>
                    <a:cubicBezTo>
                      <a:pt x="47" y="4"/>
                      <a:pt x="38" y="11"/>
                      <a:pt x="37" y="13"/>
                    </a:cubicBezTo>
                    <a:cubicBezTo>
                      <a:pt x="35" y="16"/>
                      <a:pt x="34" y="17"/>
                      <a:pt x="32" y="15"/>
                    </a:cubicBezTo>
                    <a:cubicBezTo>
                      <a:pt x="30" y="14"/>
                      <a:pt x="23" y="14"/>
                      <a:pt x="22" y="14"/>
                    </a:cubicBezTo>
                    <a:cubicBezTo>
                      <a:pt x="21" y="13"/>
                      <a:pt x="15" y="13"/>
                      <a:pt x="12" y="13"/>
                    </a:cubicBezTo>
                    <a:cubicBezTo>
                      <a:pt x="10" y="13"/>
                      <a:pt x="8" y="12"/>
                      <a:pt x="7" y="13"/>
                    </a:cubicBezTo>
                    <a:cubicBezTo>
                      <a:pt x="6" y="13"/>
                      <a:pt x="4" y="14"/>
                      <a:pt x="4" y="15"/>
                    </a:cubicBezTo>
                    <a:cubicBezTo>
                      <a:pt x="3" y="16"/>
                      <a:pt x="4" y="18"/>
                      <a:pt x="4" y="19"/>
                    </a:cubicBezTo>
                    <a:cubicBezTo>
                      <a:pt x="4" y="19"/>
                      <a:pt x="2" y="20"/>
                      <a:pt x="0" y="21"/>
                    </a:cubicBezTo>
                    <a:cubicBezTo>
                      <a:pt x="1" y="23"/>
                      <a:pt x="1" y="25"/>
                      <a:pt x="1" y="26"/>
                    </a:cubicBezTo>
                    <a:cubicBezTo>
                      <a:pt x="0" y="28"/>
                      <a:pt x="1" y="34"/>
                      <a:pt x="3" y="38"/>
                    </a:cubicBezTo>
                    <a:cubicBezTo>
                      <a:pt x="6" y="41"/>
                      <a:pt x="5" y="47"/>
                      <a:pt x="6" y="49"/>
                    </a:cubicBezTo>
                    <a:cubicBezTo>
                      <a:pt x="7" y="50"/>
                      <a:pt x="15" y="50"/>
                      <a:pt x="19" y="47"/>
                    </a:cubicBezTo>
                    <a:cubicBezTo>
                      <a:pt x="23" y="44"/>
                      <a:pt x="26" y="44"/>
                      <a:pt x="29" y="44"/>
                    </a:cubicBezTo>
                    <a:cubicBezTo>
                      <a:pt x="32" y="44"/>
                      <a:pt x="36" y="41"/>
                      <a:pt x="37" y="39"/>
                    </a:cubicBezTo>
                    <a:cubicBezTo>
                      <a:pt x="38" y="38"/>
                      <a:pt x="43" y="38"/>
                      <a:pt x="45" y="38"/>
                    </a:cubicBezTo>
                    <a:cubicBezTo>
                      <a:pt x="47" y="38"/>
                      <a:pt x="48" y="37"/>
                      <a:pt x="50" y="35"/>
                    </a:cubicBezTo>
                    <a:cubicBezTo>
                      <a:pt x="52" y="33"/>
                      <a:pt x="59" y="32"/>
                      <a:pt x="66" y="29"/>
                    </a:cubicBezTo>
                    <a:cubicBezTo>
                      <a:pt x="73" y="27"/>
                      <a:pt x="72" y="24"/>
                      <a:pt x="73" y="22"/>
                    </a:cubicBezTo>
                    <a:cubicBezTo>
                      <a:pt x="74" y="20"/>
                      <a:pt x="76" y="21"/>
                      <a:pt x="80" y="20"/>
                    </a:cubicBezTo>
                    <a:cubicBezTo>
                      <a:pt x="76" y="13"/>
                      <a:pt x="72" y="5"/>
                      <a:pt x="71" y="0"/>
                    </a:cubicBezTo>
                    <a:cubicBezTo>
                      <a:pt x="67" y="1"/>
                      <a:pt x="64" y="2"/>
                      <a:pt x="63" y="3"/>
                    </a:cubicBezTo>
                    <a:close/>
                    <a:moveTo>
                      <a:pt x="82" y="52"/>
                    </a:moveTo>
                    <a:cubicBezTo>
                      <a:pt x="84" y="55"/>
                      <a:pt x="88" y="51"/>
                      <a:pt x="89" y="51"/>
                    </a:cubicBezTo>
                    <a:cubicBezTo>
                      <a:pt x="89" y="50"/>
                      <a:pt x="78" y="50"/>
                      <a:pt x="82" y="52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074;p79">
                <a:extLst>
                  <a:ext uri="{FF2B5EF4-FFF2-40B4-BE49-F238E27FC236}">
                    <a16:creationId xmlns:a16="http://schemas.microsoft.com/office/drawing/2014/main" id="{84298B02-5F25-F9D5-00E3-A83BCBB7DA59}"/>
                  </a:ext>
                </a:extLst>
              </p:cNvPr>
              <p:cNvSpPr/>
              <p:nvPr/>
            </p:nvSpPr>
            <p:spPr>
              <a:xfrm>
                <a:off x="6341561" y="2904611"/>
                <a:ext cx="970541" cy="815582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23" extrusionOk="0">
                    <a:moveTo>
                      <a:pt x="143" y="106"/>
                    </a:moveTo>
                    <a:cubicBezTo>
                      <a:pt x="141" y="105"/>
                      <a:pt x="143" y="100"/>
                      <a:pt x="139" y="98"/>
                    </a:cubicBezTo>
                    <a:cubicBezTo>
                      <a:pt x="135" y="96"/>
                      <a:pt x="132" y="94"/>
                      <a:pt x="132" y="92"/>
                    </a:cubicBezTo>
                    <a:cubicBezTo>
                      <a:pt x="131" y="90"/>
                      <a:pt x="126" y="87"/>
                      <a:pt x="126" y="85"/>
                    </a:cubicBezTo>
                    <a:cubicBezTo>
                      <a:pt x="127" y="83"/>
                      <a:pt x="135" y="78"/>
                      <a:pt x="133" y="75"/>
                    </a:cubicBezTo>
                    <a:cubicBezTo>
                      <a:pt x="132" y="71"/>
                      <a:pt x="127" y="72"/>
                      <a:pt x="127" y="71"/>
                    </a:cubicBezTo>
                    <a:cubicBezTo>
                      <a:pt x="126" y="70"/>
                      <a:pt x="127" y="66"/>
                      <a:pt x="125" y="62"/>
                    </a:cubicBezTo>
                    <a:cubicBezTo>
                      <a:pt x="124" y="59"/>
                      <a:pt x="127" y="57"/>
                      <a:pt x="125" y="55"/>
                    </a:cubicBezTo>
                    <a:cubicBezTo>
                      <a:pt x="124" y="53"/>
                      <a:pt x="126" y="49"/>
                      <a:pt x="126" y="48"/>
                    </a:cubicBezTo>
                    <a:cubicBezTo>
                      <a:pt x="127" y="47"/>
                      <a:pt x="130" y="46"/>
                      <a:pt x="129" y="42"/>
                    </a:cubicBezTo>
                    <a:cubicBezTo>
                      <a:pt x="129" y="40"/>
                      <a:pt x="130" y="39"/>
                      <a:pt x="131" y="39"/>
                    </a:cubicBezTo>
                    <a:cubicBezTo>
                      <a:pt x="130" y="36"/>
                      <a:pt x="130" y="31"/>
                      <a:pt x="130" y="30"/>
                    </a:cubicBezTo>
                    <a:cubicBezTo>
                      <a:pt x="130" y="29"/>
                      <a:pt x="126" y="29"/>
                      <a:pt x="124" y="29"/>
                    </a:cubicBezTo>
                    <a:cubicBezTo>
                      <a:pt x="122" y="29"/>
                      <a:pt x="120" y="24"/>
                      <a:pt x="120" y="24"/>
                    </a:cubicBezTo>
                    <a:cubicBezTo>
                      <a:pt x="118" y="24"/>
                      <a:pt x="116" y="24"/>
                      <a:pt x="116" y="23"/>
                    </a:cubicBezTo>
                    <a:cubicBezTo>
                      <a:pt x="116" y="21"/>
                      <a:pt x="111" y="20"/>
                      <a:pt x="109" y="20"/>
                    </a:cubicBezTo>
                    <a:cubicBezTo>
                      <a:pt x="108" y="21"/>
                      <a:pt x="107" y="19"/>
                      <a:pt x="106" y="19"/>
                    </a:cubicBezTo>
                    <a:cubicBezTo>
                      <a:pt x="105" y="19"/>
                      <a:pt x="102" y="17"/>
                      <a:pt x="100" y="16"/>
                    </a:cubicBezTo>
                    <a:cubicBezTo>
                      <a:pt x="99" y="14"/>
                      <a:pt x="93" y="14"/>
                      <a:pt x="92" y="16"/>
                    </a:cubicBezTo>
                    <a:cubicBezTo>
                      <a:pt x="91" y="17"/>
                      <a:pt x="88" y="16"/>
                      <a:pt x="86" y="16"/>
                    </a:cubicBezTo>
                    <a:cubicBezTo>
                      <a:pt x="85" y="16"/>
                      <a:pt x="81" y="20"/>
                      <a:pt x="80" y="21"/>
                    </a:cubicBezTo>
                    <a:cubicBezTo>
                      <a:pt x="79" y="22"/>
                      <a:pt x="76" y="23"/>
                      <a:pt x="74" y="23"/>
                    </a:cubicBezTo>
                    <a:cubicBezTo>
                      <a:pt x="74" y="24"/>
                      <a:pt x="74" y="25"/>
                      <a:pt x="74" y="26"/>
                    </a:cubicBezTo>
                    <a:cubicBezTo>
                      <a:pt x="73" y="28"/>
                      <a:pt x="64" y="29"/>
                      <a:pt x="58" y="30"/>
                    </a:cubicBezTo>
                    <a:cubicBezTo>
                      <a:pt x="51" y="30"/>
                      <a:pt x="51" y="22"/>
                      <a:pt x="44" y="22"/>
                    </a:cubicBezTo>
                    <a:cubicBezTo>
                      <a:pt x="39" y="22"/>
                      <a:pt x="36" y="17"/>
                      <a:pt x="35" y="13"/>
                    </a:cubicBezTo>
                    <a:cubicBezTo>
                      <a:pt x="32" y="12"/>
                      <a:pt x="29" y="10"/>
                      <a:pt x="30" y="9"/>
                    </a:cubicBezTo>
                    <a:cubicBezTo>
                      <a:pt x="30" y="8"/>
                      <a:pt x="32" y="1"/>
                      <a:pt x="28" y="2"/>
                    </a:cubicBezTo>
                    <a:cubicBezTo>
                      <a:pt x="25" y="4"/>
                      <a:pt x="20" y="10"/>
                      <a:pt x="14" y="9"/>
                    </a:cubicBezTo>
                    <a:cubicBezTo>
                      <a:pt x="7" y="8"/>
                      <a:pt x="12" y="7"/>
                      <a:pt x="9" y="6"/>
                    </a:cubicBezTo>
                    <a:cubicBezTo>
                      <a:pt x="5" y="4"/>
                      <a:pt x="7" y="1"/>
                      <a:pt x="4" y="1"/>
                    </a:cubicBezTo>
                    <a:cubicBezTo>
                      <a:pt x="1" y="0"/>
                      <a:pt x="4" y="4"/>
                      <a:pt x="2" y="4"/>
                    </a:cubicBezTo>
                    <a:cubicBezTo>
                      <a:pt x="0" y="4"/>
                      <a:pt x="2" y="9"/>
                      <a:pt x="2" y="10"/>
                    </a:cubicBezTo>
                    <a:cubicBezTo>
                      <a:pt x="3" y="12"/>
                      <a:pt x="1" y="18"/>
                      <a:pt x="2" y="18"/>
                    </a:cubicBezTo>
                    <a:cubicBezTo>
                      <a:pt x="4" y="18"/>
                      <a:pt x="5" y="23"/>
                      <a:pt x="5" y="24"/>
                    </a:cubicBezTo>
                    <a:cubicBezTo>
                      <a:pt x="5" y="24"/>
                      <a:pt x="8" y="28"/>
                      <a:pt x="8" y="30"/>
                    </a:cubicBezTo>
                    <a:cubicBezTo>
                      <a:pt x="8" y="32"/>
                      <a:pt x="11" y="34"/>
                      <a:pt x="12" y="34"/>
                    </a:cubicBezTo>
                    <a:cubicBezTo>
                      <a:pt x="14" y="34"/>
                      <a:pt x="15" y="35"/>
                      <a:pt x="15" y="36"/>
                    </a:cubicBezTo>
                    <a:cubicBezTo>
                      <a:pt x="15" y="38"/>
                      <a:pt x="15" y="41"/>
                      <a:pt x="15" y="41"/>
                    </a:cubicBezTo>
                    <a:cubicBezTo>
                      <a:pt x="13" y="41"/>
                      <a:pt x="13" y="47"/>
                      <a:pt x="11" y="47"/>
                    </a:cubicBezTo>
                    <a:cubicBezTo>
                      <a:pt x="10" y="47"/>
                      <a:pt x="11" y="53"/>
                      <a:pt x="12" y="54"/>
                    </a:cubicBezTo>
                    <a:cubicBezTo>
                      <a:pt x="14" y="54"/>
                      <a:pt x="15" y="56"/>
                      <a:pt x="15" y="58"/>
                    </a:cubicBezTo>
                    <a:cubicBezTo>
                      <a:pt x="15" y="59"/>
                      <a:pt x="22" y="63"/>
                      <a:pt x="24" y="63"/>
                    </a:cubicBezTo>
                    <a:cubicBezTo>
                      <a:pt x="26" y="64"/>
                      <a:pt x="27" y="67"/>
                      <a:pt x="27" y="68"/>
                    </a:cubicBezTo>
                    <a:cubicBezTo>
                      <a:pt x="28" y="69"/>
                      <a:pt x="27" y="71"/>
                      <a:pt x="27" y="72"/>
                    </a:cubicBezTo>
                    <a:cubicBezTo>
                      <a:pt x="27" y="74"/>
                      <a:pt x="29" y="75"/>
                      <a:pt x="29" y="78"/>
                    </a:cubicBezTo>
                    <a:cubicBezTo>
                      <a:pt x="29" y="79"/>
                      <a:pt x="31" y="82"/>
                      <a:pt x="34" y="83"/>
                    </a:cubicBezTo>
                    <a:cubicBezTo>
                      <a:pt x="34" y="83"/>
                      <a:pt x="35" y="83"/>
                      <a:pt x="36" y="83"/>
                    </a:cubicBezTo>
                    <a:cubicBezTo>
                      <a:pt x="38" y="83"/>
                      <a:pt x="38" y="81"/>
                      <a:pt x="39" y="82"/>
                    </a:cubicBezTo>
                    <a:cubicBezTo>
                      <a:pt x="40" y="83"/>
                      <a:pt x="42" y="82"/>
                      <a:pt x="44" y="82"/>
                    </a:cubicBezTo>
                    <a:cubicBezTo>
                      <a:pt x="46" y="82"/>
                      <a:pt x="50" y="90"/>
                      <a:pt x="51" y="94"/>
                    </a:cubicBezTo>
                    <a:cubicBezTo>
                      <a:pt x="53" y="97"/>
                      <a:pt x="53" y="99"/>
                      <a:pt x="56" y="101"/>
                    </a:cubicBezTo>
                    <a:cubicBezTo>
                      <a:pt x="58" y="102"/>
                      <a:pt x="62" y="101"/>
                      <a:pt x="64" y="105"/>
                    </a:cubicBezTo>
                    <a:cubicBezTo>
                      <a:pt x="68" y="108"/>
                      <a:pt x="77" y="111"/>
                      <a:pt x="82" y="111"/>
                    </a:cubicBezTo>
                    <a:cubicBezTo>
                      <a:pt x="85" y="112"/>
                      <a:pt x="88" y="107"/>
                      <a:pt x="94" y="108"/>
                    </a:cubicBezTo>
                    <a:cubicBezTo>
                      <a:pt x="98" y="109"/>
                      <a:pt x="97" y="116"/>
                      <a:pt x="99" y="117"/>
                    </a:cubicBezTo>
                    <a:cubicBezTo>
                      <a:pt x="101" y="120"/>
                      <a:pt x="121" y="122"/>
                      <a:pt x="125" y="123"/>
                    </a:cubicBezTo>
                    <a:cubicBezTo>
                      <a:pt x="126" y="123"/>
                      <a:pt x="130" y="123"/>
                      <a:pt x="132" y="123"/>
                    </a:cubicBezTo>
                    <a:cubicBezTo>
                      <a:pt x="132" y="123"/>
                      <a:pt x="132" y="122"/>
                      <a:pt x="132" y="121"/>
                    </a:cubicBezTo>
                    <a:cubicBezTo>
                      <a:pt x="132" y="118"/>
                      <a:pt x="135" y="115"/>
                      <a:pt x="137" y="114"/>
                    </a:cubicBezTo>
                    <a:cubicBezTo>
                      <a:pt x="140" y="113"/>
                      <a:pt x="142" y="112"/>
                      <a:pt x="144" y="112"/>
                    </a:cubicBezTo>
                    <a:cubicBezTo>
                      <a:pt x="146" y="112"/>
                      <a:pt x="144" y="107"/>
                      <a:pt x="143" y="106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  <a:alpha val="85000"/>
                </a:schemeClr>
              </a:solidFill>
              <a:ln w="3175" cap="flat" cmpd="sng">
                <a:solidFill>
                  <a:schemeClr val="accent2">
                    <a:alpha val="8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4" tIns="34274" rIns="68574" bIns="34274" anchor="t" anchorCtr="0">
                <a:noAutofit/>
              </a:bodyPr>
              <a:lstStyle/>
              <a:p>
                <a:pPr defTabSz="685788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200"/>
                  <a:defRPr/>
                </a:pPr>
                <a:endParaRPr sz="1200" b="1" u="sng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" name="Google Shape;1075;p79">
              <a:extLst>
                <a:ext uri="{FF2B5EF4-FFF2-40B4-BE49-F238E27FC236}">
                  <a16:creationId xmlns:a16="http://schemas.microsoft.com/office/drawing/2014/main" id="{039AAF8A-F4EB-E0B0-F8C3-E28F70B2CD8A}"/>
                </a:ext>
              </a:extLst>
            </p:cNvPr>
            <p:cNvSpPr/>
            <p:nvPr/>
          </p:nvSpPr>
          <p:spPr>
            <a:xfrm>
              <a:off x="6467975" y="1921823"/>
              <a:ext cx="1998165" cy="950154"/>
            </a:xfrm>
            <a:custGeom>
              <a:avLst/>
              <a:gdLst/>
              <a:ahLst/>
              <a:cxnLst/>
              <a:rect l="l" t="t" r="r" b="b"/>
              <a:pathLst>
                <a:path w="301" h="143" extrusionOk="0">
                  <a:moveTo>
                    <a:pt x="300" y="59"/>
                  </a:moveTo>
                  <a:cubicBezTo>
                    <a:pt x="300" y="57"/>
                    <a:pt x="299" y="58"/>
                    <a:pt x="298" y="59"/>
                  </a:cubicBezTo>
                  <a:cubicBezTo>
                    <a:pt x="296" y="59"/>
                    <a:pt x="293" y="60"/>
                    <a:pt x="291" y="60"/>
                  </a:cubicBezTo>
                  <a:cubicBezTo>
                    <a:pt x="290" y="60"/>
                    <a:pt x="288" y="58"/>
                    <a:pt x="288" y="56"/>
                  </a:cubicBezTo>
                  <a:cubicBezTo>
                    <a:pt x="288" y="55"/>
                    <a:pt x="288" y="53"/>
                    <a:pt x="286" y="53"/>
                  </a:cubicBezTo>
                  <a:cubicBezTo>
                    <a:pt x="285" y="53"/>
                    <a:pt x="283" y="53"/>
                    <a:pt x="281" y="49"/>
                  </a:cubicBezTo>
                  <a:cubicBezTo>
                    <a:pt x="280" y="47"/>
                    <a:pt x="278" y="47"/>
                    <a:pt x="277" y="46"/>
                  </a:cubicBezTo>
                  <a:cubicBezTo>
                    <a:pt x="276" y="45"/>
                    <a:pt x="271" y="47"/>
                    <a:pt x="269" y="47"/>
                  </a:cubicBezTo>
                  <a:cubicBezTo>
                    <a:pt x="267" y="48"/>
                    <a:pt x="265" y="47"/>
                    <a:pt x="262" y="47"/>
                  </a:cubicBezTo>
                  <a:cubicBezTo>
                    <a:pt x="260" y="47"/>
                    <a:pt x="258" y="42"/>
                    <a:pt x="256" y="43"/>
                  </a:cubicBezTo>
                  <a:cubicBezTo>
                    <a:pt x="254" y="43"/>
                    <a:pt x="253" y="47"/>
                    <a:pt x="252" y="47"/>
                  </a:cubicBezTo>
                  <a:cubicBezTo>
                    <a:pt x="251" y="47"/>
                    <a:pt x="247" y="38"/>
                    <a:pt x="244" y="34"/>
                  </a:cubicBezTo>
                  <a:cubicBezTo>
                    <a:pt x="241" y="29"/>
                    <a:pt x="236" y="20"/>
                    <a:pt x="230" y="18"/>
                  </a:cubicBezTo>
                  <a:cubicBezTo>
                    <a:pt x="226" y="16"/>
                    <a:pt x="228" y="13"/>
                    <a:pt x="229" y="12"/>
                  </a:cubicBezTo>
                  <a:cubicBezTo>
                    <a:pt x="229" y="10"/>
                    <a:pt x="226" y="10"/>
                    <a:pt x="224" y="11"/>
                  </a:cubicBezTo>
                  <a:cubicBezTo>
                    <a:pt x="221" y="12"/>
                    <a:pt x="219" y="15"/>
                    <a:pt x="217" y="15"/>
                  </a:cubicBezTo>
                  <a:cubicBezTo>
                    <a:pt x="215" y="16"/>
                    <a:pt x="211" y="20"/>
                    <a:pt x="209" y="19"/>
                  </a:cubicBezTo>
                  <a:cubicBezTo>
                    <a:pt x="206" y="18"/>
                    <a:pt x="205" y="22"/>
                    <a:pt x="203" y="20"/>
                  </a:cubicBezTo>
                  <a:cubicBezTo>
                    <a:pt x="201" y="18"/>
                    <a:pt x="205" y="17"/>
                    <a:pt x="205" y="15"/>
                  </a:cubicBezTo>
                  <a:cubicBezTo>
                    <a:pt x="205" y="13"/>
                    <a:pt x="203" y="16"/>
                    <a:pt x="202" y="15"/>
                  </a:cubicBezTo>
                  <a:cubicBezTo>
                    <a:pt x="201" y="14"/>
                    <a:pt x="198" y="12"/>
                    <a:pt x="198" y="14"/>
                  </a:cubicBezTo>
                  <a:cubicBezTo>
                    <a:pt x="198" y="16"/>
                    <a:pt x="196" y="15"/>
                    <a:pt x="196" y="14"/>
                  </a:cubicBezTo>
                  <a:cubicBezTo>
                    <a:pt x="196" y="12"/>
                    <a:pt x="194" y="10"/>
                    <a:pt x="193" y="12"/>
                  </a:cubicBezTo>
                  <a:cubicBezTo>
                    <a:pt x="193" y="13"/>
                    <a:pt x="188" y="14"/>
                    <a:pt x="187" y="13"/>
                  </a:cubicBezTo>
                  <a:cubicBezTo>
                    <a:pt x="186" y="12"/>
                    <a:pt x="187" y="11"/>
                    <a:pt x="188" y="10"/>
                  </a:cubicBezTo>
                  <a:cubicBezTo>
                    <a:pt x="188" y="9"/>
                    <a:pt x="186" y="7"/>
                    <a:pt x="186" y="5"/>
                  </a:cubicBezTo>
                  <a:cubicBezTo>
                    <a:pt x="186" y="3"/>
                    <a:pt x="183" y="1"/>
                    <a:pt x="181" y="2"/>
                  </a:cubicBezTo>
                  <a:cubicBezTo>
                    <a:pt x="180" y="2"/>
                    <a:pt x="178" y="2"/>
                    <a:pt x="176" y="1"/>
                  </a:cubicBezTo>
                  <a:cubicBezTo>
                    <a:pt x="174" y="0"/>
                    <a:pt x="167" y="1"/>
                    <a:pt x="167" y="3"/>
                  </a:cubicBezTo>
                  <a:cubicBezTo>
                    <a:pt x="166" y="5"/>
                    <a:pt x="157" y="6"/>
                    <a:pt x="156" y="7"/>
                  </a:cubicBezTo>
                  <a:cubicBezTo>
                    <a:pt x="154" y="8"/>
                    <a:pt x="147" y="9"/>
                    <a:pt x="145" y="9"/>
                  </a:cubicBezTo>
                  <a:cubicBezTo>
                    <a:pt x="143" y="9"/>
                    <a:pt x="141" y="11"/>
                    <a:pt x="137" y="11"/>
                  </a:cubicBezTo>
                  <a:cubicBezTo>
                    <a:pt x="134" y="11"/>
                    <a:pt x="129" y="11"/>
                    <a:pt x="126" y="13"/>
                  </a:cubicBezTo>
                  <a:cubicBezTo>
                    <a:pt x="123" y="15"/>
                    <a:pt x="120" y="13"/>
                    <a:pt x="118" y="14"/>
                  </a:cubicBezTo>
                  <a:cubicBezTo>
                    <a:pt x="115" y="15"/>
                    <a:pt x="112" y="14"/>
                    <a:pt x="111" y="14"/>
                  </a:cubicBezTo>
                  <a:cubicBezTo>
                    <a:pt x="110" y="15"/>
                    <a:pt x="110" y="19"/>
                    <a:pt x="111" y="21"/>
                  </a:cubicBezTo>
                  <a:cubicBezTo>
                    <a:pt x="112" y="22"/>
                    <a:pt x="118" y="23"/>
                    <a:pt x="118" y="24"/>
                  </a:cubicBezTo>
                  <a:cubicBezTo>
                    <a:pt x="119" y="25"/>
                    <a:pt x="113" y="25"/>
                    <a:pt x="110" y="25"/>
                  </a:cubicBezTo>
                  <a:cubicBezTo>
                    <a:pt x="108" y="26"/>
                    <a:pt x="109" y="29"/>
                    <a:pt x="109" y="31"/>
                  </a:cubicBezTo>
                  <a:cubicBezTo>
                    <a:pt x="109" y="33"/>
                    <a:pt x="106" y="34"/>
                    <a:pt x="104" y="35"/>
                  </a:cubicBezTo>
                  <a:cubicBezTo>
                    <a:pt x="102" y="35"/>
                    <a:pt x="104" y="38"/>
                    <a:pt x="106" y="38"/>
                  </a:cubicBezTo>
                  <a:cubicBezTo>
                    <a:pt x="109" y="38"/>
                    <a:pt x="109" y="40"/>
                    <a:pt x="111" y="40"/>
                  </a:cubicBezTo>
                  <a:cubicBezTo>
                    <a:pt x="113" y="40"/>
                    <a:pt x="113" y="44"/>
                    <a:pt x="113" y="46"/>
                  </a:cubicBezTo>
                  <a:cubicBezTo>
                    <a:pt x="113" y="47"/>
                    <a:pt x="111" y="48"/>
                    <a:pt x="109" y="48"/>
                  </a:cubicBezTo>
                  <a:cubicBezTo>
                    <a:pt x="106" y="48"/>
                    <a:pt x="105" y="47"/>
                    <a:pt x="103" y="46"/>
                  </a:cubicBezTo>
                  <a:cubicBezTo>
                    <a:pt x="101" y="46"/>
                    <a:pt x="102" y="49"/>
                    <a:pt x="100" y="49"/>
                  </a:cubicBezTo>
                  <a:cubicBezTo>
                    <a:pt x="99" y="50"/>
                    <a:pt x="99" y="47"/>
                    <a:pt x="97" y="47"/>
                  </a:cubicBezTo>
                  <a:cubicBezTo>
                    <a:pt x="95" y="47"/>
                    <a:pt x="93" y="47"/>
                    <a:pt x="92" y="45"/>
                  </a:cubicBezTo>
                  <a:cubicBezTo>
                    <a:pt x="91" y="43"/>
                    <a:pt x="86" y="43"/>
                    <a:pt x="85" y="45"/>
                  </a:cubicBezTo>
                  <a:cubicBezTo>
                    <a:pt x="83" y="47"/>
                    <a:pt x="82" y="46"/>
                    <a:pt x="81" y="45"/>
                  </a:cubicBezTo>
                  <a:cubicBezTo>
                    <a:pt x="79" y="43"/>
                    <a:pt x="73" y="45"/>
                    <a:pt x="73" y="47"/>
                  </a:cubicBezTo>
                  <a:cubicBezTo>
                    <a:pt x="73" y="48"/>
                    <a:pt x="69" y="49"/>
                    <a:pt x="66" y="47"/>
                  </a:cubicBezTo>
                  <a:cubicBezTo>
                    <a:pt x="63" y="46"/>
                    <a:pt x="62" y="45"/>
                    <a:pt x="62" y="47"/>
                  </a:cubicBezTo>
                  <a:cubicBezTo>
                    <a:pt x="62" y="49"/>
                    <a:pt x="60" y="47"/>
                    <a:pt x="60" y="47"/>
                  </a:cubicBezTo>
                  <a:cubicBezTo>
                    <a:pt x="60" y="45"/>
                    <a:pt x="56" y="42"/>
                    <a:pt x="54" y="41"/>
                  </a:cubicBezTo>
                  <a:cubicBezTo>
                    <a:pt x="52" y="40"/>
                    <a:pt x="46" y="40"/>
                    <a:pt x="45" y="38"/>
                  </a:cubicBezTo>
                  <a:cubicBezTo>
                    <a:pt x="45" y="37"/>
                    <a:pt x="41" y="36"/>
                    <a:pt x="40" y="38"/>
                  </a:cubicBezTo>
                  <a:cubicBezTo>
                    <a:pt x="39" y="41"/>
                    <a:pt x="37" y="39"/>
                    <a:pt x="36" y="38"/>
                  </a:cubicBezTo>
                  <a:cubicBezTo>
                    <a:pt x="35" y="37"/>
                    <a:pt x="32" y="39"/>
                    <a:pt x="30" y="40"/>
                  </a:cubicBezTo>
                  <a:cubicBezTo>
                    <a:pt x="29" y="41"/>
                    <a:pt x="24" y="44"/>
                    <a:pt x="23" y="44"/>
                  </a:cubicBezTo>
                  <a:cubicBezTo>
                    <a:pt x="20" y="44"/>
                    <a:pt x="22" y="47"/>
                    <a:pt x="19" y="47"/>
                  </a:cubicBezTo>
                  <a:cubicBezTo>
                    <a:pt x="15" y="47"/>
                    <a:pt x="16" y="50"/>
                    <a:pt x="16" y="51"/>
                  </a:cubicBezTo>
                  <a:cubicBezTo>
                    <a:pt x="17" y="52"/>
                    <a:pt x="19" y="55"/>
                    <a:pt x="16" y="56"/>
                  </a:cubicBezTo>
                  <a:cubicBezTo>
                    <a:pt x="13" y="57"/>
                    <a:pt x="12" y="52"/>
                    <a:pt x="10" y="51"/>
                  </a:cubicBezTo>
                  <a:cubicBezTo>
                    <a:pt x="8" y="49"/>
                    <a:pt x="6" y="51"/>
                    <a:pt x="6" y="54"/>
                  </a:cubicBezTo>
                  <a:cubicBezTo>
                    <a:pt x="6" y="56"/>
                    <a:pt x="3" y="56"/>
                    <a:pt x="1" y="59"/>
                  </a:cubicBezTo>
                  <a:cubicBezTo>
                    <a:pt x="0" y="60"/>
                    <a:pt x="4" y="60"/>
                    <a:pt x="4" y="61"/>
                  </a:cubicBezTo>
                  <a:cubicBezTo>
                    <a:pt x="4" y="63"/>
                    <a:pt x="2" y="64"/>
                    <a:pt x="1" y="64"/>
                  </a:cubicBezTo>
                  <a:cubicBezTo>
                    <a:pt x="0" y="64"/>
                    <a:pt x="0" y="68"/>
                    <a:pt x="0" y="69"/>
                  </a:cubicBezTo>
                  <a:cubicBezTo>
                    <a:pt x="0" y="70"/>
                    <a:pt x="4" y="70"/>
                    <a:pt x="4" y="72"/>
                  </a:cubicBezTo>
                  <a:cubicBezTo>
                    <a:pt x="4" y="74"/>
                    <a:pt x="3" y="76"/>
                    <a:pt x="5" y="75"/>
                  </a:cubicBezTo>
                  <a:cubicBezTo>
                    <a:pt x="7" y="75"/>
                    <a:pt x="10" y="75"/>
                    <a:pt x="11" y="75"/>
                  </a:cubicBezTo>
                  <a:cubicBezTo>
                    <a:pt x="12" y="75"/>
                    <a:pt x="12" y="78"/>
                    <a:pt x="15" y="81"/>
                  </a:cubicBezTo>
                  <a:cubicBezTo>
                    <a:pt x="17" y="84"/>
                    <a:pt x="19" y="84"/>
                    <a:pt x="16" y="85"/>
                  </a:cubicBezTo>
                  <a:cubicBezTo>
                    <a:pt x="14" y="85"/>
                    <a:pt x="15" y="87"/>
                    <a:pt x="18" y="88"/>
                  </a:cubicBezTo>
                  <a:cubicBezTo>
                    <a:pt x="19" y="89"/>
                    <a:pt x="20" y="89"/>
                    <a:pt x="20" y="90"/>
                  </a:cubicBezTo>
                  <a:cubicBezTo>
                    <a:pt x="21" y="90"/>
                    <a:pt x="21" y="89"/>
                    <a:pt x="22" y="89"/>
                  </a:cubicBezTo>
                  <a:cubicBezTo>
                    <a:pt x="25" y="85"/>
                    <a:pt x="32" y="83"/>
                    <a:pt x="37" y="84"/>
                  </a:cubicBezTo>
                  <a:cubicBezTo>
                    <a:pt x="42" y="85"/>
                    <a:pt x="47" y="83"/>
                    <a:pt x="48" y="86"/>
                  </a:cubicBezTo>
                  <a:cubicBezTo>
                    <a:pt x="51" y="89"/>
                    <a:pt x="48" y="95"/>
                    <a:pt x="49" y="97"/>
                  </a:cubicBezTo>
                  <a:cubicBezTo>
                    <a:pt x="50" y="99"/>
                    <a:pt x="46" y="99"/>
                    <a:pt x="42" y="99"/>
                  </a:cubicBezTo>
                  <a:cubicBezTo>
                    <a:pt x="39" y="98"/>
                    <a:pt x="32" y="100"/>
                    <a:pt x="33" y="102"/>
                  </a:cubicBezTo>
                  <a:cubicBezTo>
                    <a:pt x="34" y="104"/>
                    <a:pt x="36" y="109"/>
                    <a:pt x="32" y="107"/>
                  </a:cubicBezTo>
                  <a:cubicBezTo>
                    <a:pt x="27" y="104"/>
                    <a:pt x="25" y="109"/>
                    <a:pt x="28" y="109"/>
                  </a:cubicBezTo>
                  <a:cubicBezTo>
                    <a:pt x="31" y="109"/>
                    <a:pt x="34" y="112"/>
                    <a:pt x="34" y="114"/>
                  </a:cubicBezTo>
                  <a:cubicBezTo>
                    <a:pt x="34" y="116"/>
                    <a:pt x="34" y="121"/>
                    <a:pt x="36" y="120"/>
                  </a:cubicBezTo>
                  <a:cubicBezTo>
                    <a:pt x="38" y="119"/>
                    <a:pt x="38" y="122"/>
                    <a:pt x="42" y="122"/>
                  </a:cubicBezTo>
                  <a:cubicBezTo>
                    <a:pt x="45" y="122"/>
                    <a:pt x="48" y="123"/>
                    <a:pt x="45" y="126"/>
                  </a:cubicBezTo>
                  <a:cubicBezTo>
                    <a:pt x="43" y="129"/>
                    <a:pt x="47" y="137"/>
                    <a:pt x="48" y="135"/>
                  </a:cubicBezTo>
                  <a:cubicBezTo>
                    <a:pt x="48" y="134"/>
                    <a:pt x="48" y="132"/>
                    <a:pt x="48" y="131"/>
                  </a:cubicBezTo>
                  <a:cubicBezTo>
                    <a:pt x="47" y="126"/>
                    <a:pt x="54" y="126"/>
                    <a:pt x="56" y="126"/>
                  </a:cubicBezTo>
                  <a:cubicBezTo>
                    <a:pt x="59" y="126"/>
                    <a:pt x="62" y="130"/>
                    <a:pt x="65" y="134"/>
                  </a:cubicBezTo>
                  <a:cubicBezTo>
                    <a:pt x="68" y="137"/>
                    <a:pt x="71" y="134"/>
                    <a:pt x="71" y="134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90" y="97"/>
                    <a:pt x="90" y="97"/>
                    <a:pt x="90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3" y="92"/>
                    <a:pt x="97" y="95"/>
                    <a:pt x="97" y="96"/>
                  </a:cubicBezTo>
                  <a:cubicBezTo>
                    <a:pt x="98" y="97"/>
                    <a:pt x="98" y="92"/>
                    <a:pt x="100" y="92"/>
                  </a:cubicBezTo>
                  <a:cubicBezTo>
                    <a:pt x="103" y="92"/>
                    <a:pt x="100" y="97"/>
                    <a:pt x="102" y="97"/>
                  </a:cubicBezTo>
                  <a:cubicBezTo>
                    <a:pt x="104" y="97"/>
                    <a:pt x="108" y="102"/>
                    <a:pt x="107" y="106"/>
                  </a:cubicBezTo>
                  <a:cubicBezTo>
                    <a:pt x="109" y="109"/>
                    <a:pt x="115" y="114"/>
                    <a:pt x="115" y="116"/>
                  </a:cubicBezTo>
                  <a:cubicBezTo>
                    <a:pt x="116" y="118"/>
                    <a:pt x="123" y="114"/>
                    <a:pt x="125" y="115"/>
                  </a:cubicBezTo>
                  <a:cubicBezTo>
                    <a:pt x="126" y="116"/>
                    <a:pt x="138" y="116"/>
                    <a:pt x="140" y="116"/>
                  </a:cubicBezTo>
                  <a:cubicBezTo>
                    <a:pt x="142" y="116"/>
                    <a:pt x="144" y="120"/>
                    <a:pt x="145" y="120"/>
                  </a:cubicBezTo>
                  <a:cubicBezTo>
                    <a:pt x="148" y="121"/>
                    <a:pt x="147" y="124"/>
                    <a:pt x="147" y="127"/>
                  </a:cubicBezTo>
                  <a:cubicBezTo>
                    <a:pt x="147" y="130"/>
                    <a:pt x="151" y="133"/>
                    <a:pt x="151" y="134"/>
                  </a:cubicBezTo>
                  <a:cubicBezTo>
                    <a:pt x="152" y="137"/>
                    <a:pt x="156" y="136"/>
                    <a:pt x="157" y="136"/>
                  </a:cubicBezTo>
                  <a:cubicBezTo>
                    <a:pt x="160" y="137"/>
                    <a:pt x="164" y="138"/>
                    <a:pt x="164" y="140"/>
                  </a:cubicBezTo>
                  <a:cubicBezTo>
                    <a:pt x="164" y="143"/>
                    <a:pt x="168" y="141"/>
                    <a:pt x="168" y="139"/>
                  </a:cubicBezTo>
                  <a:cubicBezTo>
                    <a:pt x="168" y="137"/>
                    <a:pt x="170" y="135"/>
                    <a:pt x="175" y="134"/>
                  </a:cubicBezTo>
                  <a:cubicBezTo>
                    <a:pt x="177" y="133"/>
                    <a:pt x="179" y="133"/>
                    <a:pt x="180" y="133"/>
                  </a:cubicBezTo>
                  <a:cubicBezTo>
                    <a:pt x="181" y="131"/>
                    <a:pt x="181" y="129"/>
                    <a:pt x="181" y="129"/>
                  </a:cubicBezTo>
                  <a:cubicBezTo>
                    <a:pt x="183" y="128"/>
                    <a:pt x="186" y="126"/>
                    <a:pt x="186" y="123"/>
                  </a:cubicBezTo>
                  <a:cubicBezTo>
                    <a:pt x="186" y="122"/>
                    <a:pt x="193" y="122"/>
                    <a:pt x="196" y="123"/>
                  </a:cubicBezTo>
                  <a:cubicBezTo>
                    <a:pt x="200" y="125"/>
                    <a:pt x="203" y="125"/>
                    <a:pt x="203" y="122"/>
                  </a:cubicBezTo>
                  <a:cubicBezTo>
                    <a:pt x="204" y="120"/>
                    <a:pt x="209" y="119"/>
                    <a:pt x="211" y="120"/>
                  </a:cubicBezTo>
                  <a:cubicBezTo>
                    <a:pt x="213" y="121"/>
                    <a:pt x="217" y="123"/>
                    <a:pt x="220" y="122"/>
                  </a:cubicBezTo>
                  <a:cubicBezTo>
                    <a:pt x="223" y="122"/>
                    <a:pt x="236" y="122"/>
                    <a:pt x="240" y="123"/>
                  </a:cubicBezTo>
                  <a:cubicBezTo>
                    <a:pt x="243" y="124"/>
                    <a:pt x="244" y="122"/>
                    <a:pt x="247" y="125"/>
                  </a:cubicBezTo>
                  <a:cubicBezTo>
                    <a:pt x="249" y="128"/>
                    <a:pt x="250" y="125"/>
                    <a:pt x="253" y="128"/>
                  </a:cubicBezTo>
                  <a:cubicBezTo>
                    <a:pt x="253" y="127"/>
                    <a:pt x="253" y="126"/>
                    <a:pt x="253" y="124"/>
                  </a:cubicBezTo>
                  <a:cubicBezTo>
                    <a:pt x="253" y="122"/>
                    <a:pt x="256" y="121"/>
                    <a:pt x="256" y="119"/>
                  </a:cubicBezTo>
                  <a:cubicBezTo>
                    <a:pt x="257" y="118"/>
                    <a:pt x="253" y="112"/>
                    <a:pt x="253" y="110"/>
                  </a:cubicBezTo>
                  <a:cubicBezTo>
                    <a:pt x="253" y="109"/>
                    <a:pt x="253" y="105"/>
                    <a:pt x="252" y="104"/>
                  </a:cubicBezTo>
                  <a:cubicBezTo>
                    <a:pt x="251" y="104"/>
                    <a:pt x="255" y="101"/>
                    <a:pt x="256" y="101"/>
                  </a:cubicBezTo>
                  <a:cubicBezTo>
                    <a:pt x="259" y="101"/>
                    <a:pt x="262" y="99"/>
                    <a:pt x="264" y="100"/>
                  </a:cubicBezTo>
                  <a:cubicBezTo>
                    <a:pt x="265" y="101"/>
                    <a:pt x="266" y="101"/>
                    <a:pt x="268" y="101"/>
                  </a:cubicBezTo>
                  <a:cubicBezTo>
                    <a:pt x="271" y="101"/>
                    <a:pt x="270" y="99"/>
                    <a:pt x="268" y="98"/>
                  </a:cubicBezTo>
                  <a:cubicBezTo>
                    <a:pt x="267" y="97"/>
                    <a:pt x="273" y="87"/>
                    <a:pt x="273" y="84"/>
                  </a:cubicBezTo>
                  <a:cubicBezTo>
                    <a:pt x="274" y="80"/>
                    <a:pt x="276" y="84"/>
                    <a:pt x="278" y="84"/>
                  </a:cubicBezTo>
                  <a:cubicBezTo>
                    <a:pt x="280" y="84"/>
                    <a:pt x="284" y="84"/>
                    <a:pt x="285" y="84"/>
                  </a:cubicBezTo>
                  <a:cubicBezTo>
                    <a:pt x="287" y="85"/>
                    <a:pt x="291" y="84"/>
                    <a:pt x="292" y="82"/>
                  </a:cubicBezTo>
                  <a:cubicBezTo>
                    <a:pt x="293" y="80"/>
                    <a:pt x="290" y="80"/>
                    <a:pt x="291" y="75"/>
                  </a:cubicBezTo>
                  <a:cubicBezTo>
                    <a:pt x="291" y="72"/>
                    <a:pt x="293" y="70"/>
                    <a:pt x="296" y="70"/>
                  </a:cubicBezTo>
                  <a:cubicBezTo>
                    <a:pt x="298" y="70"/>
                    <a:pt x="299" y="68"/>
                    <a:pt x="299" y="66"/>
                  </a:cubicBezTo>
                  <a:cubicBezTo>
                    <a:pt x="299" y="64"/>
                    <a:pt x="301" y="63"/>
                    <a:pt x="301" y="61"/>
                  </a:cubicBezTo>
                  <a:cubicBezTo>
                    <a:pt x="301" y="60"/>
                    <a:pt x="301" y="60"/>
                    <a:pt x="300" y="59"/>
                  </a:cubicBezTo>
                  <a:close/>
                  <a:moveTo>
                    <a:pt x="112" y="91"/>
                  </a:moveTo>
                  <a:cubicBezTo>
                    <a:pt x="111" y="92"/>
                    <a:pt x="103" y="89"/>
                    <a:pt x="102" y="88"/>
                  </a:cubicBezTo>
                  <a:cubicBezTo>
                    <a:pt x="101" y="86"/>
                    <a:pt x="114" y="88"/>
                    <a:pt x="112" y="91"/>
                  </a:cubicBezTo>
                  <a:close/>
                  <a:moveTo>
                    <a:pt x="237" y="90"/>
                  </a:moveTo>
                  <a:cubicBezTo>
                    <a:pt x="230" y="90"/>
                    <a:pt x="217" y="86"/>
                    <a:pt x="212" y="93"/>
                  </a:cubicBezTo>
                  <a:cubicBezTo>
                    <a:pt x="206" y="98"/>
                    <a:pt x="210" y="102"/>
                    <a:pt x="207" y="102"/>
                  </a:cubicBezTo>
                  <a:cubicBezTo>
                    <a:pt x="205" y="103"/>
                    <a:pt x="204" y="93"/>
                    <a:pt x="206" y="90"/>
                  </a:cubicBezTo>
                  <a:cubicBezTo>
                    <a:pt x="210" y="87"/>
                    <a:pt x="219" y="85"/>
                    <a:pt x="226" y="87"/>
                  </a:cubicBezTo>
                  <a:cubicBezTo>
                    <a:pt x="232" y="89"/>
                    <a:pt x="243" y="85"/>
                    <a:pt x="244" y="86"/>
                  </a:cubicBezTo>
                  <a:cubicBezTo>
                    <a:pt x="246" y="86"/>
                    <a:pt x="243" y="90"/>
                    <a:pt x="237" y="9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076;p79">
              <a:extLst>
                <a:ext uri="{FF2B5EF4-FFF2-40B4-BE49-F238E27FC236}">
                  <a16:creationId xmlns:a16="http://schemas.microsoft.com/office/drawing/2014/main" id="{18FB9DE5-EA97-08D7-3AE2-FBA0B3C92E94}"/>
                </a:ext>
              </a:extLst>
            </p:cNvPr>
            <p:cNvSpPr/>
            <p:nvPr/>
          </p:nvSpPr>
          <p:spPr>
            <a:xfrm>
              <a:off x="4791965" y="4723353"/>
              <a:ext cx="901216" cy="941996"/>
            </a:xfrm>
            <a:custGeom>
              <a:avLst/>
              <a:gdLst/>
              <a:ahLst/>
              <a:cxnLst/>
              <a:rect l="l" t="t" r="r" b="b"/>
              <a:pathLst>
                <a:path w="136" h="142" extrusionOk="0">
                  <a:moveTo>
                    <a:pt x="124" y="94"/>
                  </a:moveTo>
                  <a:cubicBezTo>
                    <a:pt x="121" y="92"/>
                    <a:pt x="120" y="67"/>
                    <a:pt x="122" y="66"/>
                  </a:cubicBezTo>
                  <a:cubicBezTo>
                    <a:pt x="122" y="66"/>
                    <a:pt x="122" y="66"/>
                    <a:pt x="122" y="67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122" y="62"/>
                    <a:pt x="122" y="62"/>
                    <a:pt x="121" y="61"/>
                  </a:cubicBezTo>
                  <a:cubicBezTo>
                    <a:pt x="121" y="61"/>
                    <a:pt x="120" y="61"/>
                    <a:pt x="120" y="59"/>
                  </a:cubicBezTo>
                  <a:cubicBezTo>
                    <a:pt x="120" y="57"/>
                    <a:pt x="122" y="57"/>
                    <a:pt x="122" y="57"/>
                  </a:cubicBezTo>
                  <a:cubicBezTo>
                    <a:pt x="122" y="57"/>
                    <a:pt x="121" y="53"/>
                    <a:pt x="123" y="53"/>
                  </a:cubicBezTo>
                  <a:cubicBezTo>
                    <a:pt x="123" y="53"/>
                    <a:pt x="123" y="52"/>
                    <a:pt x="123" y="52"/>
                  </a:cubicBezTo>
                  <a:cubicBezTo>
                    <a:pt x="124" y="51"/>
                    <a:pt x="124" y="48"/>
                    <a:pt x="124" y="46"/>
                  </a:cubicBezTo>
                  <a:cubicBezTo>
                    <a:pt x="124" y="44"/>
                    <a:pt x="125" y="42"/>
                    <a:pt x="126" y="40"/>
                  </a:cubicBezTo>
                  <a:cubicBezTo>
                    <a:pt x="127" y="38"/>
                    <a:pt x="126" y="35"/>
                    <a:pt x="128" y="34"/>
                  </a:cubicBezTo>
                  <a:cubicBezTo>
                    <a:pt x="129" y="33"/>
                    <a:pt x="129" y="31"/>
                    <a:pt x="131" y="31"/>
                  </a:cubicBezTo>
                  <a:cubicBezTo>
                    <a:pt x="133" y="30"/>
                    <a:pt x="134" y="30"/>
                    <a:pt x="134" y="29"/>
                  </a:cubicBezTo>
                  <a:cubicBezTo>
                    <a:pt x="134" y="28"/>
                    <a:pt x="136" y="26"/>
                    <a:pt x="136" y="25"/>
                  </a:cubicBezTo>
                  <a:cubicBezTo>
                    <a:pt x="136" y="23"/>
                    <a:pt x="134" y="23"/>
                    <a:pt x="134" y="21"/>
                  </a:cubicBezTo>
                  <a:cubicBezTo>
                    <a:pt x="134" y="19"/>
                    <a:pt x="135" y="15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1" y="11"/>
                    <a:pt x="126" y="8"/>
                    <a:pt x="125" y="8"/>
                  </a:cubicBezTo>
                  <a:cubicBezTo>
                    <a:pt x="124" y="7"/>
                    <a:pt x="122" y="8"/>
                    <a:pt x="122" y="8"/>
                  </a:cubicBezTo>
                  <a:cubicBezTo>
                    <a:pt x="122" y="8"/>
                    <a:pt x="120" y="6"/>
                    <a:pt x="118" y="8"/>
                  </a:cubicBezTo>
                  <a:cubicBezTo>
                    <a:pt x="116" y="9"/>
                    <a:pt x="113" y="8"/>
                    <a:pt x="113" y="8"/>
                  </a:cubicBezTo>
                  <a:cubicBezTo>
                    <a:pt x="113" y="8"/>
                    <a:pt x="111" y="7"/>
                    <a:pt x="111" y="4"/>
                  </a:cubicBezTo>
                  <a:cubicBezTo>
                    <a:pt x="110" y="3"/>
                    <a:pt x="109" y="3"/>
                    <a:pt x="108" y="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4"/>
                    <a:pt x="96" y="0"/>
                    <a:pt x="95" y="3"/>
                  </a:cubicBezTo>
                  <a:cubicBezTo>
                    <a:pt x="93" y="5"/>
                    <a:pt x="92" y="4"/>
                    <a:pt x="88" y="4"/>
                  </a:cubicBezTo>
                  <a:cubicBezTo>
                    <a:pt x="86" y="4"/>
                    <a:pt x="83" y="5"/>
                    <a:pt x="81" y="6"/>
                  </a:cubicBezTo>
                  <a:cubicBezTo>
                    <a:pt x="79" y="7"/>
                    <a:pt x="76" y="5"/>
                    <a:pt x="74" y="6"/>
                  </a:cubicBezTo>
                  <a:cubicBezTo>
                    <a:pt x="74" y="7"/>
                    <a:pt x="73" y="10"/>
                    <a:pt x="73" y="1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9" y="8"/>
                    <a:pt x="56" y="4"/>
                    <a:pt x="52" y="4"/>
                  </a:cubicBezTo>
                  <a:cubicBezTo>
                    <a:pt x="50" y="4"/>
                    <a:pt x="45" y="9"/>
                    <a:pt x="45" y="9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8"/>
                    <a:pt x="45" y="20"/>
                    <a:pt x="43" y="22"/>
                  </a:cubicBezTo>
                  <a:cubicBezTo>
                    <a:pt x="42" y="25"/>
                    <a:pt x="40" y="26"/>
                    <a:pt x="40" y="31"/>
                  </a:cubicBezTo>
                  <a:cubicBezTo>
                    <a:pt x="40" y="35"/>
                    <a:pt x="36" y="42"/>
                    <a:pt x="36" y="46"/>
                  </a:cubicBezTo>
                  <a:cubicBezTo>
                    <a:pt x="36" y="50"/>
                    <a:pt x="29" y="52"/>
                    <a:pt x="29" y="54"/>
                  </a:cubicBezTo>
                  <a:cubicBezTo>
                    <a:pt x="29" y="56"/>
                    <a:pt x="28" y="61"/>
                    <a:pt x="28" y="66"/>
                  </a:cubicBezTo>
                  <a:cubicBezTo>
                    <a:pt x="28" y="71"/>
                    <a:pt x="25" y="67"/>
                    <a:pt x="25" y="72"/>
                  </a:cubicBezTo>
                  <a:cubicBezTo>
                    <a:pt x="25" y="76"/>
                    <a:pt x="24" y="74"/>
                    <a:pt x="21" y="76"/>
                  </a:cubicBezTo>
                  <a:cubicBezTo>
                    <a:pt x="19" y="78"/>
                    <a:pt x="18" y="78"/>
                    <a:pt x="18" y="76"/>
                  </a:cubicBezTo>
                  <a:cubicBezTo>
                    <a:pt x="18" y="74"/>
                    <a:pt x="14" y="74"/>
                    <a:pt x="12" y="76"/>
                  </a:cubicBezTo>
                  <a:cubicBezTo>
                    <a:pt x="9" y="78"/>
                    <a:pt x="8" y="76"/>
                    <a:pt x="7" y="76"/>
                  </a:cubicBezTo>
                  <a:cubicBezTo>
                    <a:pt x="6" y="76"/>
                    <a:pt x="2" y="77"/>
                    <a:pt x="0" y="79"/>
                  </a:cubicBezTo>
                  <a:cubicBezTo>
                    <a:pt x="1" y="82"/>
                    <a:pt x="1" y="85"/>
                    <a:pt x="2" y="88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4" y="87"/>
                    <a:pt x="6" y="86"/>
                    <a:pt x="7" y="86"/>
                  </a:cubicBezTo>
                  <a:cubicBezTo>
                    <a:pt x="9" y="86"/>
                    <a:pt x="31" y="86"/>
                    <a:pt x="31" y="86"/>
                  </a:cubicBezTo>
                  <a:cubicBezTo>
                    <a:pt x="31" y="86"/>
                    <a:pt x="33" y="89"/>
                    <a:pt x="32" y="92"/>
                  </a:cubicBezTo>
                  <a:cubicBezTo>
                    <a:pt x="32" y="95"/>
                    <a:pt x="34" y="94"/>
                    <a:pt x="35" y="98"/>
                  </a:cubicBezTo>
                  <a:cubicBezTo>
                    <a:pt x="37" y="101"/>
                    <a:pt x="38" y="103"/>
                    <a:pt x="41" y="102"/>
                  </a:cubicBezTo>
                  <a:cubicBezTo>
                    <a:pt x="45" y="101"/>
                    <a:pt x="49" y="100"/>
                    <a:pt x="50" y="100"/>
                  </a:cubicBezTo>
                  <a:cubicBezTo>
                    <a:pt x="51" y="101"/>
                    <a:pt x="51" y="95"/>
                    <a:pt x="53" y="94"/>
                  </a:cubicBezTo>
                  <a:cubicBezTo>
                    <a:pt x="55" y="93"/>
                    <a:pt x="59" y="94"/>
                    <a:pt x="59" y="94"/>
                  </a:cubicBezTo>
                  <a:cubicBezTo>
                    <a:pt x="59" y="94"/>
                    <a:pt x="59" y="96"/>
                    <a:pt x="62" y="96"/>
                  </a:cubicBezTo>
                  <a:cubicBezTo>
                    <a:pt x="66" y="96"/>
                    <a:pt x="67" y="95"/>
                    <a:pt x="67" y="97"/>
                  </a:cubicBezTo>
                  <a:cubicBezTo>
                    <a:pt x="67" y="99"/>
                    <a:pt x="68" y="102"/>
                    <a:pt x="69" y="103"/>
                  </a:cubicBezTo>
                  <a:cubicBezTo>
                    <a:pt x="70" y="104"/>
                    <a:pt x="66" y="112"/>
                    <a:pt x="68" y="113"/>
                  </a:cubicBezTo>
                  <a:cubicBezTo>
                    <a:pt x="70" y="114"/>
                    <a:pt x="72" y="118"/>
                    <a:pt x="72" y="119"/>
                  </a:cubicBezTo>
                  <a:cubicBezTo>
                    <a:pt x="71" y="121"/>
                    <a:pt x="70" y="124"/>
                    <a:pt x="72" y="125"/>
                  </a:cubicBezTo>
                  <a:cubicBezTo>
                    <a:pt x="73" y="125"/>
                    <a:pt x="73" y="123"/>
                    <a:pt x="75" y="123"/>
                  </a:cubicBezTo>
                  <a:cubicBezTo>
                    <a:pt x="77" y="123"/>
                    <a:pt x="80" y="123"/>
                    <a:pt x="82" y="122"/>
                  </a:cubicBezTo>
                  <a:cubicBezTo>
                    <a:pt x="83" y="122"/>
                    <a:pt x="84" y="122"/>
                    <a:pt x="84" y="122"/>
                  </a:cubicBezTo>
                  <a:cubicBezTo>
                    <a:pt x="86" y="123"/>
                    <a:pt x="86" y="124"/>
                    <a:pt x="86" y="124"/>
                  </a:cubicBezTo>
                  <a:cubicBezTo>
                    <a:pt x="86" y="124"/>
                    <a:pt x="86" y="127"/>
                    <a:pt x="88" y="126"/>
                  </a:cubicBezTo>
                  <a:cubicBezTo>
                    <a:pt x="89" y="125"/>
                    <a:pt x="93" y="124"/>
                    <a:pt x="93" y="126"/>
                  </a:cubicBezTo>
                  <a:cubicBezTo>
                    <a:pt x="92" y="127"/>
                    <a:pt x="94" y="130"/>
                    <a:pt x="95" y="129"/>
                  </a:cubicBezTo>
                  <a:cubicBezTo>
                    <a:pt x="96" y="129"/>
                    <a:pt x="99" y="132"/>
                    <a:pt x="101" y="132"/>
                  </a:cubicBezTo>
                  <a:cubicBezTo>
                    <a:pt x="103" y="132"/>
                    <a:pt x="104" y="132"/>
                    <a:pt x="104" y="131"/>
                  </a:cubicBezTo>
                  <a:cubicBezTo>
                    <a:pt x="104" y="129"/>
                    <a:pt x="106" y="128"/>
                    <a:pt x="107" y="129"/>
                  </a:cubicBezTo>
                  <a:cubicBezTo>
                    <a:pt x="108" y="131"/>
                    <a:pt x="110" y="134"/>
                    <a:pt x="111" y="134"/>
                  </a:cubicBezTo>
                  <a:cubicBezTo>
                    <a:pt x="112" y="134"/>
                    <a:pt x="117" y="134"/>
                    <a:pt x="117" y="134"/>
                  </a:cubicBezTo>
                  <a:cubicBezTo>
                    <a:pt x="117" y="136"/>
                    <a:pt x="118" y="140"/>
                    <a:pt x="120" y="141"/>
                  </a:cubicBezTo>
                  <a:cubicBezTo>
                    <a:pt x="122" y="142"/>
                    <a:pt x="124" y="141"/>
                    <a:pt x="124" y="141"/>
                  </a:cubicBezTo>
                  <a:cubicBezTo>
                    <a:pt x="124" y="141"/>
                    <a:pt x="126" y="140"/>
                    <a:pt x="126" y="137"/>
                  </a:cubicBezTo>
                  <a:cubicBezTo>
                    <a:pt x="126" y="135"/>
                    <a:pt x="126" y="133"/>
                    <a:pt x="125" y="133"/>
                  </a:cubicBezTo>
                  <a:cubicBezTo>
                    <a:pt x="124" y="133"/>
                    <a:pt x="123" y="134"/>
                    <a:pt x="120" y="134"/>
                  </a:cubicBezTo>
                  <a:cubicBezTo>
                    <a:pt x="118" y="134"/>
                    <a:pt x="116" y="129"/>
                    <a:pt x="115" y="128"/>
                  </a:cubicBezTo>
                  <a:cubicBezTo>
                    <a:pt x="114" y="127"/>
                    <a:pt x="117" y="123"/>
                    <a:pt x="117" y="122"/>
                  </a:cubicBezTo>
                  <a:cubicBezTo>
                    <a:pt x="117" y="119"/>
                    <a:pt x="119" y="113"/>
                    <a:pt x="117" y="113"/>
                  </a:cubicBezTo>
                  <a:cubicBezTo>
                    <a:pt x="116" y="112"/>
                    <a:pt x="117" y="111"/>
                    <a:pt x="118" y="109"/>
                  </a:cubicBezTo>
                  <a:cubicBezTo>
                    <a:pt x="120" y="108"/>
                    <a:pt x="118" y="104"/>
                    <a:pt x="120" y="104"/>
                  </a:cubicBezTo>
                  <a:cubicBezTo>
                    <a:pt x="123" y="104"/>
                    <a:pt x="128" y="104"/>
                    <a:pt x="129" y="103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30" y="102"/>
                    <a:pt x="130" y="101"/>
                    <a:pt x="130" y="101"/>
                  </a:cubicBezTo>
                  <a:cubicBezTo>
                    <a:pt x="128" y="99"/>
                    <a:pt x="126" y="95"/>
                    <a:pt x="124" y="9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077;p79">
              <a:extLst>
                <a:ext uri="{FF2B5EF4-FFF2-40B4-BE49-F238E27FC236}">
                  <a16:creationId xmlns:a16="http://schemas.microsoft.com/office/drawing/2014/main" id="{C06F5F3D-C4EE-BC74-7078-059ECFA676F3}"/>
                </a:ext>
              </a:extLst>
            </p:cNvPr>
            <p:cNvSpPr/>
            <p:nvPr/>
          </p:nvSpPr>
          <p:spPr>
            <a:xfrm>
              <a:off x="5595309" y="5114830"/>
              <a:ext cx="77480" cy="106028"/>
            </a:xfrm>
            <a:custGeom>
              <a:avLst/>
              <a:gdLst/>
              <a:ahLst/>
              <a:cxnLst/>
              <a:rect l="l" t="t" r="r" b="b"/>
              <a:pathLst>
                <a:path w="12" h="16" extrusionOk="0">
                  <a:moveTo>
                    <a:pt x="0" y="8"/>
                  </a:moveTo>
                  <a:cubicBezTo>
                    <a:pt x="1" y="9"/>
                    <a:pt x="2" y="12"/>
                    <a:pt x="2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8" y="13"/>
                    <a:pt x="12" y="5"/>
                    <a:pt x="12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0"/>
                  </a:cubicBezTo>
                  <a:cubicBezTo>
                    <a:pt x="8" y="0"/>
                    <a:pt x="6" y="0"/>
                    <a:pt x="6" y="0"/>
                  </a:cubicBezTo>
                  <a:cubicBezTo>
                    <a:pt x="6" y="0"/>
                    <a:pt x="7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078;p79">
              <a:extLst>
                <a:ext uri="{FF2B5EF4-FFF2-40B4-BE49-F238E27FC236}">
                  <a16:creationId xmlns:a16="http://schemas.microsoft.com/office/drawing/2014/main" id="{3FD4FE02-EE44-E857-0E8C-D60F894F834C}"/>
                </a:ext>
              </a:extLst>
            </p:cNvPr>
            <p:cNvSpPr/>
            <p:nvPr/>
          </p:nvSpPr>
          <p:spPr>
            <a:xfrm>
              <a:off x="5648320" y="5526698"/>
              <a:ext cx="513816" cy="835973"/>
            </a:xfrm>
            <a:custGeom>
              <a:avLst/>
              <a:gdLst/>
              <a:ahLst/>
              <a:cxnLst/>
              <a:rect l="l" t="t" r="r" b="b"/>
              <a:pathLst>
                <a:path w="78" h="126" extrusionOk="0">
                  <a:moveTo>
                    <a:pt x="78" y="32"/>
                  </a:moveTo>
                  <a:cubicBezTo>
                    <a:pt x="78" y="31"/>
                    <a:pt x="76" y="21"/>
                    <a:pt x="77" y="18"/>
                  </a:cubicBezTo>
                  <a:cubicBezTo>
                    <a:pt x="77" y="14"/>
                    <a:pt x="76" y="5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1"/>
                    <a:pt x="68" y="3"/>
                    <a:pt x="67" y="4"/>
                  </a:cubicBezTo>
                  <a:cubicBezTo>
                    <a:pt x="67" y="6"/>
                    <a:pt x="64" y="4"/>
                    <a:pt x="63" y="6"/>
                  </a:cubicBezTo>
                  <a:cubicBezTo>
                    <a:pt x="61" y="7"/>
                    <a:pt x="59" y="6"/>
                    <a:pt x="58" y="5"/>
                  </a:cubicBezTo>
                  <a:cubicBezTo>
                    <a:pt x="56" y="5"/>
                    <a:pt x="55" y="7"/>
                    <a:pt x="55" y="8"/>
                  </a:cubicBezTo>
                  <a:cubicBezTo>
                    <a:pt x="55" y="9"/>
                    <a:pt x="53" y="8"/>
                    <a:pt x="51" y="8"/>
                  </a:cubicBezTo>
                  <a:cubicBezTo>
                    <a:pt x="50" y="8"/>
                    <a:pt x="46" y="9"/>
                    <a:pt x="45" y="9"/>
                  </a:cubicBezTo>
                  <a:cubicBezTo>
                    <a:pt x="43" y="9"/>
                    <a:pt x="44" y="8"/>
                    <a:pt x="43" y="7"/>
                  </a:cubicBezTo>
                  <a:cubicBezTo>
                    <a:pt x="41" y="7"/>
                    <a:pt x="39" y="8"/>
                    <a:pt x="38" y="8"/>
                  </a:cubicBezTo>
                  <a:cubicBezTo>
                    <a:pt x="37" y="8"/>
                    <a:pt x="35" y="8"/>
                    <a:pt x="34" y="8"/>
                  </a:cubicBezTo>
                  <a:cubicBezTo>
                    <a:pt x="34" y="8"/>
                    <a:pt x="33" y="9"/>
                    <a:pt x="33" y="10"/>
                  </a:cubicBezTo>
                  <a:cubicBezTo>
                    <a:pt x="32" y="14"/>
                    <a:pt x="36" y="22"/>
                    <a:pt x="37" y="26"/>
                  </a:cubicBezTo>
                  <a:cubicBezTo>
                    <a:pt x="38" y="27"/>
                    <a:pt x="40" y="29"/>
                    <a:pt x="41" y="30"/>
                  </a:cubicBezTo>
                  <a:cubicBezTo>
                    <a:pt x="43" y="32"/>
                    <a:pt x="41" y="32"/>
                    <a:pt x="42" y="38"/>
                  </a:cubicBezTo>
                  <a:cubicBezTo>
                    <a:pt x="42" y="43"/>
                    <a:pt x="39" y="41"/>
                    <a:pt x="37" y="43"/>
                  </a:cubicBezTo>
                  <a:cubicBezTo>
                    <a:pt x="35" y="44"/>
                    <a:pt x="37" y="48"/>
                    <a:pt x="36" y="49"/>
                  </a:cubicBezTo>
                  <a:cubicBezTo>
                    <a:pt x="36" y="50"/>
                    <a:pt x="31" y="42"/>
                    <a:pt x="30" y="40"/>
                  </a:cubicBezTo>
                  <a:cubicBezTo>
                    <a:pt x="30" y="39"/>
                    <a:pt x="31" y="33"/>
                    <a:pt x="31" y="31"/>
                  </a:cubicBezTo>
                  <a:cubicBezTo>
                    <a:pt x="31" y="28"/>
                    <a:pt x="27" y="30"/>
                    <a:pt x="25" y="30"/>
                  </a:cubicBezTo>
                  <a:cubicBezTo>
                    <a:pt x="24" y="30"/>
                    <a:pt x="21" y="26"/>
                    <a:pt x="20" y="26"/>
                  </a:cubicBezTo>
                  <a:cubicBezTo>
                    <a:pt x="20" y="26"/>
                    <a:pt x="0" y="33"/>
                    <a:pt x="0" y="33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8" y="42"/>
                    <a:pt x="11" y="43"/>
                  </a:cubicBezTo>
                  <a:cubicBezTo>
                    <a:pt x="14" y="45"/>
                    <a:pt x="19" y="46"/>
                    <a:pt x="20" y="47"/>
                  </a:cubicBezTo>
                  <a:cubicBezTo>
                    <a:pt x="21" y="47"/>
                    <a:pt x="20" y="55"/>
                    <a:pt x="20" y="58"/>
                  </a:cubicBezTo>
                  <a:cubicBezTo>
                    <a:pt x="20" y="62"/>
                    <a:pt x="17" y="63"/>
                    <a:pt x="19" y="65"/>
                  </a:cubicBezTo>
                  <a:cubicBezTo>
                    <a:pt x="20" y="66"/>
                    <a:pt x="20" y="70"/>
                    <a:pt x="20" y="70"/>
                  </a:cubicBezTo>
                  <a:cubicBezTo>
                    <a:pt x="22" y="71"/>
                    <a:pt x="19" y="75"/>
                    <a:pt x="17" y="76"/>
                  </a:cubicBezTo>
                  <a:cubicBezTo>
                    <a:pt x="15" y="77"/>
                    <a:pt x="17" y="80"/>
                    <a:pt x="15" y="83"/>
                  </a:cubicBezTo>
                  <a:cubicBezTo>
                    <a:pt x="13" y="85"/>
                    <a:pt x="9" y="89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2"/>
                    <a:pt x="10" y="103"/>
                    <a:pt x="12" y="104"/>
                  </a:cubicBezTo>
                  <a:cubicBezTo>
                    <a:pt x="14" y="106"/>
                    <a:pt x="13" y="117"/>
                    <a:pt x="13" y="118"/>
                  </a:cubicBezTo>
                  <a:cubicBezTo>
                    <a:pt x="12" y="119"/>
                    <a:pt x="14" y="126"/>
                    <a:pt x="14" y="126"/>
                  </a:cubicBezTo>
                  <a:cubicBezTo>
                    <a:pt x="14" y="126"/>
                    <a:pt x="17" y="126"/>
                    <a:pt x="20" y="126"/>
                  </a:cubicBezTo>
                  <a:cubicBezTo>
                    <a:pt x="20" y="125"/>
                    <a:pt x="20" y="124"/>
                    <a:pt x="20" y="123"/>
                  </a:cubicBezTo>
                  <a:cubicBezTo>
                    <a:pt x="20" y="119"/>
                    <a:pt x="18" y="122"/>
                    <a:pt x="17" y="120"/>
                  </a:cubicBezTo>
                  <a:cubicBezTo>
                    <a:pt x="16" y="117"/>
                    <a:pt x="22" y="113"/>
                    <a:pt x="28" y="112"/>
                  </a:cubicBezTo>
                  <a:cubicBezTo>
                    <a:pt x="34" y="109"/>
                    <a:pt x="37" y="108"/>
                    <a:pt x="37" y="105"/>
                  </a:cubicBezTo>
                  <a:cubicBezTo>
                    <a:pt x="38" y="103"/>
                    <a:pt x="37" y="97"/>
                    <a:pt x="38" y="95"/>
                  </a:cubicBezTo>
                  <a:cubicBezTo>
                    <a:pt x="39" y="92"/>
                    <a:pt x="38" y="90"/>
                    <a:pt x="37" y="85"/>
                  </a:cubicBezTo>
                  <a:cubicBezTo>
                    <a:pt x="36" y="80"/>
                    <a:pt x="34" y="79"/>
                    <a:pt x="33" y="76"/>
                  </a:cubicBezTo>
                  <a:cubicBezTo>
                    <a:pt x="32" y="73"/>
                    <a:pt x="32" y="70"/>
                    <a:pt x="34" y="70"/>
                  </a:cubicBezTo>
                  <a:cubicBezTo>
                    <a:pt x="36" y="70"/>
                    <a:pt x="36" y="69"/>
                    <a:pt x="38" y="66"/>
                  </a:cubicBezTo>
                  <a:cubicBezTo>
                    <a:pt x="40" y="64"/>
                    <a:pt x="41" y="65"/>
                    <a:pt x="44" y="63"/>
                  </a:cubicBezTo>
                  <a:cubicBezTo>
                    <a:pt x="47" y="60"/>
                    <a:pt x="47" y="57"/>
                    <a:pt x="52" y="54"/>
                  </a:cubicBezTo>
                  <a:cubicBezTo>
                    <a:pt x="56" y="50"/>
                    <a:pt x="62" y="51"/>
                    <a:pt x="66" y="48"/>
                  </a:cubicBezTo>
                  <a:cubicBezTo>
                    <a:pt x="71" y="45"/>
                    <a:pt x="78" y="34"/>
                    <a:pt x="78" y="3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079;p79">
              <a:extLst>
                <a:ext uri="{FF2B5EF4-FFF2-40B4-BE49-F238E27FC236}">
                  <a16:creationId xmlns:a16="http://schemas.microsoft.com/office/drawing/2014/main" id="{C40AAE63-8A63-3274-E763-C05B9B092AC0}"/>
                </a:ext>
              </a:extLst>
            </p:cNvPr>
            <p:cNvSpPr/>
            <p:nvPr/>
          </p:nvSpPr>
          <p:spPr>
            <a:xfrm>
              <a:off x="5607539" y="5041426"/>
              <a:ext cx="542358" cy="546441"/>
            </a:xfrm>
            <a:custGeom>
              <a:avLst/>
              <a:gdLst/>
              <a:ahLst/>
              <a:cxnLst/>
              <a:rect l="l" t="t" r="r" b="b"/>
              <a:pathLst>
                <a:path w="82" h="82" extrusionOk="0">
                  <a:moveTo>
                    <a:pt x="76" y="65"/>
                  </a:moveTo>
                  <a:cubicBezTo>
                    <a:pt x="76" y="61"/>
                    <a:pt x="73" y="61"/>
                    <a:pt x="73" y="58"/>
                  </a:cubicBezTo>
                  <a:cubicBezTo>
                    <a:pt x="73" y="55"/>
                    <a:pt x="73" y="52"/>
                    <a:pt x="72" y="52"/>
                  </a:cubicBezTo>
                  <a:cubicBezTo>
                    <a:pt x="71" y="52"/>
                    <a:pt x="72" y="49"/>
                    <a:pt x="74" y="46"/>
                  </a:cubicBezTo>
                  <a:cubicBezTo>
                    <a:pt x="76" y="43"/>
                    <a:pt x="70" y="43"/>
                    <a:pt x="70" y="41"/>
                  </a:cubicBezTo>
                  <a:cubicBezTo>
                    <a:pt x="70" y="39"/>
                    <a:pt x="71" y="34"/>
                    <a:pt x="73" y="29"/>
                  </a:cubicBezTo>
                  <a:cubicBezTo>
                    <a:pt x="67" y="25"/>
                    <a:pt x="60" y="20"/>
                    <a:pt x="60" y="20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4"/>
                    <a:pt x="32" y="7"/>
                    <a:pt x="30" y="8"/>
                  </a:cubicBezTo>
                  <a:cubicBezTo>
                    <a:pt x="27" y="8"/>
                    <a:pt x="33" y="12"/>
                    <a:pt x="30" y="12"/>
                  </a:cubicBezTo>
                  <a:cubicBezTo>
                    <a:pt x="27" y="13"/>
                    <a:pt x="22" y="10"/>
                    <a:pt x="18" y="12"/>
                  </a:cubicBezTo>
                  <a:cubicBezTo>
                    <a:pt x="15" y="13"/>
                    <a:pt x="16" y="7"/>
                    <a:pt x="18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8"/>
                    <a:pt x="11" y="10"/>
                  </a:cubicBezTo>
                  <a:cubicBezTo>
                    <a:pt x="11" y="11"/>
                    <a:pt x="9" y="11"/>
                    <a:pt x="8" y="11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6" y="24"/>
                    <a:pt x="4" y="25"/>
                  </a:cubicBezTo>
                  <a:cubicBezTo>
                    <a:pt x="3" y="25"/>
                    <a:pt x="2" y="26"/>
                    <a:pt x="0" y="27"/>
                  </a:cubicBezTo>
                  <a:cubicBezTo>
                    <a:pt x="2" y="32"/>
                    <a:pt x="3" y="39"/>
                    <a:pt x="5" y="41"/>
                  </a:cubicBezTo>
                  <a:cubicBezTo>
                    <a:pt x="9" y="44"/>
                    <a:pt x="9" y="48"/>
                    <a:pt x="9" y="51"/>
                  </a:cubicBezTo>
                  <a:cubicBezTo>
                    <a:pt x="10" y="52"/>
                    <a:pt x="13" y="55"/>
                    <a:pt x="11" y="56"/>
                  </a:cubicBezTo>
                  <a:cubicBezTo>
                    <a:pt x="10" y="57"/>
                    <a:pt x="8" y="55"/>
                    <a:pt x="7" y="53"/>
                  </a:cubicBezTo>
                  <a:cubicBezTo>
                    <a:pt x="7" y="53"/>
                    <a:pt x="7" y="54"/>
                    <a:pt x="6" y="54"/>
                  </a:cubicBezTo>
                  <a:cubicBezTo>
                    <a:pt x="6" y="54"/>
                    <a:pt x="6" y="54"/>
                    <a:pt x="6" y="55"/>
                  </a:cubicBezTo>
                  <a:cubicBezTo>
                    <a:pt x="8" y="56"/>
                    <a:pt x="11" y="58"/>
                    <a:pt x="12" y="58"/>
                  </a:cubicBezTo>
                  <a:cubicBezTo>
                    <a:pt x="13" y="58"/>
                    <a:pt x="16" y="60"/>
                    <a:pt x="18" y="61"/>
                  </a:cubicBezTo>
                  <a:cubicBezTo>
                    <a:pt x="20" y="61"/>
                    <a:pt x="27" y="63"/>
                    <a:pt x="28" y="64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30" y="65"/>
                    <a:pt x="32" y="65"/>
                    <a:pt x="34" y="65"/>
                  </a:cubicBezTo>
                  <a:cubicBezTo>
                    <a:pt x="34" y="65"/>
                    <a:pt x="34" y="65"/>
                    <a:pt x="35" y="65"/>
                  </a:cubicBezTo>
                  <a:cubicBezTo>
                    <a:pt x="36" y="65"/>
                    <a:pt x="40" y="74"/>
                    <a:pt x="40" y="80"/>
                  </a:cubicBezTo>
                  <a:cubicBezTo>
                    <a:pt x="41" y="80"/>
                    <a:pt x="43" y="80"/>
                    <a:pt x="44" y="80"/>
                  </a:cubicBezTo>
                  <a:cubicBezTo>
                    <a:pt x="45" y="80"/>
                    <a:pt x="47" y="79"/>
                    <a:pt x="48" y="79"/>
                  </a:cubicBezTo>
                  <a:cubicBezTo>
                    <a:pt x="50" y="80"/>
                    <a:pt x="49" y="82"/>
                    <a:pt x="51" y="82"/>
                  </a:cubicBezTo>
                  <a:cubicBezTo>
                    <a:pt x="52" y="82"/>
                    <a:pt x="56" y="81"/>
                    <a:pt x="57" y="81"/>
                  </a:cubicBezTo>
                  <a:cubicBezTo>
                    <a:pt x="59" y="81"/>
                    <a:pt x="61" y="82"/>
                    <a:pt x="61" y="80"/>
                  </a:cubicBezTo>
                  <a:cubicBezTo>
                    <a:pt x="61" y="79"/>
                    <a:pt x="62" y="77"/>
                    <a:pt x="64" y="77"/>
                  </a:cubicBezTo>
                  <a:cubicBezTo>
                    <a:pt x="65" y="78"/>
                    <a:pt x="67" y="79"/>
                    <a:pt x="69" y="78"/>
                  </a:cubicBezTo>
                  <a:cubicBezTo>
                    <a:pt x="70" y="76"/>
                    <a:pt x="73" y="78"/>
                    <a:pt x="73" y="76"/>
                  </a:cubicBezTo>
                  <a:cubicBezTo>
                    <a:pt x="74" y="75"/>
                    <a:pt x="78" y="74"/>
                    <a:pt x="82" y="73"/>
                  </a:cubicBezTo>
                  <a:cubicBezTo>
                    <a:pt x="82" y="68"/>
                    <a:pt x="76" y="70"/>
                    <a:pt x="76" y="6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080;p79">
              <a:extLst>
                <a:ext uri="{FF2B5EF4-FFF2-40B4-BE49-F238E27FC236}">
                  <a16:creationId xmlns:a16="http://schemas.microsoft.com/office/drawing/2014/main" id="{CFF07508-5D5C-0E0F-986A-C219FB480B90}"/>
                </a:ext>
              </a:extLst>
            </p:cNvPr>
            <p:cNvSpPr/>
            <p:nvPr/>
          </p:nvSpPr>
          <p:spPr>
            <a:xfrm>
              <a:off x="5766578" y="5473692"/>
              <a:ext cx="167194" cy="383324"/>
            </a:xfrm>
            <a:custGeom>
              <a:avLst/>
              <a:gdLst/>
              <a:ahLst/>
              <a:cxnLst/>
              <a:rect l="l" t="t" r="r" b="b"/>
              <a:pathLst>
                <a:path w="25" h="58" extrusionOk="0">
                  <a:moveTo>
                    <a:pt x="23" y="38"/>
                  </a:moveTo>
                  <a:cubicBezTo>
                    <a:pt x="22" y="37"/>
                    <a:pt x="20" y="35"/>
                    <a:pt x="19" y="34"/>
                  </a:cubicBezTo>
                  <a:cubicBezTo>
                    <a:pt x="19" y="34"/>
                    <a:pt x="19" y="35"/>
                    <a:pt x="18" y="35"/>
                  </a:cubicBezTo>
                  <a:cubicBezTo>
                    <a:pt x="16" y="38"/>
                    <a:pt x="11" y="29"/>
                    <a:pt x="11" y="24"/>
                  </a:cubicBezTo>
                  <a:cubicBezTo>
                    <a:pt x="10" y="18"/>
                    <a:pt x="13" y="15"/>
                    <a:pt x="11" y="11"/>
                  </a:cubicBezTo>
                  <a:cubicBezTo>
                    <a:pt x="9" y="6"/>
                    <a:pt x="8" y="1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5" y="2"/>
                    <a:pt x="7" y="7"/>
                    <a:pt x="7" y="8"/>
                  </a:cubicBezTo>
                  <a:cubicBezTo>
                    <a:pt x="7" y="10"/>
                    <a:pt x="5" y="8"/>
                    <a:pt x="4" y="10"/>
                  </a:cubicBezTo>
                  <a:cubicBezTo>
                    <a:pt x="4" y="12"/>
                    <a:pt x="3" y="20"/>
                    <a:pt x="5" y="22"/>
                  </a:cubicBezTo>
                  <a:cubicBezTo>
                    <a:pt x="7" y="23"/>
                    <a:pt x="2" y="22"/>
                    <a:pt x="2" y="24"/>
                  </a:cubicBezTo>
                  <a:cubicBezTo>
                    <a:pt x="2" y="25"/>
                    <a:pt x="1" y="30"/>
                    <a:pt x="0" y="31"/>
                  </a:cubicBezTo>
                  <a:cubicBezTo>
                    <a:pt x="0" y="31"/>
                    <a:pt x="1" y="32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6" y="38"/>
                    <a:pt x="7" y="38"/>
                  </a:cubicBezTo>
                  <a:cubicBezTo>
                    <a:pt x="9" y="38"/>
                    <a:pt x="12" y="36"/>
                    <a:pt x="13" y="39"/>
                  </a:cubicBezTo>
                  <a:cubicBezTo>
                    <a:pt x="13" y="41"/>
                    <a:pt x="12" y="47"/>
                    <a:pt x="12" y="48"/>
                  </a:cubicBezTo>
                  <a:cubicBezTo>
                    <a:pt x="12" y="50"/>
                    <a:pt x="18" y="58"/>
                    <a:pt x="18" y="57"/>
                  </a:cubicBezTo>
                  <a:cubicBezTo>
                    <a:pt x="19" y="56"/>
                    <a:pt x="17" y="52"/>
                    <a:pt x="19" y="51"/>
                  </a:cubicBezTo>
                  <a:cubicBezTo>
                    <a:pt x="21" y="49"/>
                    <a:pt x="24" y="51"/>
                    <a:pt x="24" y="46"/>
                  </a:cubicBezTo>
                  <a:cubicBezTo>
                    <a:pt x="23" y="40"/>
                    <a:pt x="25" y="40"/>
                    <a:pt x="23" y="38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081;p79">
              <a:extLst>
                <a:ext uri="{FF2B5EF4-FFF2-40B4-BE49-F238E27FC236}">
                  <a16:creationId xmlns:a16="http://schemas.microsoft.com/office/drawing/2014/main" id="{BC4C0D6D-FEA0-0F76-A8CC-E784C6EEB4CD}"/>
                </a:ext>
              </a:extLst>
            </p:cNvPr>
            <p:cNvSpPr/>
            <p:nvPr/>
          </p:nvSpPr>
          <p:spPr>
            <a:xfrm>
              <a:off x="12234112" y="6032367"/>
              <a:ext cx="159039" cy="126417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0" y="2"/>
                  </a:moveTo>
                  <a:cubicBezTo>
                    <a:pt x="0" y="0"/>
                    <a:pt x="24" y="15"/>
                    <a:pt x="22" y="17"/>
                  </a:cubicBezTo>
                  <a:cubicBezTo>
                    <a:pt x="19" y="19"/>
                    <a:pt x="0" y="5"/>
                    <a:pt x="0" y="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082;p79">
              <a:extLst>
                <a:ext uri="{FF2B5EF4-FFF2-40B4-BE49-F238E27FC236}">
                  <a16:creationId xmlns:a16="http://schemas.microsoft.com/office/drawing/2014/main" id="{307B8342-D31A-2265-48B9-83058505B504}"/>
                </a:ext>
              </a:extLst>
            </p:cNvPr>
            <p:cNvSpPr/>
            <p:nvPr/>
          </p:nvSpPr>
          <p:spPr>
            <a:xfrm>
              <a:off x="7515988" y="2843439"/>
              <a:ext cx="379247" cy="260987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46" y="31"/>
                  </a:moveTo>
                  <a:cubicBezTo>
                    <a:pt x="48" y="32"/>
                    <a:pt x="47" y="33"/>
                    <a:pt x="49" y="33"/>
                  </a:cubicBezTo>
                  <a:cubicBezTo>
                    <a:pt x="50" y="33"/>
                    <a:pt x="53" y="33"/>
                    <a:pt x="55" y="35"/>
                  </a:cubicBezTo>
                  <a:cubicBezTo>
                    <a:pt x="56" y="34"/>
                    <a:pt x="57" y="34"/>
                    <a:pt x="57" y="34"/>
                  </a:cubicBezTo>
                  <a:cubicBezTo>
                    <a:pt x="57" y="34"/>
                    <a:pt x="56" y="27"/>
                    <a:pt x="56" y="24"/>
                  </a:cubicBezTo>
                  <a:cubicBezTo>
                    <a:pt x="55" y="22"/>
                    <a:pt x="48" y="19"/>
                    <a:pt x="48" y="19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39" y="15"/>
                    <a:pt x="37" y="14"/>
                  </a:cubicBezTo>
                  <a:cubicBezTo>
                    <a:pt x="35" y="13"/>
                    <a:pt x="33" y="15"/>
                    <a:pt x="31" y="13"/>
                  </a:cubicBezTo>
                  <a:cubicBezTo>
                    <a:pt x="30" y="11"/>
                    <a:pt x="27" y="14"/>
                    <a:pt x="24" y="12"/>
                  </a:cubicBezTo>
                  <a:cubicBezTo>
                    <a:pt x="22" y="11"/>
                    <a:pt x="14" y="13"/>
                    <a:pt x="14" y="12"/>
                  </a:cubicBezTo>
                  <a:cubicBezTo>
                    <a:pt x="13" y="10"/>
                    <a:pt x="17" y="6"/>
                    <a:pt x="19" y="7"/>
                  </a:cubicBezTo>
                  <a:cubicBezTo>
                    <a:pt x="20" y="7"/>
                    <a:pt x="21" y="7"/>
                    <a:pt x="22" y="7"/>
                  </a:cubicBezTo>
                  <a:cubicBezTo>
                    <a:pt x="23" y="6"/>
                    <a:pt x="24" y="2"/>
                    <a:pt x="24" y="1"/>
                  </a:cubicBezTo>
                  <a:cubicBezTo>
                    <a:pt x="23" y="0"/>
                    <a:pt x="21" y="1"/>
                    <a:pt x="19" y="2"/>
                  </a:cubicBezTo>
                  <a:cubicBezTo>
                    <a:pt x="17" y="4"/>
                    <a:pt x="14" y="2"/>
                    <a:pt x="13" y="4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8" y="7"/>
                    <a:pt x="10" y="11"/>
                    <a:pt x="8" y="12"/>
                  </a:cubicBezTo>
                  <a:cubicBezTo>
                    <a:pt x="5" y="13"/>
                    <a:pt x="1" y="12"/>
                    <a:pt x="0" y="14"/>
                  </a:cubicBezTo>
                  <a:cubicBezTo>
                    <a:pt x="0" y="17"/>
                    <a:pt x="5" y="18"/>
                    <a:pt x="5" y="20"/>
                  </a:cubicBezTo>
                  <a:cubicBezTo>
                    <a:pt x="5" y="22"/>
                    <a:pt x="8" y="25"/>
                    <a:pt x="6" y="27"/>
                  </a:cubicBezTo>
                  <a:cubicBezTo>
                    <a:pt x="4" y="28"/>
                    <a:pt x="3" y="31"/>
                    <a:pt x="3" y="34"/>
                  </a:cubicBezTo>
                  <a:cubicBezTo>
                    <a:pt x="4" y="35"/>
                    <a:pt x="6" y="36"/>
                    <a:pt x="6" y="35"/>
                  </a:cubicBezTo>
                  <a:cubicBezTo>
                    <a:pt x="8" y="32"/>
                    <a:pt x="14" y="35"/>
                    <a:pt x="14" y="32"/>
                  </a:cubicBezTo>
                  <a:cubicBezTo>
                    <a:pt x="14" y="31"/>
                    <a:pt x="21" y="31"/>
                    <a:pt x="21" y="30"/>
                  </a:cubicBezTo>
                  <a:cubicBezTo>
                    <a:pt x="21" y="27"/>
                    <a:pt x="25" y="22"/>
                    <a:pt x="28" y="23"/>
                  </a:cubicBezTo>
                  <a:cubicBezTo>
                    <a:pt x="30" y="23"/>
                    <a:pt x="27" y="28"/>
                    <a:pt x="31" y="29"/>
                  </a:cubicBezTo>
                  <a:cubicBezTo>
                    <a:pt x="34" y="31"/>
                    <a:pt x="29" y="36"/>
                    <a:pt x="31" y="38"/>
                  </a:cubicBezTo>
                  <a:cubicBezTo>
                    <a:pt x="32" y="39"/>
                    <a:pt x="33" y="38"/>
                    <a:pt x="35" y="38"/>
                  </a:cubicBezTo>
                  <a:cubicBezTo>
                    <a:pt x="35" y="38"/>
                    <a:pt x="37" y="37"/>
                    <a:pt x="38" y="37"/>
                  </a:cubicBezTo>
                  <a:cubicBezTo>
                    <a:pt x="41" y="34"/>
                    <a:pt x="46" y="31"/>
                    <a:pt x="46" y="3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085;p79">
              <a:extLst>
                <a:ext uri="{FF2B5EF4-FFF2-40B4-BE49-F238E27FC236}">
                  <a16:creationId xmlns:a16="http://schemas.microsoft.com/office/drawing/2014/main" id="{9412E815-7EF2-985F-46CE-525986E0031C}"/>
                </a:ext>
              </a:extLst>
            </p:cNvPr>
            <p:cNvSpPr/>
            <p:nvPr/>
          </p:nvSpPr>
          <p:spPr>
            <a:xfrm>
              <a:off x="6308936" y="2823047"/>
              <a:ext cx="167194" cy="134573"/>
            </a:xfrm>
            <a:custGeom>
              <a:avLst/>
              <a:gdLst/>
              <a:ahLst/>
              <a:cxnLst/>
              <a:rect l="l" t="t" r="r" b="b"/>
              <a:pathLst>
                <a:path w="25" h="20" extrusionOk="0">
                  <a:moveTo>
                    <a:pt x="23" y="16"/>
                  </a:moveTo>
                  <a:cubicBezTo>
                    <a:pt x="23" y="14"/>
                    <a:pt x="18" y="12"/>
                    <a:pt x="18" y="10"/>
                  </a:cubicBezTo>
                  <a:cubicBezTo>
                    <a:pt x="18" y="9"/>
                    <a:pt x="15" y="6"/>
                    <a:pt x="15" y="4"/>
                  </a:cubicBezTo>
                  <a:cubicBezTo>
                    <a:pt x="15" y="3"/>
                    <a:pt x="14" y="1"/>
                    <a:pt x="13" y="1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0" y="3"/>
                    <a:pt x="0" y="4"/>
                    <a:pt x="0" y="7"/>
                  </a:cubicBezTo>
                  <a:cubicBezTo>
                    <a:pt x="2" y="10"/>
                    <a:pt x="5" y="9"/>
                    <a:pt x="7" y="9"/>
                  </a:cubicBezTo>
                  <a:cubicBezTo>
                    <a:pt x="7" y="9"/>
                    <a:pt x="8" y="10"/>
                    <a:pt x="8" y="12"/>
                  </a:cubicBezTo>
                  <a:cubicBezTo>
                    <a:pt x="8" y="12"/>
                    <a:pt x="8" y="12"/>
                    <a:pt x="9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4"/>
                    <a:pt x="13" y="15"/>
                    <a:pt x="14" y="15"/>
                  </a:cubicBezTo>
                  <a:cubicBezTo>
                    <a:pt x="15" y="16"/>
                    <a:pt x="16" y="14"/>
                    <a:pt x="18" y="17"/>
                  </a:cubicBezTo>
                  <a:cubicBezTo>
                    <a:pt x="19" y="18"/>
                    <a:pt x="20" y="18"/>
                    <a:pt x="19" y="20"/>
                  </a:cubicBezTo>
                  <a:cubicBezTo>
                    <a:pt x="21" y="20"/>
                    <a:pt x="23" y="20"/>
                    <a:pt x="25" y="19"/>
                  </a:cubicBezTo>
                  <a:cubicBezTo>
                    <a:pt x="24" y="18"/>
                    <a:pt x="23" y="17"/>
                    <a:pt x="23" y="1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086;p79">
              <a:extLst>
                <a:ext uri="{FF2B5EF4-FFF2-40B4-BE49-F238E27FC236}">
                  <a16:creationId xmlns:a16="http://schemas.microsoft.com/office/drawing/2014/main" id="{11597577-EA8B-E2BB-44AA-B6C5512BE070}"/>
                </a:ext>
              </a:extLst>
            </p:cNvPr>
            <p:cNvSpPr/>
            <p:nvPr/>
          </p:nvSpPr>
          <p:spPr>
            <a:xfrm>
              <a:off x="6382336" y="2790430"/>
              <a:ext cx="244672" cy="199820"/>
            </a:xfrm>
            <a:custGeom>
              <a:avLst/>
              <a:gdLst/>
              <a:ahLst/>
              <a:cxnLst/>
              <a:rect l="l" t="t" r="r" b="b"/>
              <a:pathLst>
                <a:path w="37" h="30" extrusionOk="0">
                  <a:moveTo>
                    <a:pt x="35" y="9"/>
                  </a:moveTo>
                  <a:cubicBezTo>
                    <a:pt x="34" y="8"/>
                    <a:pt x="31" y="4"/>
                    <a:pt x="27" y="1"/>
                  </a:cubicBezTo>
                  <a:cubicBezTo>
                    <a:pt x="26" y="4"/>
                    <a:pt x="24" y="3"/>
                    <a:pt x="23" y="4"/>
                  </a:cubicBezTo>
                  <a:cubicBezTo>
                    <a:pt x="23" y="6"/>
                    <a:pt x="21" y="4"/>
                    <a:pt x="20" y="4"/>
                  </a:cubicBezTo>
                  <a:cubicBezTo>
                    <a:pt x="19" y="4"/>
                    <a:pt x="16" y="1"/>
                    <a:pt x="14" y="1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1" y="1"/>
                    <a:pt x="10" y="2"/>
                    <a:pt x="10" y="3"/>
                  </a:cubicBezTo>
                  <a:cubicBezTo>
                    <a:pt x="11" y="4"/>
                    <a:pt x="13" y="4"/>
                    <a:pt x="13" y="5"/>
                  </a:cubicBezTo>
                  <a:cubicBezTo>
                    <a:pt x="12" y="6"/>
                    <a:pt x="8" y="6"/>
                    <a:pt x="7" y="5"/>
                  </a:cubicBezTo>
                  <a:cubicBezTo>
                    <a:pt x="6" y="4"/>
                    <a:pt x="2" y="3"/>
                    <a:pt x="1" y="4"/>
                  </a:cubicBezTo>
                  <a:cubicBezTo>
                    <a:pt x="1" y="4"/>
                    <a:pt x="5" y="8"/>
                    <a:pt x="4" y="9"/>
                  </a:cubicBezTo>
                  <a:cubicBezTo>
                    <a:pt x="4" y="11"/>
                    <a:pt x="7" y="14"/>
                    <a:pt x="7" y="16"/>
                  </a:cubicBezTo>
                  <a:cubicBezTo>
                    <a:pt x="7" y="17"/>
                    <a:pt x="12" y="19"/>
                    <a:pt x="12" y="21"/>
                  </a:cubicBezTo>
                  <a:cubicBezTo>
                    <a:pt x="12" y="22"/>
                    <a:pt x="13" y="23"/>
                    <a:pt x="13" y="25"/>
                  </a:cubicBezTo>
                  <a:cubicBezTo>
                    <a:pt x="16" y="23"/>
                    <a:pt x="20" y="20"/>
                    <a:pt x="22" y="19"/>
                  </a:cubicBezTo>
                  <a:cubicBezTo>
                    <a:pt x="25" y="17"/>
                    <a:pt x="24" y="25"/>
                    <a:pt x="24" y="26"/>
                  </a:cubicBezTo>
                  <a:cubicBezTo>
                    <a:pt x="23" y="27"/>
                    <a:pt x="25" y="29"/>
                    <a:pt x="28" y="30"/>
                  </a:cubicBezTo>
                  <a:cubicBezTo>
                    <a:pt x="28" y="29"/>
                    <a:pt x="29" y="27"/>
                    <a:pt x="30" y="26"/>
                  </a:cubicBezTo>
                  <a:cubicBezTo>
                    <a:pt x="34" y="21"/>
                    <a:pt x="37" y="14"/>
                    <a:pt x="35" y="9"/>
                  </a:cubicBezTo>
                  <a:close/>
                  <a:moveTo>
                    <a:pt x="3" y="20"/>
                  </a:moveTo>
                  <a:cubicBezTo>
                    <a:pt x="2" y="20"/>
                    <a:pt x="1" y="19"/>
                    <a:pt x="0" y="18"/>
                  </a:cubicBezTo>
                  <a:cubicBezTo>
                    <a:pt x="0" y="20"/>
                    <a:pt x="0" y="22"/>
                    <a:pt x="2" y="23"/>
                  </a:cubicBezTo>
                  <a:cubicBezTo>
                    <a:pt x="5" y="24"/>
                    <a:pt x="1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4"/>
                    <a:pt x="8" y="24"/>
                    <a:pt x="7" y="22"/>
                  </a:cubicBezTo>
                  <a:cubicBezTo>
                    <a:pt x="5" y="19"/>
                    <a:pt x="4" y="21"/>
                    <a:pt x="3" y="2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087;p79">
              <a:extLst>
                <a:ext uri="{FF2B5EF4-FFF2-40B4-BE49-F238E27FC236}">
                  <a16:creationId xmlns:a16="http://schemas.microsoft.com/office/drawing/2014/main" id="{CE299586-0E50-3E9F-A8BD-5449EF6F48D2}"/>
                </a:ext>
              </a:extLst>
            </p:cNvPr>
            <p:cNvSpPr/>
            <p:nvPr/>
          </p:nvSpPr>
          <p:spPr>
            <a:xfrm>
              <a:off x="7165288" y="2994323"/>
              <a:ext cx="701397" cy="505661"/>
            </a:xfrm>
            <a:custGeom>
              <a:avLst/>
              <a:gdLst/>
              <a:ahLst/>
              <a:cxnLst/>
              <a:rect l="l" t="t" r="r" b="b"/>
              <a:pathLst>
                <a:path w="106" h="76" extrusionOk="0">
                  <a:moveTo>
                    <a:pt x="103" y="11"/>
                  </a:moveTo>
                  <a:cubicBezTo>
                    <a:pt x="101" y="11"/>
                    <a:pt x="102" y="10"/>
                    <a:pt x="100" y="9"/>
                  </a:cubicBezTo>
                  <a:cubicBezTo>
                    <a:pt x="99" y="8"/>
                    <a:pt x="94" y="11"/>
                    <a:pt x="91" y="14"/>
                  </a:cubicBezTo>
                  <a:cubicBezTo>
                    <a:pt x="91" y="14"/>
                    <a:pt x="89" y="15"/>
                    <a:pt x="88" y="15"/>
                  </a:cubicBezTo>
                  <a:cubicBezTo>
                    <a:pt x="86" y="15"/>
                    <a:pt x="85" y="16"/>
                    <a:pt x="84" y="15"/>
                  </a:cubicBezTo>
                  <a:cubicBezTo>
                    <a:pt x="82" y="13"/>
                    <a:pt x="87" y="8"/>
                    <a:pt x="84" y="6"/>
                  </a:cubicBezTo>
                  <a:cubicBezTo>
                    <a:pt x="80" y="5"/>
                    <a:pt x="83" y="0"/>
                    <a:pt x="81" y="0"/>
                  </a:cubicBezTo>
                  <a:cubicBezTo>
                    <a:pt x="79" y="0"/>
                    <a:pt x="74" y="4"/>
                    <a:pt x="74" y="7"/>
                  </a:cubicBezTo>
                  <a:cubicBezTo>
                    <a:pt x="74" y="9"/>
                    <a:pt x="67" y="8"/>
                    <a:pt x="67" y="10"/>
                  </a:cubicBezTo>
                  <a:cubicBezTo>
                    <a:pt x="67" y="12"/>
                    <a:pt x="61" y="10"/>
                    <a:pt x="59" y="12"/>
                  </a:cubicBezTo>
                  <a:cubicBezTo>
                    <a:pt x="58" y="14"/>
                    <a:pt x="56" y="11"/>
                    <a:pt x="53" y="11"/>
                  </a:cubicBezTo>
                  <a:cubicBezTo>
                    <a:pt x="51" y="11"/>
                    <a:pt x="50" y="8"/>
                    <a:pt x="47" y="8"/>
                  </a:cubicBezTo>
                  <a:cubicBezTo>
                    <a:pt x="44" y="9"/>
                    <a:pt x="43" y="8"/>
                    <a:pt x="41" y="7"/>
                  </a:cubicBezTo>
                  <a:cubicBezTo>
                    <a:pt x="39" y="7"/>
                    <a:pt x="37" y="11"/>
                    <a:pt x="35" y="11"/>
                  </a:cubicBezTo>
                  <a:cubicBezTo>
                    <a:pt x="32" y="10"/>
                    <a:pt x="32" y="15"/>
                    <a:pt x="31" y="18"/>
                  </a:cubicBezTo>
                  <a:cubicBezTo>
                    <a:pt x="30" y="21"/>
                    <a:pt x="20" y="21"/>
                    <a:pt x="20" y="24"/>
                  </a:cubicBezTo>
                  <a:cubicBezTo>
                    <a:pt x="20" y="27"/>
                    <a:pt x="14" y="28"/>
                    <a:pt x="14" y="26"/>
                  </a:cubicBezTo>
                  <a:cubicBezTo>
                    <a:pt x="13" y="24"/>
                    <a:pt x="9" y="25"/>
                    <a:pt x="8" y="25"/>
                  </a:cubicBezTo>
                  <a:cubicBezTo>
                    <a:pt x="8" y="24"/>
                    <a:pt x="5" y="25"/>
                    <a:pt x="5" y="28"/>
                  </a:cubicBezTo>
                  <a:cubicBezTo>
                    <a:pt x="6" y="32"/>
                    <a:pt x="3" y="33"/>
                    <a:pt x="2" y="34"/>
                  </a:cubicBezTo>
                  <a:cubicBezTo>
                    <a:pt x="2" y="35"/>
                    <a:pt x="0" y="39"/>
                    <a:pt x="1" y="41"/>
                  </a:cubicBezTo>
                  <a:cubicBezTo>
                    <a:pt x="3" y="43"/>
                    <a:pt x="0" y="46"/>
                    <a:pt x="1" y="48"/>
                  </a:cubicBezTo>
                  <a:cubicBezTo>
                    <a:pt x="3" y="52"/>
                    <a:pt x="2" y="56"/>
                    <a:pt x="3" y="57"/>
                  </a:cubicBezTo>
                  <a:cubicBezTo>
                    <a:pt x="3" y="58"/>
                    <a:pt x="8" y="57"/>
                    <a:pt x="9" y="61"/>
                  </a:cubicBezTo>
                  <a:cubicBezTo>
                    <a:pt x="11" y="64"/>
                    <a:pt x="3" y="69"/>
                    <a:pt x="2" y="71"/>
                  </a:cubicBezTo>
                  <a:cubicBezTo>
                    <a:pt x="2" y="72"/>
                    <a:pt x="3" y="73"/>
                    <a:pt x="4" y="74"/>
                  </a:cubicBezTo>
                  <a:cubicBezTo>
                    <a:pt x="7" y="74"/>
                    <a:pt x="11" y="74"/>
                    <a:pt x="15" y="75"/>
                  </a:cubicBezTo>
                  <a:cubicBezTo>
                    <a:pt x="20" y="76"/>
                    <a:pt x="44" y="72"/>
                    <a:pt x="45" y="71"/>
                  </a:cubicBezTo>
                  <a:cubicBezTo>
                    <a:pt x="45" y="70"/>
                    <a:pt x="44" y="65"/>
                    <a:pt x="44" y="64"/>
                  </a:cubicBezTo>
                  <a:cubicBezTo>
                    <a:pt x="44" y="63"/>
                    <a:pt x="47" y="60"/>
                    <a:pt x="50" y="60"/>
                  </a:cubicBezTo>
                  <a:cubicBezTo>
                    <a:pt x="53" y="60"/>
                    <a:pt x="56" y="61"/>
                    <a:pt x="56" y="59"/>
                  </a:cubicBezTo>
                  <a:cubicBezTo>
                    <a:pt x="56" y="57"/>
                    <a:pt x="63" y="55"/>
                    <a:pt x="63" y="57"/>
                  </a:cubicBezTo>
                  <a:cubicBezTo>
                    <a:pt x="64" y="58"/>
                    <a:pt x="67" y="57"/>
                    <a:pt x="67" y="53"/>
                  </a:cubicBezTo>
                  <a:cubicBezTo>
                    <a:pt x="67" y="49"/>
                    <a:pt x="67" y="46"/>
                    <a:pt x="69" y="46"/>
                  </a:cubicBezTo>
                  <a:cubicBezTo>
                    <a:pt x="72" y="46"/>
                    <a:pt x="74" y="44"/>
                    <a:pt x="74" y="42"/>
                  </a:cubicBezTo>
                  <a:cubicBezTo>
                    <a:pt x="74" y="41"/>
                    <a:pt x="71" y="38"/>
                    <a:pt x="72" y="37"/>
                  </a:cubicBezTo>
                  <a:cubicBezTo>
                    <a:pt x="72" y="36"/>
                    <a:pt x="79" y="40"/>
                    <a:pt x="80" y="37"/>
                  </a:cubicBezTo>
                  <a:cubicBezTo>
                    <a:pt x="81" y="35"/>
                    <a:pt x="79" y="34"/>
                    <a:pt x="80" y="32"/>
                  </a:cubicBezTo>
                  <a:cubicBezTo>
                    <a:pt x="81" y="30"/>
                    <a:pt x="84" y="28"/>
                    <a:pt x="84" y="26"/>
                  </a:cubicBezTo>
                  <a:cubicBezTo>
                    <a:pt x="84" y="24"/>
                    <a:pt x="84" y="23"/>
                    <a:pt x="83" y="23"/>
                  </a:cubicBezTo>
                  <a:cubicBezTo>
                    <a:pt x="81" y="21"/>
                    <a:pt x="82" y="19"/>
                    <a:pt x="84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7" y="18"/>
                    <a:pt x="88" y="17"/>
                    <a:pt x="89" y="17"/>
                  </a:cubicBezTo>
                  <a:cubicBezTo>
                    <a:pt x="91" y="14"/>
                    <a:pt x="97" y="13"/>
                    <a:pt x="99" y="13"/>
                  </a:cubicBezTo>
                  <a:cubicBezTo>
                    <a:pt x="101" y="14"/>
                    <a:pt x="104" y="13"/>
                    <a:pt x="106" y="11"/>
                  </a:cubicBezTo>
                  <a:cubicBezTo>
                    <a:pt x="105" y="11"/>
                    <a:pt x="103" y="11"/>
                    <a:pt x="103" y="1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088;p79">
              <a:extLst>
                <a:ext uri="{FF2B5EF4-FFF2-40B4-BE49-F238E27FC236}">
                  <a16:creationId xmlns:a16="http://schemas.microsoft.com/office/drawing/2014/main" id="{87D4D23B-92B7-91E4-0CC7-2690A7E13EA9}"/>
                </a:ext>
              </a:extLst>
            </p:cNvPr>
            <p:cNvSpPr/>
            <p:nvPr/>
          </p:nvSpPr>
          <p:spPr>
            <a:xfrm>
              <a:off x="7193838" y="3075879"/>
              <a:ext cx="807422" cy="729948"/>
            </a:xfrm>
            <a:custGeom>
              <a:avLst/>
              <a:gdLst/>
              <a:ahLst/>
              <a:cxnLst/>
              <a:rect l="l" t="t" r="r" b="b"/>
              <a:pathLst>
                <a:path w="122" h="110" extrusionOk="0">
                  <a:moveTo>
                    <a:pt x="117" y="11"/>
                  </a:moveTo>
                  <a:cubicBezTo>
                    <a:pt x="113" y="10"/>
                    <a:pt x="112" y="6"/>
                    <a:pt x="112" y="5"/>
                  </a:cubicBezTo>
                  <a:cubicBezTo>
                    <a:pt x="112" y="4"/>
                    <a:pt x="109" y="2"/>
                    <a:pt x="106" y="0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103" y="0"/>
                    <a:pt x="103" y="0"/>
                    <a:pt x="102" y="0"/>
                  </a:cubicBezTo>
                  <a:cubicBezTo>
                    <a:pt x="100" y="1"/>
                    <a:pt x="97" y="2"/>
                    <a:pt x="95" y="1"/>
                  </a:cubicBezTo>
                  <a:cubicBezTo>
                    <a:pt x="93" y="1"/>
                    <a:pt x="87" y="2"/>
                    <a:pt x="85" y="5"/>
                  </a:cubicBezTo>
                  <a:cubicBezTo>
                    <a:pt x="84" y="5"/>
                    <a:pt x="83" y="6"/>
                    <a:pt x="81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7"/>
                    <a:pt x="77" y="9"/>
                    <a:pt x="79" y="11"/>
                  </a:cubicBezTo>
                  <a:cubicBezTo>
                    <a:pt x="80" y="11"/>
                    <a:pt x="80" y="12"/>
                    <a:pt x="80" y="14"/>
                  </a:cubicBezTo>
                  <a:cubicBezTo>
                    <a:pt x="80" y="16"/>
                    <a:pt x="77" y="18"/>
                    <a:pt x="76" y="20"/>
                  </a:cubicBezTo>
                  <a:cubicBezTo>
                    <a:pt x="75" y="22"/>
                    <a:pt x="77" y="23"/>
                    <a:pt x="76" y="25"/>
                  </a:cubicBezTo>
                  <a:cubicBezTo>
                    <a:pt x="75" y="28"/>
                    <a:pt x="68" y="24"/>
                    <a:pt x="68" y="25"/>
                  </a:cubicBezTo>
                  <a:cubicBezTo>
                    <a:pt x="67" y="26"/>
                    <a:pt x="70" y="29"/>
                    <a:pt x="70" y="30"/>
                  </a:cubicBezTo>
                  <a:cubicBezTo>
                    <a:pt x="70" y="32"/>
                    <a:pt x="68" y="34"/>
                    <a:pt x="65" y="34"/>
                  </a:cubicBezTo>
                  <a:cubicBezTo>
                    <a:pt x="62" y="34"/>
                    <a:pt x="62" y="37"/>
                    <a:pt x="62" y="41"/>
                  </a:cubicBezTo>
                  <a:cubicBezTo>
                    <a:pt x="62" y="46"/>
                    <a:pt x="60" y="46"/>
                    <a:pt x="59" y="45"/>
                  </a:cubicBezTo>
                  <a:cubicBezTo>
                    <a:pt x="59" y="43"/>
                    <a:pt x="51" y="46"/>
                    <a:pt x="51" y="47"/>
                  </a:cubicBezTo>
                  <a:cubicBezTo>
                    <a:pt x="51" y="49"/>
                    <a:pt x="48" y="48"/>
                    <a:pt x="46" y="48"/>
                  </a:cubicBezTo>
                  <a:cubicBezTo>
                    <a:pt x="43" y="48"/>
                    <a:pt x="40" y="51"/>
                    <a:pt x="40" y="52"/>
                  </a:cubicBezTo>
                  <a:cubicBezTo>
                    <a:pt x="40" y="53"/>
                    <a:pt x="41" y="58"/>
                    <a:pt x="41" y="59"/>
                  </a:cubicBezTo>
                  <a:cubicBezTo>
                    <a:pt x="40" y="60"/>
                    <a:pt x="15" y="64"/>
                    <a:pt x="11" y="63"/>
                  </a:cubicBezTo>
                  <a:cubicBezTo>
                    <a:pt x="7" y="62"/>
                    <a:pt x="2" y="62"/>
                    <a:pt x="0" y="62"/>
                  </a:cubicBezTo>
                  <a:cubicBezTo>
                    <a:pt x="0" y="63"/>
                    <a:pt x="2" y="65"/>
                    <a:pt x="3" y="66"/>
                  </a:cubicBezTo>
                  <a:cubicBezTo>
                    <a:pt x="4" y="69"/>
                    <a:pt x="7" y="70"/>
                    <a:pt x="11" y="72"/>
                  </a:cubicBezTo>
                  <a:cubicBezTo>
                    <a:pt x="14" y="74"/>
                    <a:pt x="12" y="80"/>
                    <a:pt x="14" y="80"/>
                  </a:cubicBezTo>
                  <a:cubicBezTo>
                    <a:pt x="16" y="81"/>
                    <a:pt x="18" y="86"/>
                    <a:pt x="16" y="86"/>
                  </a:cubicBezTo>
                  <a:cubicBezTo>
                    <a:pt x="13" y="86"/>
                    <a:pt x="12" y="87"/>
                    <a:pt x="9" y="88"/>
                  </a:cubicBezTo>
                  <a:cubicBezTo>
                    <a:pt x="7" y="89"/>
                    <a:pt x="4" y="92"/>
                    <a:pt x="4" y="95"/>
                  </a:cubicBezTo>
                  <a:cubicBezTo>
                    <a:pt x="4" y="96"/>
                    <a:pt x="4" y="97"/>
                    <a:pt x="4" y="97"/>
                  </a:cubicBezTo>
                  <a:cubicBezTo>
                    <a:pt x="11" y="98"/>
                    <a:pt x="18" y="97"/>
                    <a:pt x="18" y="96"/>
                  </a:cubicBezTo>
                  <a:cubicBezTo>
                    <a:pt x="20" y="95"/>
                    <a:pt x="23" y="94"/>
                    <a:pt x="24" y="95"/>
                  </a:cubicBezTo>
                  <a:cubicBezTo>
                    <a:pt x="25" y="97"/>
                    <a:pt x="33" y="97"/>
                    <a:pt x="36" y="95"/>
                  </a:cubicBezTo>
                  <a:cubicBezTo>
                    <a:pt x="39" y="93"/>
                    <a:pt x="42" y="95"/>
                    <a:pt x="42" y="97"/>
                  </a:cubicBezTo>
                  <a:cubicBezTo>
                    <a:pt x="42" y="99"/>
                    <a:pt x="44" y="100"/>
                    <a:pt x="46" y="102"/>
                  </a:cubicBezTo>
                  <a:cubicBezTo>
                    <a:pt x="47" y="103"/>
                    <a:pt x="46" y="104"/>
                    <a:pt x="47" y="106"/>
                  </a:cubicBezTo>
                  <a:cubicBezTo>
                    <a:pt x="48" y="108"/>
                    <a:pt x="50" y="108"/>
                    <a:pt x="53" y="109"/>
                  </a:cubicBezTo>
                  <a:cubicBezTo>
                    <a:pt x="54" y="109"/>
                    <a:pt x="54" y="110"/>
                    <a:pt x="55" y="110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7" y="107"/>
                    <a:pt x="57" y="104"/>
                    <a:pt x="61" y="104"/>
                  </a:cubicBezTo>
                  <a:cubicBezTo>
                    <a:pt x="66" y="105"/>
                    <a:pt x="66" y="104"/>
                    <a:pt x="69" y="104"/>
                  </a:cubicBezTo>
                  <a:cubicBezTo>
                    <a:pt x="72" y="105"/>
                    <a:pt x="73" y="104"/>
                    <a:pt x="74" y="103"/>
                  </a:cubicBezTo>
                  <a:cubicBezTo>
                    <a:pt x="75" y="101"/>
                    <a:pt x="73" y="98"/>
                    <a:pt x="72" y="96"/>
                  </a:cubicBezTo>
                  <a:cubicBezTo>
                    <a:pt x="71" y="94"/>
                    <a:pt x="68" y="92"/>
                    <a:pt x="69" y="89"/>
                  </a:cubicBezTo>
                  <a:cubicBezTo>
                    <a:pt x="69" y="86"/>
                    <a:pt x="64" y="86"/>
                    <a:pt x="64" y="83"/>
                  </a:cubicBezTo>
                  <a:cubicBezTo>
                    <a:pt x="64" y="81"/>
                    <a:pt x="69" y="77"/>
                    <a:pt x="70" y="76"/>
                  </a:cubicBezTo>
                  <a:cubicBezTo>
                    <a:pt x="71" y="76"/>
                    <a:pt x="74" y="79"/>
                    <a:pt x="75" y="77"/>
                  </a:cubicBezTo>
                  <a:cubicBezTo>
                    <a:pt x="76" y="75"/>
                    <a:pt x="79" y="76"/>
                    <a:pt x="80" y="77"/>
                  </a:cubicBezTo>
                  <a:cubicBezTo>
                    <a:pt x="82" y="77"/>
                    <a:pt x="84" y="74"/>
                    <a:pt x="85" y="71"/>
                  </a:cubicBezTo>
                  <a:cubicBezTo>
                    <a:pt x="85" y="69"/>
                    <a:pt x="89" y="69"/>
                    <a:pt x="90" y="68"/>
                  </a:cubicBezTo>
                  <a:cubicBezTo>
                    <a:pt x="91" y="67"/>
                    <a:pt x="93" y="60"/>
                    <a:pt x="93" y="59"/>
                  </a:cubicBezTo>
                  <a:cubicBezTo>
                    <a:pt x="94" y="58"/>
                    <a:pt x="97" y="59"/>
                    <a:pt x="97" y="56"/>
                  </a:cubicBezTo>
                  <a:cubicBezTo>
                    <a:pt x="97" y="53"/>
                    <a:pt x="99" y="52"/>
                    <a:pt x="101" y="52"/>
                  </a:cubicBezTo>
                  <a:cubicBezTo>
                    <a:pt x="103" y="51"/>
                    <a:pt x="102" y="48"/>
                    <a:pt x="103" y="46"/>
                  </a:cubicBezTo>
                  <a:cubicBezTo>
                    <a:pt x="103" y="44"/>
                    <a:pt x="104" y="41"/>
                    <a:pt x="107" y="41"/>
                  </a:cubicBezTo>
                  <a:cubicBezTo>
                    <a:pt x="109" y="40"/>
                    <a:pt x="106" y="37"/>
                    <a:pt x="103" y="37"/>
                  </a:cubicBezTo>
                  <a:cubicBezTo>
                    <a:pt x="100" y="38"/>
                    <a:pt x="98" y="31"/>
                    <a:pt x="98" y="31"/>
                  </a:cubicBezTo>
                  <a:cubicBezTo>
                    <a:pt x="98" y="31"/>
                    <a:pt x="98" y="24"/>
                    <a:pt x="97" y="23"/>
                  </a:cubicBezTo>
                  <a:cubicBezTo>
                    <a:pt x="96" y="23"/>
                    <a:pt x="97" y="20"/>
                    <a:pt x="101" y="20"/>
                  </a:cubicBezTo>
                  <a:cubicBezTo>
                    <a:pt x="104" y="20"/>
                    <a:pt x="110" y="23"/>
                    <a:pt x="112" y="22"/>
                  </a:cubicBezTo>
                  <a:cubicBezTo>
                    <a:pt x="114" y="20"/>
                    <a:pt x="119" y="19"/>
                    <a:pt x="120" y="19"/>
                  </a:cubicBezTo>
                  <a:cubicBezTo>
                    <a:pt x="121" y="18"/>
                    <a:pt x="121" y="15"/>
                    <a:pt x="122" y="14"/>
                  </a:cubicBezTo>
                  <a:cubicBezTo>
                    <a:pt x="121" y="13"/>
                    <a:pt x="119" y="11"/>
                    <a:pt x="117" y="1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089;p79">
              <a:extLst>
                <a:ext uri="{FF2B5EF4-FFF2-40B4-BE49-F238E27FC236}">
                  <a16:creationId xmlns:a16="http://schemas.microsoft.com/office/drawing/2014/main" id="{9CC44D73-C614-62CC-03B2-35048154251B}"/>
                </a:ext>
              </a:extLst>
            </p:cNvPr>
            <p:cNvSpPr/>
            <p:nvPr/>
          </p:nvSpPr>
          <p:spPr>
            <a:xfrm>
              <a:off x="8816837" y="4715194"/>
              <a:ext cx="2267304" cy="823740"/>
            </a:xfrm>
            <a:custGeom>
              <a:avLst/>
              <a:gdLst/>
              <a:ahLst/>
              <a:cxnLst/>
              <a:rect l="l" t="t" r="r" b="b"/>
              <a:pathLst>
                <a:path w="342" h="124" extrusionOk="0">
                  <a:moveTo>
                    <a:pt x="25" y="52"/>
                  </a:moveTo>
                  <a:cubicBezTo>
                    <a:pt x="25" y="53"/>
                    <a:pt x="27" y="58"/>
                    <a:pt x="29" y="56"/>
                  </a:cubicBezTo>
                  <a:cubicBezTo>
                    <a:pt x="31" y="55"/>
                    <a:pt x="27" y="49"/>
                    <a:pt x="25" y="52"/>
                  </a:cubicBezTo>
                  <a:close/>
                  <a:moveTo>
                    <a:pt x="97" y="65"/>
                  </a:moveTo>
                  <a:cubicBezTo>
                    <a:pt x="97" y="64"/>
                    <a:pt x="92" y="64"/>
                    <a:pt x="93" y="67"/>
                  </a:cubicBezTo>
                  <a:cubicBezTo>
                    <a:pt x="95" y="70"/>
                    <a:pt x="97" y="67"/>
                    <a:pt x="97" y="65"/>
                  </a:cubicBezTo>
                  <a:close/>
                  <a:moveTo>
                    <a:pt x="15" y="33"/>
                  </a:moveTo>
                  <a:cubicBezTo>
                    <a:pt x="14" y="36"/>
                    <a:pt x="17" y="42"/>
                    <a:pt x="20" y="39"/>
                  </a:cubicBezTo>
                  <a:cubicBezTo>
                    <a:pt x="21" y="37"/>
                    <a:pt x="15" y="31"/>
                    <a:pt x="15" y="33"/>
                  </a:cubicBezTo>
                  <a:close/>
                  <a:moveTo>
                    <a:pt x="180" y="71"/>
                  </a:moveTo>
                  <a:cubicBezTo>
                    <a:pt x="184" y="71"/>
                    <a:pt x="183" y="76"/>
                    <a:pt x="183" y="78"/>
                  </a:cubicBezTo>
                  <a:cubicBezTo>
                    <a:pt x="182" y="82"/>
                    <a:pt x="180" y="88"/>
                    <a:pt x="183" y="88"/>
                  </a:cubicBezTo>
                  <a:cubicBezTo>
                    <a:pt x="187" y="86"/>
                    <a:pt x="189" y="82"/>
                    <a:pt x="188" y="80"/>
                  </a:cubicBezTo>
                  <a:cubicBezTo>
                    <a:pt x="185" y="78"/>
                    <a:pt x="186" y="69"/>
                    <a:pt x="187" y="66"/>
                  </a:cubicBezTo>
                  <a:cubicBezTo>
                    <a:pt x="188" y="64"/>
                    <a:pt x="193" y="65"/>
                    <a:pt x="191" y="70"/>
                  </a:cubicBezTo>
                  <a:cubicBezTo>
                    <a:pt x="189" y="74"/>
                    <a:pt x="195" y="73"/>
                    <a:pt x="195" y="77"/>
                  </a:cubicBezTo>
                  <a:cubicBezTo>
                    <a:pt x="195" y="81"/>
                    <a:pt x="198" y="79"/>
                    <a:pt x="201" y="78"/>
                  </a:cubicBezTo>
                  <a:cubicBezTo>
                    <a:pt x="205" y="76"/>
                    <a:pt x="204" y="75"/>
                    <a:pt x="202" y="72"/>
                  </a:cubicBezTo>
                  <a:cubicBezTo>
                    <a:pt x="200" y="70"/>
                    <a:pt x="204" y="65"/>
                    <a:pt x="200" y="64"/>
                  </a:cubicBezTo>
                  <a:cubicBezTo>
                    <a:pt x="197" y="62"/>
                    <a:pt x="195" y="58"/>
                    <a:pt x="198" y="57"/>
                  </a:cubicBezTo>
                  <a:cubicBezTo>
                    <a:pt x="201" y="57"/>
                    <a:pt x="211" y="51"/>
                    <a:pt x="210" y="50"/>
                  </a:cubicBezTo>
                  <a:cubicBezTo>
                    <a:pt x="208" y="47"/>
                    <a:pt x="195" y="50"/>
                    <a:pt x="194" y="53"/>
                  </a:cubicBezTo>
                  <a:cubicBezTo>
                    <a:pt x="193" y="58"/>
                    <a:pt x="184" y="53"/>
                    <a:pt x="185" y="47"/>
                  </a:cubicBezTo>
                  <a:cubicBezTo>
                    <a:pt x="186" y="39"/>
                    <a:pt x="204" y="39"/>
                    <a:pt x="210" y="41"/>
                  </a:cubicBezTo>
                  <a:cubicBezTo>
                    <a:pt x="214" y="43"/>
                    <a:pt x="221" y="37"/>
                    <a:pt x="223" y="33"/>
                  </a:cubicBezTo>
                  <a:cubicBezTo>
                    <a:pt x="224" y="29"/>
                    <a:pt x="218" y="34"/>
                    <a:pt x="214" y="37"/>
                  </a:cubicBezTo>
                  <a:cubicBezTo>
                    <a:pt x="211" y="39"/>
                    <a:pt x="200" y="36"/>
                    <a:pt x="196" y="34"/>
                  </a:cubicBezTo>
                  <a:cubicBezTo>
                    <a:pt x="191" y="33"/>
                    <a:pt x="191" y="38"/>
                    <a:pt x="187" y="38"/>
                  </a:cubicBezTo>
                  <a:cubicBezTo>
                    <a:pt x="183" y="39"/>
                    <a:pt x="184" y="48"/>
                    <a:pt x="182" y="49"/>
                  </a:cubicBezTo>
                  <a:cubicBezTo>
                    <a:pt x="179" y="51"/>
                    <a:pt x="179" y="57"/>
                    <a:pt x="176" y="64"/>
                  </a:cubicBezTo>
                  <a:cubicBezTo>
                    <a:pt x="172" y="70"/>
                    <a:pt x="177" y="71"/>
                    <a:pt x="180" y="71"/>
                  </a:cubicBezTo>
                  <a:close/>
                  <a:moveTo>
                    <a:pt x="80" y="76"/>
                  </a:moveTo>
                  <a:cubicBezTo>
                    <a:pt x="80" y="74"/>
                    <a:pt x="81" y="70"/>
                    <a:pt x="81" y="69"/>
                  </a:cubicBezTo>
                  <a:cubicBezTo>
                    <a:pt x="81" y="67"/>
                    <a:pt x="82" y="66"/>
                    <a:pt x="84" y="67"/>
                  </a:cubicBezTo>
                  <a:cubicBezTo>
                    <a:pt x="86" y="67"/>
                    <a:pt x="86" y="63"/>
                    <a:pt x="84" y="63"/>
                  </a:cubicBezTo>
                  <a:cubicBezTo>
                    <a:pt x="83" y="62"/>
                    <a:pt x="82" y="56"/>
                    <a:pt x="79" y="56"/>
                  </a:cubicBezTo>
                  <a:cubicBezTo>
                    <a:pt x="75" y="56"/>
                    <a:pt x="75" y="60"/>
                    <a:pt x="78" y="60"/>
                  </a:cubicBezTo>
                  <a:cubicBezTo>
                    <a:pt x="80" y="60"/>
                    <a:pt x="81" y="62"/>
                    <a:pt x="81" y="64"/>
                  </a:cubicBezTo>
                  <a:cubicBezTo>
                    <a:pt x="80" y="65"/>
                    <a:pt x="79" y="62"/>
                    <a:pt x="76" y="62"/>
                  </a:cubicBezTo>
                  <a:cubicBezTo>
                    <a:pt x="72" y="63"/>
                    <a:pt x="75" y="58"/>
                    <a:pt x="71" y="58"/>
                  </a:cubicBezTo>
                  <a:cubicBezTo>
                    <a:pt x="68" y="58"/>
                    <a:pt x="69" y="51"/>
                    <a:pt x="65" y="51"/>
                  </a:cubicBezTo>
                  <a:cubicBezTo>
                    <a:pt x="61" y="51"/>
                    <a:pt x="60" y="49"/>
                    <a:pt x="63" y="46"/>
                  </a:cubicBezTo>
                  <a:cubicBezTo>
                    <a:pt x="66" y="44"/>
                    <a:pt x="59" y="42"/>
                    <a:pt x="59" y="39"/>
                  </a:cubicBezTo>
                  <a:cubicBezTo>
                    <a:pt x="59" y="37"/>
                    <a:pt x="56" y="39"/>
                    <a:pt x="56" y="36"/>
                  </a:cubicBezTo>
                  <a:cubicBezTo>
                    <a:pt x="56" y="34"/>
                    <a:pt x="54" y="35"/>
                    <a:pt x="52" y="32"/>
                  </a:cubicBezTo>
                  <a:cubicBezTo>
                    <a:pt x="49" y="29"/>
                    <a:pt x="48" y="32"/>
                    <a:pt x="47" y="30"/>
                  </a:cubicBezTo>
                  <a:cubicBezTo>
                    <a:pt x="45" y="28"/>
                    <a:pt x="43" y="27"/>
                    <a:pt x="41" y="27"/>
                  </a:cubicBezTo>
                  <a:cubicBezTo>
                    <a:pt x="40" y="28"/>
                    <a:pt x="36" y="25"/>
                    <a:pt x="34" y="21"/>
                  </a:cubicBezTo>
                  <a:cubicBezTo>
                    <a:pt x="33" y="18"/>
                    <a:pt x="23" y="14"/>
                    <a:pt x="22" y="10"/>
                  </a:cubicBezTo>
                  <a:cubicBezTo>
                    <a:pt x="21" y="6"/>
                    <a:pt x="18" y="5"/>
                    <a:pt x="11" y="5"/>
                  </a:cubicBezTo>
                  <a:cubicBezTo>
                    <a:pt x="6" y="5"/>
                    <a:pt x="3" y="0"/>
                    <a:pt x="2" y="3"/>
                  </a:cubicBezTo>
                  <a:cubicBezTo>
                    <a:pt x="0" y="6"/>
                    <a:pt x="9" y="15"/>
                    <a:pt x="12" y="16"/>
                  </a:cubicBezTo>
                  <a:cubicBezTo>
                    <a:pt x="16" y="19"/>
                    <a:pt x="18" y="27"/>
                    <a:pt x="22" y="27"/>
                  </a:cubicBezTo>
                  <a:cubicBezTo>
                    <a:pt x="26" y="27"/>
                    <a:pt x="27" y="41"/>
                    <a:pt x="30" y="42"/>
                  </a:cubicBezTo>
                  <a:cubicBezTo>
                    <a:pt x="33" y="42"/>
                    <a:pt x="41" y="53"/>
                    <a:pt x="42" y="59"/>
                  </a:cubicBezTo>
                  <a:cubicBezTo>
                    <a:pt x="43" y="65"/>
                    <a:pt x="50" y="68"/>
                    <a:pt x="53" y="72"/>
                  </a:cubicBezTo>
                  <a:cubicBezTo>
                    <a:pt x="55" y="76"/>
                    <a:pt x="65" y="82"/>
                    <a:pt x="66" y="84"/>
                  </a:cubicBezTo>
                  <a:cubicBezTo>
                    <a:pt x="67" y="86"/>
                    <a:pt x="69" y="89"/>
                    <a:pt x="69" y="88"/>
                  </a:cubicBezTo>
                  <a:cubicBezTo>
                    <a:pt x="70" y="86"/>
                    <a:pt x="75" y="88"/>
                    <a:pt x="78" y="88"/>
                  </a:cubicBezTo>
                  <a:cubicBezTo>
                    <a:pt x="80" y="88"/>
                    <a:pt x="81" y="79"/>
                    <a:pt x="80" y="76"/>
                  </a:cubicBezTo>
                  <a:close/>
                  <a:moveTo>
                    <a:pt x="247" y="41"/>
                  </a:moveTo>
                  <a:cubicBezTo>
                    <a:pt x="252" y="42"/>
                    <a:pt x="250" y="39"/>
                    <a:pt x="250" y="36"/>
                  </a:cubicBezTo>
                  <a:cubicBezTo>
                    <a:pt x="250" y="33"/>
                    <a:pt x="246" y="36"/>
                    <a:pt x="246" y="34"/>
                  </a:cubicBezTo>
                  <a:cubicBezTo>
                    <a:pt x="246" y="32"/>
                    <a:pt x="245" y="27"/>
                    <a:pt x="241" y="31"/>
                  </a:cubicBezTo>
                  <a:cubicBezTo>
                    <a:pt x="237" y="36"/>
                    <a:pt x="242" y="48"/>
                    <a:pt x="245" y="47"/>
                  </a:cubicBezTo>
                  <a:cubicBezTo>
                    <a:pt x="247" y="47"/>
                    <a:pt x="243" y="41"/>
                    <a:pt x="247" y="41"/>
                  </a:cubicBezTo>
                  <a:close/>
                  <a:moveTo>
                    <a:pt x="230" y="69"/>
                  </a:moveTo>
                  <a:cubicBezTo>
                    <a:pt x="231" y="73"/>
                    <a:pt x="236" y="75"/>
                    <a:pt x="238" y="71"/>
                  </a:cubicBezTo>
                  <a:cubicBezTo>
                    <a:pt x="240" y="68"/>
                    <a:pt x="229" y="64"/>
                    <a:pt x="230" y="69"/>
                  </a:cubicBezTo>
                  <a:close/>
                  <a:moveTo>
                    <a:pt x="212" y="106"/>
                  </a:moveTo>
                  <a:cubicBezTo>
                    <a:pt x="206" y="105"/>
                    <a:pt x="202" y="110"/>
                    <a:pt x="197" y="107"/>
                  </a:cubicBezTo>
                  <a:cubicBezTo>
                    <a:pt x="190" y="105"/>
                    <a:pt x="182" y="107"/>
                    <a:pt x="183" y="110"/>
                  </a:cubicBezTo>
                  <a:cubicBezTo>
                    <a:pt x="184" y="111"/>
                    <a:pt x="188" y="112"/>
                    <a:pt x="195" y="112"/>
                  </a:cubicBezTo>
                  <a:cubicBezTo>
                    <a:pt x="200" y="112"/>
                    <a:pt x="206" y="109"/>
                    <a:pt x="210" y="108"/>
                  </a:cubicBezTo>
                  <a:cubicBezTo>
                    <a:pt x="214" y="108"/>
                    <a:pt x="218" y="107"/>
                    <a:pt x="212" y="106"/>
                  </a:cubicBezTo>
                  <a:close/>
                  <a:moveTo>
                    <a:pt x="259" y="65"/>
                  </a:moveTo>
                  <a:cubicBezTo>
                    <a:pt x="254" y="64"/>
                    <a:pt x="244" y="65"/>
                    <a:pt x="245" y="68"/>
                  </a:cubicBezTo>
                  <a:cubicBezTo>
                    <a:pt x="246" y="71"/>
                    <a:pt x="250" y="70"/>
                    <a:pt x="255" y="70"/>
                  </a:cubicBezTo>
                  <a:cubicBezTo>
                    <a:pt x="259" y="70"/>
                    <a:pt x="262" y="74"/>
                    <a:pt x="264" y="74"/>
                  </a:cubicBezTo>
                  <a:cubicBezTo>
                    <a:pt x="267" y="74"/>
                    <a:pt x="265" y="67"/>
                    <a:pt x="259" y="65"/>
                  </a:cubicBezTo>
                  <a:close/>
                  <a:moveTo>
                    <a:pt x="143" y="103"/>
                  </a:moveTo>
                  <a:cubicBezTo>
                    <a:pt x="143" y="101"/>
                    <a:pt x="135" y="103"/>
                    <a:pt x="130" y="101"/>
                  </a:cubicBezTo>
                  <a:cubicBezTo>
                    <a:pt x="127" y="100"/>
                    <a:pt x="135" y="99"/>
                    <a:pt x="138" y="97"/>
                  </a:cubicBezTo>
                  <a:cubicBezTo>
                    <a:pt x="141" y="95"/>
                    <a:pt x="137" y="94"/>
                    <a:pt x="129" y="97"/>
                  </a:cubicBezTo>
                  <a:cubicBezTo>
                    <a:pt x="122" y="99"/>
                    <a:pt x="115" y="91"/>
                    <a:pt x="114" y="95"/>
                  </a:cubicBezTo>
                  <a:cubicBezTo>
                    <a:pt x="114" y="98"/>
                    <a:pt x="102" y="93"/>
                    <a:pt x="98" y="91"/>
                  </a:cubicBezTo>
                  <a:cubicBezTo>
                    <a:pt x="95" y="88"/>
                    <a:pt x="83" y="86"/>
                    <a:pt x="81" y="90"/>
                  </a:cubicBezTo>
                  <a:cubicBezTo>
                    <a:pt x="79" y="94"/>
                    <a:pt x="77" y="90"/>
                    <a:pt x="78" y="95"/>
                  </a:cubicBezTo>
                  <a:cubicBezTo>
                    <a:pt x="78" y="97"/>
                    <a:pt x="81" y="96"/>
                    <a:pt x="83" y="96"/>
                  </a:cubicBezTo>
                  <a:cubicBezTo>
                    <a:pt x="85" y="96"/>
                    <a:pt x="84" y="100"/>
                    <a:pt x="87" y="100"/>
                  </a:cubicBezTo>
                  <a:cubicBezTo>
                    <a:pt x="90" y="100"/>
                    <a:pt x="99" y="103"/>
                    <a:pt x="100" y="101"/>
                  </a:cubicBezTo>
                  <a:cubicBezTo>
                    <a:pt x="101" y="99"/>
                    <a:pt x="110" y="101"/>
                    <a:pt x="114" y="104"/>
                  </a:cubicBezTo>
                  <a:cubicBezTo>
                    <a:pt x="118" y="108"/>
                    <a:pt x="128" y="108"/>
                    <a:pt x="132" y="108"/>
                  </a:cubicBezTo>
                  <a:cubicBezTo>
                    <a:pt x="137" y="107"/>
                    <a:pt x="140" y="110"/>
                    <a:pt x="142" y="108"/>
                  </a:cubicBezTo>
                  <a:cubicBezTo>
                    <a:pt x="144" y="106"/>
                    <a:pt x="147" y="112"/>
                    <a:pt x="152" y="108"/>
                  </a:cubicBezTo>
                  <a:cubicBezTo>
                    <a:pt x="155" y="105"/>
                    <a:pt x="144" y="106"/>
                    <a:pt x="143" y="103"/>
                  </a:cubicBezTo>
                  <a:close/>
                  <a:moveTo>
                    <a:pt x="317" y="56"/>
                  </a:moveTo>
                  <a:cubicBezTo>
                    <a:pt x="313" y="56"/>
                    <a:pt x="313" y="62"/>
                    <a:pt x="309" y="62"/>
                  </a:cubicBezTo>
                  <a:cubicBezTo>
                    <a:pt x="307" y="62"/>
                    <a:pt x="303" y="67"/>
                    <a:pt x="297" y="69"/>
                  </a:cubicBezTo>
                  <a:cubicBezTo>
                    <a:pt x="293" y="71"/>
                    <a:pt x="292" y="54"/>
                    <a:pt x="290" y="51"/>
                  </a:cubicBezTo>
                  <a:cubicBezTo>
                    <a:pt x="287" y="48"/>
                    <a:pt x="274" y="45"/>
                    <a:pt x="272" y="49"/>
                  </a:cubicBezTo>
                  <a:cubicBezTo>
                    <a:pt x="271" y="52"/>
                    <a:pt x="267" y="51"/>
                    <a:pt x="267" y="53"/>
                  </a:cubicBezTo>
                  <a:cubicBezTo>
                    <a:pt x="266" y="56"/>
                    <a:pt x="268" y="55"/>
                    <a:pt x="271" y="55"/>
                  </a:cubicBezTo>
                  <a:cubicBezTo>
                    <a:pt x="273" y="55"/>
                    <a:pt x="273" y="58"/>
                    <a:pt x="274" y="61"/>
                  </a:cubicBezTo>
                  <a:cubicBezTo>
                    <a:pt x="276" y="64"/>
                    <a:pt x="283" y="62"/>
                    <a:pt x="286" y="61"/>
                  </a:cubicBezTo>
                  <a:cubicBezTo>
                    <a:pt x="289" y="61"/>
                    <a:pt x="290" y="64"/>
                    <a:pt x="286" y="64"/>
                  </a:cubicBezTo>
                  <a:cubicBezTo>
                    <a:pt x="282" y="62"/>
                    <a:pt x="282" y="65"/>
                    <a:pt x="280" y="64"/>
                  </a:cubicBezTo>
                  <a:cubicBezTo>
                    <a:pt x="277" y="64"/>
                    <a:pt x="273" y="64"/>
                    <a:pt x="275" y="65"/>
                  </a:cubicBezTo>
                  <a:cubicBezTo>
                    <a:pt x="277" y="67"/>
                    <a:pt x="280" y="69"/>
                    <a:pt x="280" y="72"/>
                  </a:cubicBezTo>
                  <a:cubicBezTo>
                    <a:pt x="280" y="76"/>
                    <a:pt x="284" y="75"/>
                    <a:pt x="284" y="72"/>
                  </a:cubicBezTo>
                  <a:cubicBezTo>
                    <a:pt x="284" y="69"/>
                    <a:pt x="287" y="73"/>
                    <a:pt x="293" y="75"/>
                  </a:cubicBezTo>
                  <a:cubicBezTo>
                    <a:pt x="297" y="76"/>
                    <a:pt x="294" y="77"/>
                    <a:pt x="299" y="78"/>
                  </a:cubicBezTo>
                  <a:cubicBezTo>
                    <a:pt x="304" y="78"/>
                    <a:pt x="316" y="82"/>
                    <a:pt x="319" y="85"/>
                  </a:cubicBezTo>
                  <a:cubicBezTo>
                    <a:pt x="324" y="88"/>
                    <a:pt x="321" y="90"/>
                    <a:pt x="324" y="94"/>
                  </a:cubicBezTo>
                  <a:cubicBezTo>
                    <a:pt x="327" y="97"/>
                    <a:pt x="328" y="100"/>
                    <a:pt x="324" y="100"/>
                  </a:cubicBezTo>
                  <a:cubicBezTo>
                    <a:pt x="319" y="100"/>
                    <a:pt x="316" y="104"/>
                    <a:pt x="317" y="106"/>
                  </a:cubicBezTo>
                  <a:cubicBezTo>
                    <a:pt x="318" y="108"/>
                    <a:pt x="330" y="105"/>
                    <a:pt x="334" y="105"/>
                  </a:cubicBezTo>
                  <a:cubicBezTo>
                    <a:pt x="336" y="105"/>
                    <a:pt x="338" y="109"/>
                    <a:pt x="342" y="112"/>
                  </a:cubicBezTo>
                  <a:cubicBezTo>
                    <a:pt x="342" y="64"/>
                    <a:pt x="342" y="64"/>
                    <a:pt x="342" y="64"/>
                  </a:cubicBezTo>
                  <a:cubicBezTo>
                    <a:pt x="332" y="62"/>
                    <a:pt x="319" y="55"/>
                    <a:pt x="317" y="56"/>
                  </a:cubicBezTo>
                  <a:close/>
                  <a:moveTo>
                    <a:pt x="222" y="112"/>
                  </a:moveTo>
                  <a:cubicBezTo>
                    <a:pt x="221" y="112"/>
                    <a:pt x="220" y="112"/>
                    <a:pt x="219" y="112"/>
                  </a:cubicBezTo>
                  <a:cubicBezTo>
                    <a:pt x="219" y="113"/>
                    <a:pt x="218" y="114"/>
                    <a:pt x="218" y="114"/>
                  </a:cubicBezTo>
                  <a:cubicBezTo>
                    <a:pt x="217" y="115"/>
                    <a:pt x="216" y="114"/>
                    <a:pt x="215" y="113"/>
                  </a:cubicBezTo>
                  <a:cubicBezTo>
                    <a:pt x="212" y="115"/>
                    <a:pt x="209" y="120"/>
                    <a:pt x="212" y="122"/>
                  </a:cubicBezTo>
                  <a:cubicBezTo>
                    <a:pt x="214" y="123"/>
                    <a:pt x="219" y="119"/>
                    <a:pt x="221" y="116"/>
                  </a:cubicBezTo>
                  <a:cubicBezTo>
                    <a:pt x="222" y="116"/>
                    <a:pt x="222" y="115"/>
                    <a:pt x="223" y="115"/>
                  </a:cubicBezTo>
                  <a:cubicBezTo>
                    <a:pt x="223" y="114"/>
                    <a:pt x="223" y="114"/>
                    <a:pt x="223" y="114"/>
                  </a:cubicBezTo>
                  <a:cubicBezTo>
                    <a:pt x="223" y="114"/>
                    <a:pt x="223" y="114"/>
                    <a:pt x="223" y="113"/>
                  </a:cubicBezTo>
                  <a:cubicBezTo>
                    <a:pt x="223" y="112"/>
                    <a:pt x="222" y="112"/>
                    <a:pt x="222" y="112"/>
                  </a:cubicBezTo>
                  <a:close/>
                  <a:moveTo>
                    <a:pt x="161" y="55"/>
                  </a:moveTo>
                  <a:cubicBezTo>
                    <a:pt x="164" y="52"/>
                    <a:pt x="165" y="48"/>
                    <a:pt x="164" y="43"/>
                  </a:cubicBezTo>
                  <a:cubicBezTo>
                    <a:pt x="164" y="39"/>
                    <a:pt x="175" y="39"/>
                    <a:pt x="176" y="37"/>
                  </a:cubicBezTo>
                  <a:cubicBezTo>
                    <a:pt x="177" y="35"/>
                    <a:pt x="174" y="32"/>
                    <a:pt x="171" y="31"/>
                  </a:cubicBezTo>
                  <a:cubicBezTo>
                    <a:pt x="168" y="29"/>
                    <a:pt x="170" y="27"/>
                    <a:pt x="168" y="25"/>
                  </a:cubicBezTo>
                  <a:cubicBezTo>
                    <a:pt x="166" y="24"/>
                    <a:pt x="164" y="19"/>
                    <a:pt x="166" y="18"/>
                  </a:cubicBezTo>
                  <a:cubicBezTo>
                    <a:pt x="169" y="18"/>
                    <a:pt x="164" y="15"/>
                    <a:pt x="166" y="13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6" y="12"/>
                    <a:pt x="164" y="11"/>
                    <a:pt x="164" y="11"/>
                  </a:cubicBezTo>
                  <a:cubicBezTo>
                    <a:pt x="161" y="11"/>
                    <a:pt x="152" y="11"/>
                    <a:pt x="152" y="16"/>
                  </a:cubicBezTo>
                  <a:cubicBezTo>
                    <a:pt x="153" y="22"/>
                    <a:pt x="148" y="20"/>
                    <a:pt x="148" y="23"/>
                  </a:cubicBezTo>
                  <a:cubicBezTo>
                    <a:pt x="149" y="26"/>
                    <a:pt x="146" y="26"/>
                    <a:pt x="146" y="29"/>
                  </a:cubicBezTo>
                  <a:cubicBezTo>
                    <a:pt x="147" y="34"/>
                    <a:pt x="144" y="32"/>
                    <a:pt x="140" y="34"/>
                  </a:cubicBezTo>
                  <a:cubicBezTo>
                    <a:pt x="135" y="37"/>
                    <a:pt x="137" y="33"/>
                    <a:pt x="132" y="33"/>
                  </a:cubicBezTo>
                  <a:cubicBezTo>
                    <a:pt x="128" y="33"/>
                    <a:pt x="128" y="35"/>
                    <a:pt x="125" y="36"/>
                  </a:cubicBezTo>
                  <a:cubicBezTo>
                    <a:pt x="122" y="37"/>
                    <a:pt x="117" y="36"/>
                    <a:pt x="116" y="37"/>
                  </a:cubicBezTo>
                  <a:cubicBezTo>
                    <a:pt x="114" y="38"/>
                    <a:pt x="111" y="34"/>
                    <a:pt x="109" y="34"/>
                  </a:cubicBezTo>
                  <a:cubicBezTo>
                    <a:pt x="108" y="34"/>
                    <a:pt x="107" y="31"/>
                    <a:pt x="107" y="29"/>
                  </a:cubicBezTo>
                  <a:cubicBezTo>
                    <a:pt x="106" y="29"/>
                    <a:pt x="106" y="28"/>
                    <a:pt x="106" y="29"/>
                  </a:cubicBezTo>
                  <a:cubicBezTo>
                    <a:pt x="104" y="29"/>
                    <a:pt x="99" y="37"/>
                    <a:pt x="102" y="39"/>
                  </a:cubicBezTo>
                  <a:cubicBezTo>
                    <a:pt x="105" y="42"/>
                    <a:pt x="104" y="47"/>
                    <a:pt x="105" y="50"/>
                  </a:cubicBezTo>
                  <a:cubicBezTo>
                    <a:pt x="106" y="51"/>
                    <a:pt x="112" y="52"/>
                    <a:pt x="112" y="57"/>
                  </a:cubicBezTo>
                  <a:cubicBezTo>
                    <a:pt x="112" y="62"/>
                    <a:pt x="116" y="69"/>
                    <a:pt x="118" y="67"/>
                  </a:cubicBezTo>
                  <a:cubicBezTo>
                    <a:pt x="121" y="65"/>
                    <a:pt x="124" y="68"/>
                    <a:pt x="125" y="70"/>
                  </a:cubicBezTo>
                  <a:cubicBezTo>
                    <a:pt x="126" y="72"/>
                    <a:pt x="132" y="68"/>
                    <a:pt x="134" y="69"/>
                  </a:cubicBezTo>
                  <a:cubicBezTo>
                    <a:pt x="137" y="69"/>
                    <a:pt x="143" y="70"/>
                    <a:pt x="144" y="73"/>
                  </a:cubicBezTo>
                  <a:cubicBezTo>
                    <a:pt x="144" y="76"/>
                    <a:pt x="151" y="73"/>
                    <a:pt x="154" y="71"/>
                  </a:cubicBezTo>
                  <a:cubicBezTo>
                    <a:pt x="159" y="70"/>
                    <a:pt x="156" y="57"/>
                    <a:pt x="161" y="55"/>
                  </a:cubicBezTo>
                  <a:close/>
                  <a:moveTo>
                    <a:pt x="176" y="116"/>
                  </a:moveTo>
                  <a:cubicBezTo>
                    <a:pt x="178" y="118"/>
                    <a:pt x="182" y="118"/>
                    <a:pt x="183" y="120"/>
                  </a:cubicBezTo>
                  <a:cubicBezTo>
                    <a:pt x="185" y="121"/>
                    <a:pt x="190" y="124"/>
                    <a:pt x="190" y="120"/>
                  </a:cubicBezTo>
                  <a:cubicBezTo>
                    <a:pt x="190" y="116"/>
                    <a:pt x="176" y="114"/>
                    <a:pt x="176" y="116"/>
                  </a:cubicBezTo>
                  <a:close/>
                  <a:moveTo>
                    <a:pt x="165" y="106"/>
                  </a:moveTo>
                  <a:cubicBezTo>
                    <a:pt x="164" y="108"/>
                    <a:pt x="161" y="108"/>
                    <a:pt x="159" y="106"/>
                  </a:cubicBezTo>
                  <a:cubicBezTo>
                    <a:pt x="157" y="105"/>
                    <a:pt x="154" y="109"/>
                    <a:pt x="155" y="111"/>
                  </a:cubicBezTo>
                  <a:cubicBezTo>
                    <a:pt x="156" y="112"/>
                    <a:pt x="161" y="114"/>
                    <a:pt x="166" y="112"/>
                  </a:cubicBezTo>
                  <a:cubicBezTo>
                    <a:pt x="172" y="110"/>
                    <a:pt x="176" y="112"/>
                    <a:pt x="176" y="109"/>
                  </a:cubicBezTo>
                  <a:cubicBezTo>
                    <a:pt x="178" y="106"/>
                    <a:pt x="166" y="103"/>
                    <a:pt x="165" y="106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090;p79">
              <a:extLst>
                <a:ext uri="{FF2B5EF4-FFF2-40B4-BE49-F238E27FC236}">
                  <a16:creationId xmlns:a16="http://schemas.microsoft.com/office/drawing/2014/main" id="{DD500A55-2D73-A559-E077-107B3EE9BCB7}"/>
                </a:ext>
              </a:extLst>
            </p:cNvPr>
            <p:cNvSpPr/>
            <p:nvPr/>
          </p:nvSpPr>
          <p:spPr>
            <a:xfrm>
              <a:off x="10244097" y="5412528"/>
              <a:ext cx="163117" cy="69325"/>
            </a:xfrm>
            <a:custGeom>
              <a:avLst/>
              <a:gdLst/>
              <a:ahLst/>
              <a:cxnLst/>
              <a:rect l="l" t="t" r="r" b="b"/>
              <a:pathLst>
                <a:path w="25" h="10" extrusionOk="0">
                  <a:moveTo>
                    <a:pt x="3" y="8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2" y="10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3" y="2"/>
                  </a:moveTo>
                  <a:cubicBezTo>
                    <a:pt x="10" y="2"/>
                    <a:pt x="10" y="4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3" y="7"/>
                    <a:pt x="23" y="3"/>
                    <a:pt x="24" y="2"/>
                  </a:cubicBezTo>
                  <a:cubicBezTo>
                    <a:pt x="25" y="0"/>
                    <a:pt x="18" y="2"/>
                    <a:pt x="13" y="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091;p79">
              <a:extLst>
                <a:ext uri="{FF2B5EF4-FFF2-40B4-BE49-F238E27FC236}">
                  <a16:creationId xmlns:a16="http://schemas.microsoft.com/office/drawing/2014/main" id="{B70C92AD-B0AB-72A0-16D2-2330BD3DE606}"/>
                </a:ext>
              </a:extLst>
            </p:cNvPr>
            <p:cNvSpPr/>
            <p:nvPr/>
          </p:nvSpPr>
          <p:spPr>
            <a:xfrm>
              <a:off x="4518732" y="2464195"/>
              <a:ext cx="570902" cy="619844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60" y="81"/>
                  </a:moveTo>
                  <a:cubicBezTo>
                    <a:pt x="56" y="82"/>
                    <a:pt x="54" y="82"/>
                    <a:pt x="51" y="81"/>
                  </a:cubicBezTo>
                  <a:cubicBezTo>
                    <a:pt x="48" y="79"/>
                    <a:pt x="44" y="82"/>
                    <a:pt x="45" y="84"/>
                  </a:cubicBezTo>
                  <a:cubicBezTo>
                    <a:pt x="46" y="85"/>
                    <a:pt x="46" y="87"/>
                    <a:pt x="52" y="88"/>
                  </a:cubicBezTo>
                  <a:cubicBezTo>
                    <a:pt x="58" y="89"/>
                    <a:pt x="58" y="93"/>
                    <a:pt x="61" y="93"/>
                  </a:cubicBezTo>
                  <a:cubicBezTo>
                    <a:pt x="63" y="93"/>
                    <a:pt x="63" y="91"/>
                    <a:pt x="63" y="88"/>
                  </a:cubicBezTo>
                  <a:cubicBezTo>
                    <a:pt x="62" y="86"/>
                    <a:pt x="66" y="82"/>
                    <a:pt x="66" y="81"/>
                  </a:cubicBezTo>
                  <a:cubicBezTo>
                    <a:pt x="66" y="81"/>
                    <a:pt x="64" y="80"/>
                    <a:pt x="60" y="81"/>
                  </a:cubicBezTo>
                  <a:close/>
                  <a:moveTo>
                    <a:pt x="18" y="56"/>
                  </a:moveTo>
                  <a:cubicBezTo>
                    <a:pt x="15" y="58"/>
                    <a:pt x="13" y="55"/>
                    <a:pt x="12" y="57"/>
                  </a:cubicBezTo>
                  <a:cubicBezTo>
                    <a:pt x="10" y="60"/>
                    <a:pt x="16" y="63"/>
                    <a:pt x="15" y="67"/>
                  </a:cubicBezTo>
                  <a:cubicBezTo>
                    <a:pt x="14" y="71"/>
                    <a:pt x="15" y="76"/>
                    <a:pt x="18" y="74"/>
                  </a:cubicBezTo>
                  <a:cubicBezTo>
                    <a:pt x="21" y="72"/>
                    <a:pt x="22" y="73"/>
                    <a:pt x="23" y="71"/>
                  </a:cubicBezTo>
                  <a:cubicBezTo>
                    <a:pt x="24" y="69"/>
                    <a:pt x="23" y="62"/>
                    <a:pt x="24" y="59"/>
                  </a:cubicBezTo>
                  <a:cubicBezTo>
                    <a:pt x="25" y="55"/>
                    <a:pt x="20" y="54"/>
                    <a:pt x="18" y="56"/>
                  </a:cubicBezTo>
                  <a:close/>
                  <a:moveTo>
                    <a:pt x="71" y="52"/>
                  </a:moveTo>
                  <a:cubicBezTo>
                    <a:pt x="69" y="51"/>
                    <a:pt x="70" y="48"/>
                    <a:pt x="66" y="48"/>
                  </a:cubicBezTo>
                  <a:cubicBezTo>
                    <a:pt x="61" y="49"/>
                    <a:pt x="56" y="42"/>
                    <a:pt x="54" y="36"/>
                  </a:cubicBezTo>
                  <a:cubicBezTo>
                    <a:pt x="53" y="29"/>
                    <a:pt x="46" y="29"/>
                    <a:pt x="44" y="26"/>
                  </a:cubicBezTo>
                  <a:cubicBezTo>
                    <a:pt x="42" y="22"/>
                    <a:pt x="46" y="21"/>
                    <a:pt x="44" y="18"/>
                  </a:cubicBezTo>
                  <a:cubicBezTo>
                    <a:pt x="43" y="16"/>
                    <a:pt x="45" y="15"/>
                    <a:pt x="47" y="14"/>
                  </a:cubicBezTo>
                  <a:cubicBezTo>
                    <a:pt x="47" y="10"/>
                    <a:pt x="47" y="6"/>
                    <a:pt x="47" y="4"/>
                  </a:cubicBezTo>
                  <a:cubicBezTo>
                    <a:pt x="46" y="4"/>
                    <a:pt x="45" y="4"/>
                    <a:pt x="44" y="4"/>
                  </a:cubicBezTo>
                  <a:cubicBezTo>
                    <a:pt x="43" y="3"/>
                    <a:pt x="43" y="0"/>
                    <a:pt x="43" y="0"/>
                  </a:cubicBezTo>
                  <a:cubicBezTo>
                    <a:pt x="42" y="0"/>
                    <a:pt x="37" y="0"/>
                    <a:pt x="36" y="1"/>
                  </a:cubicBezTo>
                  <a:cubicBezTo>
                    <a:pt x="35" y="2"/>
                    <a:pt x="34" y="4"/>
                    <a:pt x="32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9" y="5"/>
                    <a:pt x="28" y="5"/>
                  </a:cubicBezTo>
                  <a:cubicBezTo>
                    <a:pt x="27" y="5"/>
                    <a:pt x="26" y="4"/>
                    <a:pt x="26" y="6"/>
                  </a:cubicBezTo>
                  <a:cubicBezTo>
                    <a:pt x="26" y="7"/>
                    <a:pt x="23" y="7"/>
                    <a:pt x="22" y="7"/>
                  </a:cubicBezTo>
                  <a:cubicBezTo>
                    <a:pt x="22" y="6"/>
                    <a:pt x="20" y="7"/>
                    <a:pt x="20" y="8"/>
                  </a:cubicBezTo>
                  <a:cubicBezTo>
                    <a:pt x="20" y="10"/>
                    <a:pt x="20" y="13"/>
                    <a:pt x="18" y="11"/>
                  </a:cubicBezTo>
                  <a:cubicBezTo>
                    <a:pt x="16" y="9"/>
                    <a:pt x="14" y="5"/>
                    <a:pt x="14" y="6"/>
                  </a:cubicBezTo>
                  <a:cubicBezTo>
                    <a:pt x="13" y="6"/>
                    <a:pt x="11" y="11"/>
                    <a:pt x="10" y="11"/>
                  </a:cubicBezTo>
                  <a:cubicBezTo>
                    <a:pt x="10" y="11"/>
                    <a:pt x="6" y="12"/>
                    <a:pt x="4" y="12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4" y="17"/>
                    <a:pt x="3" y="18"/>
                  </a:cubicBezTo>
                  <a:cubicBezTo>
                    <a:pt x="2" y="18"/>
                    <a:pt x="0" y="18"/>
                    <a:pt x="1" y="20"/>
                  </a:cubicBezTo>
                  <a:cubicBezTo>
                    <a:pt x="3" y="22"/>
                    <a:pt x="5" y="22"/>
                    <a:pt x="4" y="24"/>
                  </a:cubicBezTo>
                  <a:cubicBezTo>
                    <a:pt x="3" y="26"/>
                    <a:pt x="4" y="28"/>
                    <a:pt x="6" y="28"/>
                  </a:cubicBezTo>
                  <a:cubicBezTo>
                    <a:pt x="7" y="28"/>
                    <a:pt x="10" y="28"/>
                    <a:pt x="9" y="28"/>
                  </a:cubicBezTo>
                  <a:cubicBezTo>
                    <a:pt x="9" y="29"/>
                    <a:pt x="9" y="30"/>
                    <a:pt x="8" y="31"/>
                  </a:cubicBezTo>
                  <a:cubicBezTo>
                    <a:pt x="10" y="30"/>
                    <a:pt x="10" y="30"/>
                    <a:pt x="11" y="30"/>
                  </a:cubicBezTo>
                  <a:cubicBezTo>
                    <a:pt x="14" y="28"/>
                    <a:pt x="13" y="27"/>
                    <a:pt x="17" y="26"/>
                  </a:cubicBezTo>
                  <a:cubicBezTo>
                    <a:pt x="21" y="25"/>
                    <a:pt x="26" y="28"/>
                    <a:pt x="27" y="30"/>
                  </a:cubicBezTo>
                  <a:cubicBezTo>
                    <a:pt x="29" y="32"/>
                    <a:pt x="29" y="32"/>
                    <a:pt x="30" y="34"/>
                  </a:cubicBezTo>
                  <a:cubicBezTo>
                    <a:pt x="30" y="36"/>
                    <a:pt x="32" y="40"/>
                    <a:pt x="36" y="43"/>
                  </a:cubicBezTo>
                  <a:cubicBezTo>
                    <a:pt x="42" y="47"/>
                    <a:pt x="44" y="51"/>
                    <a:pt x="46" y="52"/>
                  </a:cubicBezTo>
                  <a:cubicBezTo>
                    <a:pt x="49" y="53"/>
                    <a:pt x="52" y="53"/>
                    <a:pt x="54" y="55"/>
                  </a:cubicBezTo>
                  <a:cubicBezTo>
                    <a:pt x="56" y="57"/>
                    <a:pt x="58" y="58"/>
                    <a:pt x="60" y="60"/>
                  </a:cubicBezTo>
                  <a:cubicBezTo>
                    <a:pt x="63" y="61"/>
                    <a:pt x="63" y="63"/>
                    <a:pt x="66" y="63"/>
                  </a:cubicBezTo>
                  <a:cubicBezTo>
                    <a:pt x="68" y="64"/>
                    <a:pt x="67" y="66"/>
                    <a:pt x="68" y="68"/>
                  </a:cubicBezTo>
                  <a:cubicBezTo>
                    <a:pt x="70" y="70"/>
                    <a:pt x="70" y="74"/>
                    <a:pt x="69" y="76"/>
                  </a:cubicBezTo>
                  <a:cubicBezTo>
                    <a:pt x="67" y="78"/>
                    <a:pt x="68" y="82"/>
                    <a:pt x="69" y="82"/>
                  </a:cubicBezTo>
                  <a:cubicBezTo>
                    <a:pt x="70" y="82"/>
                    <a:pt x="72" y="78"/>
                    <a:pt x="72" y="75"/>
                  </a:cubicBezTo>
                  <a:cubicBezTo>
                    <a:pt x="72" y="74"/>
                    <a:pt x="75" y="74"/>
                    <a:pt x="77" y="72"/>
                  </a:cubicBezTo>
                  <a:cubicBezTo>
                    <a:pt x="79" y="69"/>
                    <a:pt x="74" y="69"/>
                    <a:pt x="73" y="65"/>
                  </a:cubicBezTo>
                  <a:cubicBezTo>
                    <a:pt x="72" y="63"/>
                    <a:pt x="77" y="60"/>
                    <a:pt x="81" y="63"/>
                  </a:cubicBezTo>
                  <a:cubicBezTo>
                    <a:pt x="84" y="65"/>
                    <a:pt x="86" y="66"/>
                    <a:pt x="86" y="63"/>
                  </a:cubicBezTo>
                  <a:cubicBezTo>
                    <a:pt x="86" y="59"/>
                    <a:pt x="74" y="54"/>
                    <a:pt x="71" y="5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092;p79">
              <a:extLst>
                <a:ext uri="{FF2B5EF4-FFF2-40B4-BE49-F238E27FC236}">
                  <a16:creationId xmlns:a16="http://schemas.microsoft.com/office/drawing/2014/main" id="{C4CC80A9-5A7A-7D43-0D64-8E7B97F1AB60}"/>
                </a:ext>
              </a:extLst>
            </p:cNvPr>
            <p:cNvSpPr/>
            <p:nvPr/>
          </p:nvSpPr>
          <p:spPr>
            <a:xfrm>
              <a:off x="5089634" y="2692549"/>
              <a:ext cx="61169" cy="77481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3" y="0"/>
                  </a:moveTo>
                  <a:cubicBezTo>
                    <a:pt x="2" y="3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2" y="10"/>
                    <a:pt x="4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0"/>
                    <a:pt x="7" y="7"/>
                    <a:pt x="9" y="7"/>
                  </a:cubicBezTo>
                  <a:cubicBezTo>
                    <a:pt x="7" y="5"/>
                    <a:pt x="5" y="2"/>
                    <a:pt x="3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093;p79">
              <a:extLst>
                <a:ext uri="{FF2B5EF4-FFF2-40B4-BE49-F238E27FC236}">
                  <a16:creationId xmlns:a16="http://schemas.microsoft.com/office/drawing/2014/main" id="{B9883360-4255-4BFE-7BDC-7CA54AD22984}"/>
                </a:ext>
              </a:extLst>
            </p:cNvPr>
            <p:cNvSpPr/>
            <p:nvPr/>
          </p:nvSpPr>
          <p:spPr>
            <a:xfrm>
              <a:off x="5101904" y="2517193"/>
              <a:ext cx="207972" cy="244673"/>
            </a:xfrm>
            <a:custGeom>
              <a:avLst/>
              <a:gdLst/>
              <a:ahLst/>
              <a:cxnLst/>
              <a:rect l="l" t="t" r="r" b="b"/>
              <a:pathLst>
                <a:path w="31" h="37" extrusionOk="0">
                  <a:moveTo>
                    <a:pt x="28" y="25"/>
                  </a:moveTo>
                  <a:cubicBezTo>
                    <a:pt x="26" y="23"/>
                    <a:pt x="26" y="20"/>
                    <a:pt x="28" y="19"/>
                  </a:cubicBezTo>
                  <a:cubicBezTo>
                    <a:pt x="29" y="18"/>
                    <a:pt x="28" y="17"/>
                    <a:pt x="28" y="16"/>
                  </a:cubicBezTo>
                  <a:cubicBezTo>
                    <a:pt x="28" y="14"/>
                    <a:pt x="20" y="13"/>
                    <a:pt x="19" y="13"/>
                  </a:cubicBezTo>
                  <a:cubicBezTo>
                    <a:pt x="18" y="13"/>
                    <a:pt x="20" y="8"/>
                    <a:pt x="18" y="8"/>
                  </a:cubicBezTo>
                  <a:cubicBezTo>
                    <a:pt x="17" y="8"/>
                    <a:pt x="16" y="7"/>
                    <a:pt x="16" y="6"/>
                  </a:cubicBezTo>
                  <a:cubicBezTo>
                    <a:pt x="16" y="5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8" y="0"/>
                    <a:pt x="8" y="0"/>
                  </a:cubicBezTo>
                  <a:cubicBezTo>
                    <a:pt x="8" y="0"/>
                    <a:pt x="4" y="1"/>
                    <a:pt x="0" y="2"/>
                  </a:cubicBezTo>
                  <a:cubicBezTo>
                    <a:pt x="1" y="4"/>
                    <a:pt x="1" y="6"/>
                    <a:pt x="2" y="6"/>
                  </a:cubicBezTo>
                  <a:cubicBezTo>
                    <a:pt x="5" y="7"/>
                    <a:pt x="4" y="10"/>
                    <a:pt x="5" y="12"/>
                  </a:cubicBezTo>
                  <a:cubicBezTo>
                    <a:pt x="6" y="14"/>
                    <a:pt x="6" y="23"/>
                    <a:pt x="4" y="23"/>
                  </a:cubicBezTo>
                  <a:cubicBezTo>
                    <a:pt x="4" y="23"/>
                    <a:pt x="3" y="25"/>
                    <a:pt x="1" y="26"/>
                  </a:cubicBezTo>
                  <a:cubicBezTo>
                    <a:pt x="3" y="28"/>
                    <a:pt x="6" y="31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3"/>
                    <a:pt x="14" y="37"/>
                    <a:pt x="14" y="37"/>
                  </a:cubicBezTo>
                  <a:cubicBezTo>
                    <a:pt x="14" y="37"/>
                    <a:pt x="22" y="35"/>
                    <a:pt x="27" y="34"/>
                  </a:cubicBezTo>
                  <a:cubicBezTo>
                    <a:pt x="27" y="33"/>
                    <a:pt x="27" y="32"/>
                    <a:pt x="27" y="32"/>
                  </a:cubicBezTo>
                  <a:cubicBezTo>
                    <a:pt x="27" y="31"/>
                    <a:pt x="28" y="30"/>
                    <a:pt x="29" y="30"/>
                  </a:cubicBezTo>
                  <a:cubicBezTo>
                    <a:pt x="31" y="30"/>
                    <a:pt x="29" y="26"/>
                    <a:pt x="28" y="2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  <a:alpha val="15000"/>
              </a:schemeClr>
            </a:solidFill>
            <a:ln w="3175" cap="flat" cmpd="sng">
              <a:solidFill>
                <a:schemeClr val="accent2">
                  <a:alpha val="8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4" tIns="34274" rIns="68574" bIns="34274" anchor="t" anchorCtr="0">
              <a:noAutofit/>
            </a:bodyPr>
            <a:lstStyle/>
            <a:p>
              <a:pPr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200"/>
                <a:defRPr/>
              </a:pPr>
              <a:endParaRPr sz="1200" b="1" u="sng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DFBC5C5-1E4F-4C5F-8CB7-7DD6E33B7A7C}"/>
              </a:ext>
            </a:extLst>
          </p:cNvPr>
          <p:cNvGrpSpPr/>
          <p:nvPr/>
        </p:nvGrpSpPr>
        <p:grpSpPr>
          <a:xfrm>
            <a:off x="2922565" y="1154889"/>
            <a:ext cx="5910393" cy="3132541"/>
            <a:chOff x="3682128" y="1454989"/>
            <a:chExt cx="7446480" cy="3946675"/>
          </a:xfrm>
          <a:solidFill>
            <a:schemeClr val="bg2">
              <a:lumMod val="95000"/>
              <a:alpha val="60000"/>
            </a:schemeClr>
          </a:solidFill>
        </p:grpSpPr>
        <p:sp>
          <p:nvSpPr>
            <p:cNvPr id="158" name="Google Shape;1096;p79">
              <a:extLst>
                <a:ext uri="{FF2B5EF4-FFF2-40B4-BE49-F238E27FC236}">
                  <a16:creationId xmlns:a16="http://schemas.microsoft.com/office/drawing/2014/main" id="{A250F996-0BDC-072E-FDF1-7E71876336DC}"/>
                </a:ext>
              </a:extLst>
            </p:cNvPr>
            <p:cNvSpPr/>
            <p:nvPr/>
          </p:nvSpPr>
          <p:spPr>
            <a:xfrm>
              <a:off x="4491317" y="2159910"/>
              <a:ext cx="125730" cy="125731"/>
            </a:xfrm>
            <a:prstGeom prst="ellipse">
              <a:avLst/>
            </a:prstGeom>
            <a:grpFill/>
            <a:ln w="3175">
              <a:noFill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 u="sng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59" name="Google Shape;1097;p79">
              <a:extLst>
                <a:ext uri="{FF2B5EF4-FFF2-40B4-BE49-F238E27FC236}">
                  <a16:creationId xmlns:a16="http://schemas.microsoft.com/office/drawing/2014/main" id="{E8AFA033-E67F-CCCA-8891-D3DBA95913A3}"/>
                </a:ext>
              </a:extLst>
            </p:cNvPr>
            <p:cNvSpPr/>
            <p:nvPr/>
          </p:nvSpPr>
          <p:spPr>
            <a:xfrm>
              <a:off x="4675316" y="2355505"/>
              <a:ext cx="105989" cy="105985"/>
            </a:xfrm>
            <a:prstGeom prst="ellipse">
              <a:avLst/>
            </a:prstGeom>
            <a:grpFill/>
            <a:ln w="3175">
              <a:solidFill>
                <a:schemeClr val="accent2">
                  <a:alpha val="85000"/>
                </a:schemeClr>
              </a:solidFill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 u="sng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0" name="Google Shape;1119;p79">
              <a:extLst>
                <a:ext uri="{FF2B5EF4-FFF2-40B4-BE49-F238E27FC236}">
                  <a16:creationId xmlns:a16="http://schemas.microsoft.com/office/drawing/2014/main" id="{6917E6FB-100B-3310-0939-BC5E8BBC34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4350" y="4003290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1" name="Google Shape;1120;p79">
              <a:extLst>
                <a:ext uri="{FF2B5EF4-FFF2-40B4-BE49-F238E27FC236}">
                  <a16:creationId xmlns:a16="http://schemas.microsoft.com/office/drawing/2014/main" id="{1F5B3891-72E1-0CBB-C2AE-1423D01CC5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70269" y="3488537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2" name="Google Shape;1121;p79">
              <a:extLst>
                <a:ext uri="{FF2B5EF4-FFF2-40B4-BE49-F238E27FC236}">
                  <a16:creationId xmlns:a16="http://schemas.microsoft.com/office/drawing/2014/main" id="{130E733B-35E8-2DDE-4827-2AFCC7DD7E9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26083" y="3781811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3" name="Google Shape;1122;p79">
              <a:extLst>
                <a:ext uri="{FF2B5EF4-FFF2-40B4-BE49-F238E27FC236}">
                  <a16:creationId xmlns:a16="http://schemas.microsoft.com/office/drawing/2014/main" id="{A503E4AF-7918-501B-BE37-D911D3DF5F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26203" y="4284043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4" name="Google Shape;1116;p79">
              <a:extLst>
                <a:ext uri="{FF2B5EF4-FFF2-40B4-BE49-F238E27FC236}">
                  <a16:creationId xmlns:a16="http://schemas.microsoft.com/office/drawing/2014/main" id="{18296B60-D032-BC70-ED2F-0667E029B4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1093" y="2931820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5" name="Google Shape;1117;p79">
              <a:extLst>
                <a:ext uri="{FF2B5EF4-FFF2-40B4-BE49-F238E27FC236}">
                  <a16:creationId xmlns:a16="http://schemas.microsoft.com/office/drawing/2014/main" id="{73B9B73A-61EE-7511-BE79-7734E4EF84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0896" y="2912520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6" name="Google Shape;1126;p79">
              <a:extLst>
                <a:ext uri="{FF2B5EF4-FFF2-40B4-BE49-F238E27FC236}">
                  <a16:creationId xmlns:a16="http://schemas.microsoft.com/office/drawing/2014/main" id="{8077264A-C367-6DE3-D7EC-D2D9D1FB8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82128" y="2860152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7" name="Google Shape;1127;p79">
              <a:extLst>
                <a:ext uri="{FF2B5EF4-FFF2-40B4-BE49-F238E27FC236}">
                  <a16:creationId xmlns:a16="http://schemas.microsoft.com/office/drawing/2014/main" id="{F43A945B-61CB-1A2B-E001-FE95C210FA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2222" y="2772902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8" name="Google Shape;1128;p79">
              <a:extLst>
                <a:ext uri="{FF2B5EF4-FFF2-40B4-BE49-F238E27FC236}">
                  <a16:creationId xmlns:a16="http://schemas.microsoft.com/office/drawing/2014/main" id="{2A77ACE7-87A6-DCDE-6121-9C700E266A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94131" y="2573866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69" name="Google Shape;1130;p79">
              <a:extLst>
                <a:ext uri="{FF2B5EF4-FFF2-40B4-BE49-F238E27FC236}">
                  <a16:creationId xmlns:a16="http://schemas.microsoft.com/office/drawing/2014/main" id="{5CF3B251-6769-F826-BFAC-67CD472254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1664" y="2734788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0" name="Google Shape;1114;p79">
              <a:extLst>
                <a:ext uri="{FF2B5EF4-FFF2-40B4-BE49-F238E27FC236}">
                  <a16:creationId xmlns:a16="http://schemas.microsoft.com/office/drawing/2014/main" id="{BAFD8D06-BAD1-D903-3FF3-492D73E199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06916" y="1479101"/>
              <a:ext cx="138303" cy="138304"/>
            </a:xfrm>
            <a:prstGeom prst="ellipse">
              <a:avLst/>
            </a:prstGeom>
            <a:solidFill>
              <a:schemeClr val="bg2">
                <a:lumMod val="95000"/>
                <a:alpha val="10000"/>
              </a:scheme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1" name="Google Shape;1115;p79">
              <a:extLst>
                <a:ext uri="{FF2B5EF4-FFF2-40B4-BE49-F238E27FC236}">
                  <a16:creationId xmlns:a16="http://schemas.microsoft.com/office/drawing/2014/main" id="{D556ADC9-1AEE-9316-B954-5C71FDE320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1881" y="1708314"/>
              <a:ext cx="138303" cy="138304"/>
            </a:xfrm>
            <a:prstGeom prst="ellipse">
              <a:avLst/>
            </a:prstGeom>
            <a:solidFill>
              <a:schemeClr val="bg2">
                <a:lumMod val="95000"/>
                <a:alpha val="10000"/>
              </a:schemeClr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2" name="Google Shape;1134;p79">
              <a:extLst>
                <a:ext uri="{FF2B5EF4-FFF2-40B4-BE49-F238E27FC236}">
                  <a16:creationId xmlns:a16="http://schemas.microsoft.com/office/drawing/2014/main" id="{E9132B4A-22E3-0DF2-7D8F-8F393B8BA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5636" y="1796676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3" name="Google Shape;1135;p79">
              <a:extLst>
                <a:ext uri="{FF2B5EF4-FFF2-40B4-BE49-F238E27FC236}">
                  <a16:creationId xmlns:a16="http://schemas.microsoft.com/office/drawing/2014/main" id="{E85E4AF6-3A7E-C7DE-3015-BC7BEC3EBD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9938" y="1535530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4" name="Google Shape;1136;p79">
              <a:extLst>
                <a:ext uri="{FF2B5EF4-FFF2-40B4-BE49-F238E27FC236}">
                  <a16:creationId xmlns:a16="http://schemas.microsoft.com/office/drawing/2014/main" id="{B6114527-7856-A3AF-A5D5-BD5A586673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06416" y="1454989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5" name="Google Shape;1135;p79">
              <a:extLst>
                <a:ext uri="{FF2B5EF4-FFF2-40B4-BE49-F238E27FC236}">
                  <a16:creationId xmlns:a16="http://schemas.microsoft.com/office/drawing/2014/main" id="{826A4BFC-A6CC-4A90-1813-4420164A87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42001" y="1574847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6" name="Google Shape;1135;p79">
              <a:extLst>
                <a:ext uri="{FF2B5EF4-FFF2-40B4-BE49-F238E27FC236}">
                  <a16:creationId xmlns:a16="http://schemas.microsoft.com/office/drawing/2014/main" id="{5F711C41-FA3C-5B7B-44E8-C029708F8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3853" y="1823854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7" name="Google Shape;1109;p79">
              <a:extLst>
                <a:ext uri="{FF2B5EF4-FFF2-40B4-BE49-F238E27FC236}">
                  <a16:creationId xmlns:a16="http://schemas.microsoft.com/office/drawing/2014/main" id="{60398934-2BFD-EF3D-B57E-29CFF05326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9846" y="2147494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8" name="Google Shape;1110;p79">
              <a:extLst>
                <a:ext uri="{FF2B5EF4-FFF2-40B4-BE49-F238E27FC236}">
                  <a16:creationId xmlns:a16="http://schemas.microsoft.com/office/drawing/2014/main" id="{39EECAA5-92E2-EB89-BDB5-F83745C062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67497" y="1994603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79" name="Google Shape;1111;p79">
              <a:extLst>
                <a:ext uri="{FF2B5EF4-FFF2-40B4-BE49-F238E27FC236}">
                  <a16:creationId xmlns:a16="http://schemas.microsoft.com/office/drawing/2014/main" id="{98C0FD48-84EE-32AE-A11D-25E025D8D1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9999" y="2176335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0" name="Google Shape;1112;p79">
              <a:extLst>
                <a:ext uri="{FF2B5EF4-FFF2-40B4-BE49-F238E27FC236}">
                  <a16:creationId xmlns:a16="http://schemas.microsoft.com/office/drawing/2014/main" id="{2A724991-C941-79DA-01E2-54D71CF80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055" y="2360695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1" name="Google Shape;1113;p79">
              <a:extLst>
                <a:ext uri="{FF2B5EF4-FFF2-40B4-BE49-F238E27FC236}">
                  <a16:creationId xmlns:a16="http://schemas.microsoft.com/office/drawing/2014/main" id="{DBEBAFB9-423E-3E4B-8213-14C5026ECB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4029" y="2033925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2" name="Google Shape;1132;p79">
              <a:extLst>
                <a:ext uri="{FF2B5EF4-FFF2-40B4-BE49-F238E27FC236}">
                  <a16:creationId xmlns:a16="http://schemas.microsoft.com/office/drawing/2014/main" id="{18E8BC2A-5B6A-7054-B34B-D6D60F44C3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0359" y="2105371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3" name="Google Shape;1109;p79">
              <a:extLst>
                <a:ext uri="{FF2B5EF4-FFF2-40B4-BE49-F238E27FC236}">
                  <a16:creationId xmlns:a16="http://schemas.microsoft.com/office/drawing/2014/main" id="{8EFF8D6B-AD9B-8AE9-8094-9BC2B6EA3C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5286" y="2134404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4" name="Google Shape;1118;p79">
              <a:extLst>
                <a:ext uri="{FF2B5EF4-FFF2-40B4-BE49-F238E27FC236}">
                  <a16:creationId xmlns:a16="http://schemas.microsoft.com/office/drawing/2014/main" id="{683F3447-8363-23FF-60DD-45523EE8EB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2239" y="2776313"/>
              <a:ext cx="107999" cy="1080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rgbClr val="F7DA0F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5" name="Google Shape;1133;p79">
              <a:extLst>
                <a:ext uri="{FF2B5EF4-FFF2-40B4-BE49-F238E27FC236}">
                  <a16:creationId xmlns:a16="http://schemas.microsoft.com/office/drawing/2014/main" id="{9F1D3F69-6799-C01F-677C-B809D3A257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7967" y="3450224"/>
              <a:ext cx="99796" cy="99797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6" name="Google Shape;1133;p79">
              <a:extLst>
                <a:ext uri="{FF2B5EF4-FFF2-40B4-BE49-F238E27FC236}">
                  <a16:creationId xmlns:a16="http://schemas.microsoft.com/office/drawing/2014/main" id="{699815D0-DAC2-D47C-C6D1-36BD34721E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3189" y="3224508"/>
              <a:ext cx="107999" cy="108000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7" name="Google Shape;1133;p79">
              <a:extLst>
                <a:ext uri="{FF2B5EF4-FFF2-40B4-BE49-F238E27FC236}">
                  <a16:creationId xmlns:a16="http://schemas.microsoft.com/office/drawing/2014/main" id="{14287139-1921-FF2B-3CBB-3EF8DEAFEA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8131" y="5182225"/>
              <a:ext cx="138303" cy="138304"/>
            </a:xfrm>
            <a:prstGeom prst="ellipse">
              <a:avLst/>
            </a:prstGeom>
            <a:grpFill/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8" name="Google Shape;1133;p79">
              <a:extLst>
                <a:ext uri="{FF2B5EF4-FFF2-40B4-BE49-F238E27FC236}">
                  <a16:creationId xmlns:a16="http://schemas.microsoft.com/office/drawing/2014/main" id="{9425394F-8F28-E307-D09B-27C65FB298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4660" y="4617685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89" name="Google Shape;1123;p79">
              <a:extLst>
                <a:ext uri="{FF2B5EF4-FFF2-40B4-BE49-F238E27FC236}">
                  <a16:creationId xmlns:a16="http://schemas.microsoft.com/office/drawing/2014/main" id="{DD44C3EB-41F1-941E-C202-A31F1BD380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49678" y="4720858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0" name="Google Shape;1124;p79">
              <a:extLst>
                <a:ext uri="{FF2B5EF4-FFF2-40B4-BE49-F238E27FC236}">
                  <a16:creationId xmlns:a16="http://schemas.microsoft.com/office/drawing/2014/main" id="{E831E8AE-4AD8-CCB0-AF26-6448D993A8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54642" y="4840877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1" name="Google Shape;1125;p79">
              <a:extLst>
                <a:ext uri="{FF2B5EF4-FFF2-40B4-BE49-F238E27FC236}">
                  <a16:creationId xmlns:a16="http://schemas.microsoft.com/office/drawing/2014/main" id="{97DB42B1-ABF5-2D1B-9E22-DDF3BC4C68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56473" y="4789238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2" name="Google Shape;1129;p79">
              <a:extLst>
                <a:ext uri="{FF2B5EF4-FFF2-40B4-BE49-F238E27FC236}">
                  <a16:creationId xmlns:a16="http://schemas.microsoft.com/office/drawing/2014/main" id="{944047E5-7F94-495E-A24F-3CEFB8A074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6498" y="4745291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3" name="Google Shape;1129;p79">
              <a:extLst>
                <a:ext uri="{FF2B5EF4-FFF2-40B4-BE49-F238E27FC236}">
                  <a16:creationId xmlns:a16="http://schemas.microsoft.com/office/drawing/2014/main" id="{6AC915F2-F924-3125-0483-030ECE0A6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64999" y="4239201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4" name="Google Shape;1115;p79">
              <a:extLst>
                <a:ext uri="{FF2B5EF4-FFF2-40B4-BE49-F238E27FC236}">
                  <a16:creationId xmlns:a16="http://schemas.microsoft.com/office/drawing/2014/main" id="{B1490AA8-5514-6CAA-053A-CECB590D8F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6535" y="2053424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5" name="Google Shape;1115;p79">
              <a:extLst>
                <a:ext uri="{FF2B5EF4-FFF2-40B4-BE49-F238E27FC236}">
                  <a16:creationId xmlns:a16="http://schemas.microsoft.com/office/drawing/2014/main" id="{454EA466-1A87-B625-12DB-94ECA9F4AB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3377" y="2247565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00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6" name="Google Shape;1118;p79">
              <a:extLst>
                <a:ext uri="{FF2B5EF4-FFF2-40B4-BE49-F238E27FC236}">
                  <a16:creationId xmlns:a16="http://schemas.microsoft.com/office/drawing/2014/main" id="{6D83A568-3151-8BE5-9859-AF77DF6E0C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08970" y="2540348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7" name="Google Shape;1131;p79">
              <a:extLst>
                <a:ext uri="{FF2B5EF4-FFF2-40B4-BE49-F238E27FC236}">
                  <a16:creationId xmlns:a16="http://schemas.microsoft.com/office/drawing/2014/main" id="{2691BAB5-53AC-8FD1-07AA-3212029807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0305" y="2937233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600"/>
                <a:defRPr/>
              </a:pPr>
              <a:endParaRPr sz="60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8" name="Google Shape;1131;p79">
              <a:extLst>
                <a:ext uri="{FF2B5EF4-FFF2-40B4-BE49-F238E27FC236}">
                  <a16:creationId xmlns:a16="http://schemas.microsoft.com/office/drawing/2014/main" id="{063364FA-194B-6A98-C3C3-37DD1FD5E9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8683" y="3117926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600"/>
                <a:defRPr/>
              </a:pPr>
              <a:endParaRPr sz="600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199" name="Google Shape;1124;p79">
              <a:extLst>
                <a:ext uri="{FF2B5EF4-FFF2-40B4-BE49-F238E27FC236}">
                  <a16:creationId xmlns:a16="http://schemas.microsoft.com/office/drawing/2014/main" id="{2AC690A4-4EEF-1BB1-E9B4-E6703CEE8A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63946" y="5263360"/>
              <a:ext cx="138303" cy="138304"/>
            </a:xfrm>
            <a:prstGeom prst="ellipse">
              <a:avLst/>
            </a:pr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0" name="Google Shape;1134;p79">
              <a:extLst>
                <a:ext uri="{FF2B5EF4-FFF2-40B4-BE49-F238E27FC236}">
                  <a16:creationId xmlns:a16="http://schemas.microsoft.com/office/drawing/2014/main" id="{86A08A69-CA81-944B-F117-29BACFDD804F}"/>
                </a:ext>
              </a:extLst>
            </p:cNvPr>
            <p:cNvSpPr/>
            <p:nvPr/>
          </p:nvSpPr>
          <p:spPr>
            <a:xfrm>
              <a:off x="6813878" y="366007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5875" cap="flat" cmpd="sng">
              <a:noFill/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800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201" name="Line Callout 1 7">
            <a:extLst>
              <a:ext uri="{FF2B5EF4-FFF2-40B4-BE49-F238E27FC236}">
                <a16:creationId xmlns:a16="http://schemas.microsoft.com/office/drawing/2014/main" id="{920E8A00-2739-DF6C-7FCB-09662E0C7744}"/>
              </a:ext>
            </a:extLst>
          </p:cNvPr>
          <p:cNvSpPr/>
          <p:nvPr/>
        </p:nvSpPr>
        <p:spPr>
          <a:xfrm>
            <a:off x="915375" y="2866222"/>
            <a:ext cx="2720225" cy="400033"/>
          </a:xfrm>
          <a:prstGeom prst="borderCallout1">
            <a:avLst>
              <a:gd name="adj1" fmla="val 46816"/>
              <a:gd name="adj2" fmla="val 104640"/>
              <a:gd name="adj3" fmla="val -6395"/>
              <a:gd name="adj4" fmla="val 1346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1" tIns="85721" bIns="85721" rtlCol="0" anchor="ctr"/>
          <a:lstStyle/>
          <a:p>
            <a:pPr defTabSz="685800"/>
            <a:r>
              <a:rPr lang="en-US" sz="873" b="1" dirty="0" err="1">
                <a:solidFill>
                  <a:srgbClr val="1C3F4D"/>
                </a:solidFill>
                <a:latin typeface="Arial"/>
                <a:cs typeface="BentonSans-Book"/>
              </a:rPr>
              <a:t>AqabaIX</a:t>
            </a:r>
            <a:r>
              <a:rPr lang="en-US" sz="873" dirty="0">
                <a:solidFill>
                  <a:srgbClr val="1C3F4D"/>
                </a:solidFill>
                <a:latin typeface="Arial"/>
                <a:cs typeface="BentonSans-Book"/>
              </a:rPr>
              <a:t> </a:t>
            </a:r>
            <a:r>
              <a:rPr lang="en-US" sz="873" dirty="0">
                <a:solidFill>
                  <a:srgbClr val="1C3F4D"/>
                </a:solidFill>
                <a:latin typeface="Arial"/>
              </a:rPr>
              <a:t>(</a:t>
            </a:r>
            <a:r>
              <a:rPr lang="en-US" sz="873" dirty="0" err="1">
                <a:solidFill>
                  <a:srgbClr val="1C3F4D"/>
                </a:solidFill>
                <a:latin typeface="Arial"/>
              </a:rPr>
              <a:t>Daas</a:t>
            </a:r>
            <a:r>
              <a:rPr lang="en-US" sz="873" dirty="0" err="1">
                <a:solidFill>
                  <a:srgbClr val="1C3F4D"/>
                </a:solidFill>
                <a:latin typeface="Arial"/>
                <a:sym typeface="Webdings" panose="05030102010509060703" pitchFamily="18" charset="2"/>
              </a:rPr>
              <a:t></a:t>
            </a:r>
            <a:r>
              <a:rPr lang="en-US" sz="873" dirty="0" err="1">
                <a:solidFill>
                  <a:srgbClr val="1C3F4D"/>
                </a:solidFill>
                <a:latin typeface="Arial"/>
              </a:rPr>
              <a:t>Aqaba</a:t>
            </a:r>
            <a:r>
              <a:rPr lang="en-US" sz="873" dirty="0">
                <a:solidFill>
                  <a:srgbClr val="1C3F4D"/>
                </a:solidFill>
                <a:latin typeface="Arial"/>
              </a:rPr>
              <a:t>) – a hub for regional connectivity. An alternative corridor for data flows between Asia, the Middle East, and Europe</a:t>
            </a:r>
            <a:endParaRPr lang="en-US" sz="873" dirty="0">
              <a:solidFill>
                <a:srgbClr val="1C3F4D"/>
              </a:solidFill>
              <a:latin typeface="Arial"/>
              <a:cs typeface="BentonSans-Book"/>
            </a:endParaRPr>
          </a:p>
        </p:txBody>
      </p:sp>
      <p:sp>
        <p:nvSpPr>
          <p:cNvPr id="203" name="Line Callout 1 347">
            <a:extLst>
              <a:ext uri="{FF2B5EF4-FFF2-40B4-BE49-F238E27FC236}">
                <a16:creationId xmlns:a16="http://schemas.microsoft.com/office/drawing/2014/main" id="{06DCAE73-C755-FA29-A4CC-8CC5A043126B}"/>
              </a:ext>
            </a:extLst>
          </p:cNvPr>
          <p:cNvSpPr/>
          <p:nvPr/>
        </p:nvSpPr>
        <p:spPr>
          <a:xfrm>
            <a:off x="5391845" y="1625463"/>
            <a:ext cx="2720461" cy="400033"/>
          </a:xfrm>
          <a:prstGeom prst="borderCallout1">
            <a:avLst>
              <a:gd name="adj1" fmla="val 58264"/>
              <a:gd name="adj2" fmla="val -1554"/>
              <a:gd name="adj3" fmla="val 220390"/>
              <a:gd name="adj4" fmla="val -1211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1" tIns="85721" bIns="85721" rtlCol="0" anchor="ctr"/>
          <a:lstStyle/>
          <a:p>
            <a:pPr defTabSz="685800"/>
            <a:r>
              <a:rPr lang="en-US" sz="873" b="1" dirty="0">
                <a:solidFill>
                  <a:srgbClr val="1C3F4D"/>
                </a:solidFill>
                <a:latin typeface="Arial"/>
              </a:rPr>
              <a:t>Iraq-IXP</a:t>
            </a:r>
            <a:r>
              <a:rPr lang="en-US" sz="873" dirty="0">
                <a:solidFill>
                  <a:srgbClr val="1C3F4D"/>
                </a:solidFill>
                <a:latin typeface="Arial"/>
              </a:rPr>
              <a:t> (Daas</a:t>
            </a:r>
            <a:r>
              <a:rPr lang="en-US" sz="873" dirty="0">
                <a:solidFill>
                  <a:srgbClr val="1C3F4D"/>
                </a:solidFill>
                <a:latin typeface="Arial"/>
                <a:sym typeface="Webdings" panose="05030102010509060703" pitchFamily="18" charset="2"/>
              </a:rPr>
              <a:t></a:t>
            </a:r>
            <a:r>
              <a:rPr lang="en-US" sz="873" dirty="0">
                <a:solidFill>
                  <a:srgbClr val="1C3F4D"/>
                </a:solidFill>
                <a:latin typeface="Arial"/>
              </a:rPr>
              <a:t>Baghdad</a:t>
            </a:r>
            <a:r>
              <a:rPr lang="en-US" sz="873" dirty="0">
                <a:solidFill>
                  <a:srgbClr val="1C3F4D"/>
                </a:solidFill>
                <a:latin typeface="Arial"/>
                <a:sym typeface="Webdings" panose="05030102010509060703" pitchFamily="18" charset="2"/>
              </a:rPr>
              <a:t>22 peers</a:t>
            </a:r>
            <a:r>
              <a:rPr lang="en-US" sz="873" dirty="0">
                <a:solidFill>
                  <a:srgbClr val="1C3F4D"/>
                </a:solidFill>
                <a:latin typeface="Arial"/>
              </a:rPr>
              <a:t>) – A hub for regional connectivity &amp; localizing global content </a:t>
            </a:r>
          </a:p>
        </p:txBody>
      </p:sp>
      <p:sp>
        <p:nvSpPr>
          <p:cNvPr id="204" name="Line Callout 1 349">
            <a:extLst>
              <a:ext uri="{FF2B5EF4-FFF2-40B4-BE49-F238E27FC236}">
                <a16:creationId xmlns:a16="http://schemas.microsoft.com/office/drawing/2014/main" id="{BC8EA07D-A088-6779-9F37-CB1D4718F8F8}"/>
              </a:ext>
            </a:extLst>
          </p:cNvPr>
          <p:cNvSpPr/>
          <p:nvPr/>
        </p:nvSpPr>
        <p:spPr>
          <a:xfrm>
            <a:off x="6111679" y="2270365"/>
            <a:ext cx="2687310" cy="400033"/>
          </a:xfrm>
          <a:prstGeom prst="borderCallout1">
            <a:avLst>
              <a:gd name="adj1" fmla="val 49006"/>
              <a:gd name="adj2" fmla="val -1187"/>
              <a:gd name="adj3" fmla="val 145711"/>
              <a:gd name="adj4" fmla="val -2027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1" tIns="85721" bIns="85721" rtlCol="0" anchor="ctr"/>
          <a:lstStyle/>
          <a:p>
            <a:pPr defTabSz="685800"/>
            <a:r>
              <a:rPr lang="en-US" sz="873" b="1" dirty="0">
                <a:solidFill>
                  <a:srgbClr val="1C3F4D"/>
                </a:solidFill>
                <a:latin typeface="Arial"/>
              </a:rPr>
              <a:t>UAE-IX</a:t>
            </a:r>
            <a:r>
              <a:rPr lang="en-US" sz="873" dirty="0">
                <a:solidFill>
                  <a:srgbClr val="1C3F4D"/>
                </a:solidFill>
                <a:latin typeface="Arial"/>
              </a:rPr>
              <a:t> – the largest carrier &amp; data center neutral Cloud &amp; Internet Exchange in the Middle East</a:t>
            </a: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40C75A1-3C5D-6CE6-A4B6-6867189EAFAC}"/>
              </a:ext>
            </a:extLst>
          </p:cNvPr>
          <p:cNvGrpSpPr/>
          <p:nvPr/>
        </p:nvGrpSpPr>
        <p:grpSpPr>
          <a:xfrm>
            <a:off x="4488329" y="2488829"/>
            <a:ext cx="1142302" cy="649122"/>
            <a:chOff x="5654827" y="3135615"/>
            <a:chExt cx="1439181" cy="817826"/>
          </a:xfrm>
        </p:grpSpPr>
        <p:sp>
          <p:nvSpPr>
            <p:cNvPr id="206" name="Google Shape;1134;p79">
              <a:extLst>
                <a:ext uri="{FF2B5EF4-FFF2-40B4-BE49-F238E27FC236}">
                  <a16:creationId xmlns:a16="http://schemas.microsoft.com/office/drawing/2014/main" id="{DA4299C4-505C-6C48-C957-6E57EFE48366}"/>
                </a:ext>
              </a:extLst>
            </p:cNvPr>
            <p:cNvSpPr/>
            <p:nvPr/>
          </p:nvSpPr>
          <p:spPr>
            <a:xfrm>
              <a:off x="5831490" y="3434984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5875" cap="flat" cmpd="sng">
              <a:solidFill>
                <a:srgbClr val="F7DA0F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800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7" name="Google Shape;1134;p79">
              <a:extLst>
                <a:ext uri="{FF2B5EF4-FFF2-40B4-BE49-F238E27FC236}">
                  <a16:creationId xmlns:a16="http://schemas.microsoft.com/office/drawing/2014/main" id="{AF3C2387-089A-5EED-CF4E-9DC4EDF570A3}"/>
                </a:ext>
              </a:extLst>
            </p:cNvPr>
            <p:cNvSpPr/>
            <p:nvPr/>
          </p:nvSpPr>
          <p:spPr>
            <a:xfrm>
              <a:off x="6288760" y="3232799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5875" cap="flat" cmpd="sng">
              <a:solidFill>
                <a:srgbClr val="F7DA0F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800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</a:pPr>
              <a:endParaRPr sz="1200" b="1">
                <a:solidFill>
                  <a:srgbClr val="C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8" name="Google Shape;1118;p79">
              <a:extLst>
                <a:ext uri="{FF2B5EF4-FFF2-40B4-BE49-F238E27FC236}">
                  <a16:creationId xmlns:a16="http://schemas.microsoft.com/office/drawing/2014/main" id="{A1F4D3AA-BE09-6ABC-EB62-2D4126CE96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56356" y="3708360"/>
              <a:ext cx="54000" cy="5400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0000"/>
              </a:schemeClr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09" name="Google Shape;1118;p79">
              <a:extLst>
                <a:ext uri="{FF2B5EF4-FFF2-40B4-BE49-F238E27FC236}">
                  <a16:creationId xmlns:a16="http://schemas.microsoft.com/office/drawing/2014/main" id="{06D3DC16-107B-00F5-F69E-5739A70954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9882" y="3648927"/>
              <a:ext cx="54000" cy="5400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0000"/>
              </a:schemeClr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0" name="Google Shape;1118;p79">
              <a:extLst>
                <a:ext uri="{FF2B5EF4-FFF2-40B4-BE49-F238E27FC236}">
                  <a16:creationId xmlns:a16="http://schemas.microsoft.com/office/drawing/2014/main" id="{A4921E74-5474-A467-9B83-17CAD3413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1421" y="3899440"/>
              <a:ext cx="54000" cy="5400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0000"/>
              </a:schemeClr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1" name="Google Shape;1118;p79">
              <a:extLst>
                <a:ext uri="{FF2B5EF4-FFF2-40B4-BE49-F238E27FC236}">
                  <a16:creationId xmlns:a16="http://schemas.microsoft.com/office/drawing/2014/main" id="{1FCF5C92-7D70-9C63-4F57-34A3CA6D0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814" y="3827893"/>
              <a:ext cx="54000" cy="5400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0000"/>
              </a:schemeClr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2" name="Google Shape;1118;p79">
              <a:extLst>
                <a:ext uri="{FF2B5EF4-FFF2-40B4-BE49-F238E27FC236}">
                  <a16:creationId xmlns:a16="http://schemas.microsoft.com/office/drawing/2014/main" id="{4A9EE8F1-0D07-BD01-F985-505F7F572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8930" y="3754198"/>
              <a:ext cx="54000" cy="5400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0000"/>
              </a:schemeClr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3" name="Google Shape;1118;p79">
              <a:extLst>
                <a:ext uri="{FF2B5EF4-FFF2-40B4-BE49-F238E27FC236}">
                  <a16:creationId xmlns:a16="http://schemas.microsoft.com/office/drawing/2014/main" id="{15EED56C-373C-B57E-F46F-4E40B679D1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83403" y="3456517"/>
              <a:ext cx="54000" cy="5400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0000"/>
              </a:schemeClr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4" name="Google Shape;1118;p79">
              <a:extLst>
                <a:ext uri="{FF2B5EF4-FFF2-40B4-BE49-F238E27FC236}">
                  <a16:creationId xmlns:a16="http://schemas.microsoft.com/office/drawing/2014/main" id="{DF416EB7-3BAB-5D8D-4C0B-A60458CB27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27597" y="3737023"/>
              <a:ext cx="54000" cy="5400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0000"/>
              </a:schemeClr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5" name="Google Shape;1118;p79">
              <a:extLst>
                <a:ext uri="{FF2B5EF4-FFF2-40B4-BE49-F238E27FC236}">
                  <a16:creationId xmlns:a16="http://schemas.microsoft.com/office/drawing/2014/main" id="{8BFCA198-3268-0A21-C503-645F2FE277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0008" y="3791024"/>
              <a:ext cx="54000" cy="5400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0000"/>
              </a:schemeClr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6" name="Google Shape;1118;p79">
              <a:extLst>
                <a:ext uri="{FF2B5EF4-FFF2-40B4-BE49-F238E27FC236}">
                  <a16:creationId xmlns:a16="http://schemas.microsoft.com/office/drawing/2014/main" id="{42C5AA05-A3CF-4A0F-0773-CBE4C5C08D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59633" y="3135615"/>
              <a:ext cx="54000" cy="5400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0000"/>
              </a:schemeClr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7" name="Google Shape;1118;p79">
              <a:extLst>
                <a:ext uri="{FF2B5EF4-FFF2-40B4-BE49-F238E27FC236}">
                  <a16:creationId xmlns:a16="http://schemas.microsoft.com/office/drawing/2014/main" id="{0A52762C-6D48-D8DF-D629-461F90092C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4827" y="3445932"/>
              <a:ext cx="35999" cy="3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0000"/>
              </a:schemeClr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8" name="Google Shape;1118;p79">
              <a:extLst>
                <a:ext uri="{FF2B5EF4-FFF2-40B4-BE49-F238E27FC236}">
                  <a16:creationId xmlns:a16="http://schemas.microsoft.com/office/drawing/2014/main" id="{00ADDCA4-B623-397F-DDB0-CDD3A55FA9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94177" y="3461052"/>
              <a:ext cx="35999" cy="3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0000"/>
              </a:schemeClr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19" name="Google Shape;1118;p79">
              <a:extLst>
                <a:ext uri="{FF2B5EF4-FFF2-40B4-BE49-F238E27FC236}">
                  <a16:creationId xmlns:a16="http://schemas.microsoft.com/office/drawing/2014/main" id="{449B5404-6986-396D-E780-B2FE00AD55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62878" y="3476165"/>
              <a:ext cx="35999" cy="36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60000"/>
              </a:schemeClr>
            </a:solidFill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223" name="Title 2">
            <a:extLst>
              <a:ext uri="{FF2B5EF4-FFF2-40B4-BE49-F238E27FC236}">
                <a16:creationId xmlns:a16="http://schemas.microsoft.com/office/drawing/2014/main" id="{60B41521-69F5-392F-D2A1-D83FAF9D9A41}"/>
              </a:ext>
            </a:extLst>
          </p:cNvPr>
          <p:cNvSpPr txBox="1">
            <a:spLocks/>
          </p:cNvSpPr>
          <p:nvPr/>
        </p:nvSpPr>
        <p:spPr bwMode="auto">
          <a:xfrm>
            <a:off x="5175484" y="3714935"/>
            <a:ext cx="3570601" cy="63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0639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2800" b="1" i="1" kern="1200" baseline="0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06393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2pPr>
            <a:lvl3pPr algn="l" defTabSz="406393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3pPr>
            <a:lvl4pPr algn="l" defTabSz="406393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4pPr>
            <a:lvl5pPr algn="l" defTabSz="406393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5pPr>
            <a:lvl6pPr marL="457192" algn="l" defTabSz="406393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6pPr>
            <a:lvl7pPr marL="914384" algn="l" defTabSz="406393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7pPr>
            <a:lvl8pPr marL="1371576" algn="l" defTabSz="406393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8pPr>
            <a:lvl9pPr marL="1828768" algn="l" defTabSz="406393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0" dirty="0">
                <a:solidFill>
                  <a:schemeClr val="accent2"/>
                </a:solidFill>
                <a:ea typeface="ＭＳ Ｐゴシック"/>
              </a:rPr>
              <a:t>DE-CIX presence</a:t>
            </a:r>
            <a:br>
              <a:rPr lang="en-US" sz="2000" i="0" dirty="0">
                <a:solidFill>
                  <a:schemeClr val="accent2"/>
                </a:solidFill>
                <a:ea typeface="ＭＳ Ｐゴシック"/>
              </a:rPr>
            </a:br>
            <a:r>
              <a:rPr lang="en-US" sz="2000" i="0" dirty="0">
                <a:solidFill>
                  <a:schemeClr val="accent2"/>
                </a:solidFill>
                <a:ea typeface="ＭＳ Ｐゴシック"/>
              </a:rPr>
              <a:t>in the Middle East</a:t>
            </a:r>
          </a:p>
        </p:txBody>
      </p:sp>
      <p:sp>
        <p:nvSpPr>
          <p:cNvPr id="224" name="Line Callout 1 19">
            <a:extLst>
              <a:ext uri="{FF2B5EF4-FFF2-40B4-BE49-F238E27FC236}">
                <a16:creationId xmlns:a16="http://schemas.microsoft.com/office/drawing/2014/main" id="{588CC80D-9A48-306B-EF10-ED960E75596D}"/>
              </a:ext>
            </a:extLst>
          </p:cNvPr>
          <p:cNvSpPr/>
          <p:nvPr/>
        </p:nvSpPr>
        <p:spPr>
          <a:xfrm>
            <a:off x="648583" y="2313023"/>
            <a:ext cx="2720225" cy="400033"/>
          </a:xfrm>
          <a:prstGeom prst="borderCallout1">
            <a:avLst>
              <a:gd name="adj1" fmla="val 46816"/>
              <a:gd name="adj2" fmla="val 104640"/>
              <a:gd name="adj3" fmla="val -6395"/>
              <a:gd name="adj4" fmla="val 13466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21" tIns="85721" bIns="85721" rtlCol="0" anchor="ctr"/>
          <a:lstStyle/>
          <a:p>
            <a:pPr defTabSz="685800"/>
            <a:r>
              <a:rPr lang="en-US" sz="873" b="1" dirty="0">
                <a:solidFill>
                  <a:srgbClr val="1C3F4D"/>
                </a:solidFill>
                <a:latin typeface="Arial"/>
                <a:cs typeface="BentonSans-Book"/>
              </a:rPr>
              <a:t>DE-CIX Istanbul</a:t>
            </a:r>
            <a:r>
              <a:rPr lang="en-US" sz="873" dirty="0">
                <a:solidFill>
                  <a:srgbClr val="1C3F4D"/>
                </a:solidFill>
                <a:latin typeface="Arial"/>
              </a:rPr>
              <a:t> – a neutral interconnection and peering point for Turkey (2nd largest in the region)</a:t>
            </a:r>
            <a:endParaRPr lang="en-US" sz="873" dirty="0">
              <a:solidFill>
                <a:srgbClr val="1C3F4D"/>
              </a:solidFill>
              <a:latin typeface="Arial"/>
              <a:cs typeface="BentonSans-Book"/>
            </a:endParaRP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031414C-4A8E-301D-6AED-C454FB91CD5E}"/>
              </a:ext>
            </a:extLst>
          </p:cNvPr>
          <p:cNvSpPr/>
          <p:nvPr/>
        </p:nvSpPr>
        <p:spPr>
          <a:xfrm>
            <a:off x="195943" y="4113258"/>
            <a:ext cx="542365" cy="5647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bIns="108000" rtlCol="0" anchor="ctr"/>
          <a:lstStyle/>
          <a:p>
            <a:pPr algn="ctr"/>
            <a:endParaRPr lang="en-US" sz="1700" dirty="0" err="1">
              <a:solidFill>
                <a:prstClr val="white"/>
              </a:solidFill>
              <a:latin typeface="BentonSans-Book"/>
              <a:cs typeface="BentonSans-Book"/>
            </a:endParaRPr>
          </a:p>
        </p:txBody>
      </p:sp>
      <p:sp>
        <p:nvSpPr>
          <p:cNvPr id="225" name="Google Shape;1119;p79">
            <a:extLst>
              <a:ext uri="{FF2B5EF4-FFF2-40B4-BE49-F238E27FC236}">
                <a16:creationId xmlns:a16="http://schemas.microsoft.com/office/drawing/2014/main" id="{33C12124-00AA-2285-A1F0-B95F070211B3}"/>
              </a:ext>
            </a:extLst>
          </p:cNvPr>
          <p:cNvSpPr>
            <a:spLocks noChangeAspect="1"/>
          </p:cNvSpPr>
          <p:nvPr/>
        </p:nvSpPr>
        <p:spPr>
          <a:xfrm>
            <a:off x="5893395" y="2903168"/>
            <a:ext cx="109773" cy="109774"/>
          </a:xfrm>
          <a:prstGeom prst="ellipse">
            <a:avLst/>
          </a:prstGeom>
          <a:solidFill>
            <a:schemeClr val="bg2">
              <a:lumMod val="95000"/>
              <a:alpha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999" tIns="80999" rIns="91423" bIns="80999" anchor="ctr" anchorCtr="0">
            <a:noAutofit/>
          </a:bodyPr>
          <a:lstStyle/>
          <a:p>
            <a:pPr algn="ctr" defTabSz="685788" fontAlgn="auto"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75"/>
              <a:defRPr/>
            </a:pPr>
            <a:endParaRPr sz="1275" b="1">
              <a:solidFill>
                <a:prstClr val="white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02" name="Title 2">
            <a:extLst>
              <a:ext uri="{FF2B5EF4-FFF2-40B4-BE49-F238E27FC236}">
                <a16:creationId xmlns:a16="http://schemas.microsoft.com/office/drawing/2014/main" id="{091041D4-FAB7-E463-BEFD-DF842DA013E6}"/>
              </a:ext>
            </a:extLst>
          </p:cNvPr>
          <p:cNvSpPr txBox="1">
            <a:spLocks/>
          </p:cNvSpPr>
          <p:nvPr/>
        </p:nvSpPr>
        <p:spPr bwMode="auto">
          <a:xfrm>
            <a:off x="896271" y="481013"/>
            <a:ext cx="76581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4064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rgbClr val="1C3F4D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2pPr>
            <a:lvl3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3pPr>
            <a:lvl4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4pPr>
            <a:lvl5pPr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5pPr>
            <a:lvl6pPr marL="457200"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6pPr>
            <a:lvl7pPr marL="914400"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7pPr>
            <a:lvl8pPr marL="1371600"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8pPr>
            <a:lvl9pPr marL="1828800" algn="l" defTabSz="406400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C3F4D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222" i="0" dirty="0"/>
              <a:t>A single internet hub is not enough – Middle East needs further densification of its regional ecosystem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C37C98C-0A0B-029B-362F-4943309D6147}"/>
              </a:ext>
            </a:extLst>
          </p:cNvPr>
          <p:cNvGrpSpPr/>
          <p:nvPr/>
        </p:nvGrpSpPr>
        <p:grpSpPr>
          <a:xfrm>
            <a:off x="531147" y="4353121"/>
            <a:ext cx="2039714" cy="261610"/>
            <a:chOff x="7890220" y="5856072"/>
            <a:chExt cx="2569828" cy="329601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24E3B830-6F8A-4403-5F11-49D60A017BA9}"/>
                </a:ext>
              </a:extLst>
            </p:cNvPr>
            <p:cNvSpPr/>
            <p:nvPr/>
          </p:nvSpPr>
          <p:spPr>
            <a:xfrm>
              <a:off x="7890220" y="5911363"/>
              <a:ext cx="181425" cy="181425"/>
            </a:xfrm>
            <a:prstGeom prst="ellipse">
              <a:avLst/>
            </a:prstGeom>
            <a:noFill/>
            <a:ln w="28575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5721" tIns="85721" bIns="85721" rtlCol="0" anchor="ctr"/>
            <a:lstStyle/>
            <a:p>
              <a:pPr algn="ctr" defTabSz="685800"/>
              <a:endParaRPr lang="en-US" sz="1100" b="1" err="1">
                <a:solidFill>
                  <a:schemeClr val="tx2"/>
                </a:solidFill>
                <a:latin typeface="BentonSans-Book"/>
                <a:cs typeface="BentonSans-Book"/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ACAF818D-CB6A-8BF7-05D8-52FEDC5713F8}"/>
                </a:ext>
              </a:extLst>
            </p:cNvPr>
            <p:cNvSpPr txBox="1"/>
            <p:nvPr/>
          </p:nvSpPr>
          <p:spPr>
            <a:xfrm>
              <a:off x="8151221" y="5856072"/>
              <a:ext cx="2308827" cy="329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100" b="1" dirty="0">
                  <a:solidFill>
                    <a:schemeClr val="tx2"/>
                  </a:solidFill>
                </a:rPr>
                <a:t>Other IXs in Middle East </a:t>
              </a: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A030B81-34CD-8A54-EE4F-9617EA7EE382}"/>
              </a:ext>
            </a:extLst>
          </p:cNvPr>
          <p:cNvGrpSpPr/>
          <p:nvPr/>
        </p:nvGrpSpPr>
        <p:grpSpPr>
          <a:xfrm>
            <a:off x="511628" y="4026535"/>
            <a:ext cx="2622217" cy="261610"/>
            <a:chOff x="511628" y="3993877"/>
            <a:chExt cx="2622217" cy="261610"/>
          </a:xfrm>
        </p:grpSpPr>
        <p:sp>
          <p:nvSpPr>
            <p:cNvPr id="230" name="Google Shape;1118;p79">
              <a:extLst>
                <a:ext uri="{FF2B5EF4-FFF2-40B4-BE49-F238E27FC236}">
                  <a16:creationId xmlns:a16="http://schemas.microsoft.com/office/drawing/2014/main" id="{7502D701-8C3C-AB98-1B72-FD9643808A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628" y="4043318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rgbClr val="F7DA0F"/>
              </a:solidFill>
              <a:prstDash val="solid"/>
              <a:round/>
              <a:headEnd type="none" w="sm" len="sm"/>
              <a:tailEnd type="none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spcFirstLastPara="1" wrap="square" lIns="80999" tIns="80999" rIns="91423" bIns="80999" anchor="ctr" anchorCtr="0">
              <a:noAutofit/>
            </a:bodyPr>
            <a:lstStyle/>
            <a:p>
              <a:pPr algn="ctr" defTabSz="685788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ts val="1275"/>
                <a:defRPr/>
              </a:pPr>
              <a:endParaRPr sz="1275" b="1">
                <a:solidFill>
                  <a:prstClr val="white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3119F991-67EB-4EB5-B750-96557B690ECD}"/>
                </a:ext>
              </a:extLst>
            </p:cNvPr>
            <p:cNvSpPr txBox="1"/>
            <p:nvPr/>
          </p:nvSpPr>
          <p:spPr>
            <a:xfrm>
              <a:off x="727417" y="3993877"/>
              <a:ext cx="24064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100" b="1" dirty="0">
                  <a:solidFill>
                    <a:schemeClr val="tx2"/>
                  </a:solidFill>
                </a:rPr>
                <a:t>DE-CIX / DaaS IXs in Middle East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2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3" grpId="0" animBg="1"/>
      <p:bldP spid="224" grpId="0" animBg="1"/>
    </p:bldLst>
  </p:timing>
</p:sld>
</file>

<file path=ppt/theme/theme1.xml><?xml version="1.0" encoding="utf-8"?>
<a:theme xmlns:a="http://schemas.openxmlformats.org/drawingml/2006/main" name="DE-CIX Master light 2021">
  <a:themeElements>
    <a:clrScheme name="Farben_DE_CIX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96FA1"/>
      </a:accent1>
      <a:accent2>
        <a:srgbClr val="1C3F4D"/>
      </a:accent2>
      <a:accent3>
        <a:srgbClr val="F7DA0F"/>
      </a:accent3>
      <a:accent4>
        <a:srgbClr val="C20E1A"/>
      </a:accent4>
      <a:accent5>
        <a:srgbClr val="80A5BB"/>
      </a:accent5>
      <a:accent6>
        <a:srgbClr val="0CA0C5"/>
      </a:accent6>
      <a:hlink>
        <a:srgbClr val="096FA1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lIns="108000" tIns="108000" bIns="108000" rtlCol="0" anchor="ctr"/>
      <a:lstStyle>
        <a:defPPr algn="ctr">
          <a:defRPr sz="1700" dirty="0" err="1">
            <a:solidFill>
              <a:prstClr val="white"/>
            </a:solidFill>
            <a:latin typeface="BentonSans-Book"/>
            <a:cs typeface="BentonSans-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/>
          </a:solidFill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DE-CIX Master light 2021">
  <a:themeElements>
    <a:clrScheme name="Benutzerdefiniert 6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96FA1"/>
      </a:accent1>
      <a:accent2>
        <a:srgbClr val="1C3F4D"/>
      </a:accent2>
      <a:accent3>
        <a:srgbClr val="F7DA0F"/>
      </a:accent3>
      <a:accent4>
        <a:srgbClr val="C20E1A"/>
      </a:accent4>
      <a:accent5>
        <a:srgbClr val="80A5BB"/>
      </a:accent5>
      <a:accent6>
        <a:srgbClr val="0CA0C5"/>
      </a:accent6>
      <a:hlink>
        <a:srgbClr val="FFFFFF"/>
      </a:hlink>
      <a:folHlink>
        <a:srgbClr val="FFFFF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lIns="108000" tIns="108000" bIns="108000" rtlCol="0" anchor="ctr"/>
      <a:lstStyle>
        <a:defPPr algn="ctr">
          <a:defRPr sz="1700" dirty="0" err="1">
            <a:solidFill>
              <a:prstClr val="white"/>
            </a:solidFill>
            <a:latin typeface="BentonSans-Book"/>
            <a:cs typeface="BentonSans-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/>
          </a:solidFill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-CIX_Master Space Jan. 2021">
  <a:themeElements>
    <a:clrScheme name="Benutzerdefiniert 6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3387A"/>
      </a:accent1>
      <a:accent2>
        <a:srgbClr val="0A404F"/>
      </a:accent2>
      <a:accent3>
        <a:srgbClr val="F7DA0F"/>
      </a:accent3>
      <a:accent4>
        <a:srgbClr val="FA001B"/>
      </a:accent4>
      <a:accent5>
        <a:srgbClr val="80A5BB"/>
      </a:accent5>
      <a:accent6>
        <a:srgbClr val="0CA0C5"/>
      </a:accent6>
      <a:hlink>
        <a:srgbClr val="096FA1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lIns="108000" tIns="108000" bIns="108000" rtlCol="0" anchor="ctr"/>
      <a:lstStyle>
        <a:defPPr algn="ctr">
          <a:defRPr sz="1700" b="1" dirty="0" smtClean="0">
            <a:solidFill>
              <a:schemeClr val="bg1"/>
            </a:solidFill>
            <a:cs typeface="BentonSans-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/>
          </a:solidFill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DE-CIX Master light 2021">
  <a:themeElements>
    <a:clrScheme name="Farben_DE_CIX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96FA1"/>
      </a:accent1>
      <a:accent2>
        <a:srgbClr val="1C3F4D"/>
      </a:accent2>
      <a:accent3>
        <a:srgbClr val="F7DA0F"/>
      </a:accent3>
      <a:accent4>
        <a:srgbClr val="C20E1A"/>
      </a:accent4>
      <a:accent5>
        <a:srgbClr val="80A5BB"/>
      </a:accent5>
      <a:accent6>
        <a:srgbClr val="0CA0C5"/>
      </a:accent6>
      <a:hlink>
        <a:srgbClr val="096FA1"/>
      </a:hlink>
      <a:folHlink>
        <a:srgbClr val="85DFD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lIns="108000" tIns="108000" bIns="108000" rtlCol="0" anchor="ctr"/>
      <a:lstStyle>
        <a:defPPr algn="ctr">
          <a:defRPr sz="1700" dirty="0" err="1">
            <a:solidFill>
              <a:prstClr val="white"/>
            </a:solidFill>
            <a:latin typeface="BentonSans-Book"/>
            <a:cs typeface="BentonSans-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/>
          </a:solidFill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DE-CIX Master light 2021">
  <a:themeElements>
    <a:clrScheme name="Benutzerdefiniert 67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96FA1"/>
      </a:accent1>
      <a:accent2>
        <a:srgbClr val="1C3F4D"/>
      </a:accent2>
      <a:accent3>
        <a:srgbClr val="F7DA0F"/>
      </a:accent3>
      <a:accent4>
        <a:srgbClr val="C20E1A"/>
      </a:accent4>
      <a:accent5>
        <a:srgbClr val="80A5BB"/>
      </a:accent5>
      <a:accent6>
        <a:srgbClr val="0CA0C5"/>
      </a:accent6>
      <a:hlink>
        <a:srgbClr val="FFFFFF"/>
      </a:hlink>
      <a:folHlink>
        <a:srgbClr val="FFFFF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lIns="108000" tIns="108000" bIns="108000" rtlCol="0" anchor="ctr"/>
      <a:lstStyle>
        <a:defPPr algn="ctr">
          <a:defRPr sz="1700" dirty="0" err="1">
            <a:solidFill>
              <a:prstClr val="white"/>
            </a:solidFill>
            <a:latin typeface="BentonSans-Book"/>
            <a:cs typeface="BentonSans-Book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bg1"/>
          </a:solidFill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7C29E5CEA9A94EAFC58D8D3412FD3E" ma:contentTypeVersion="7" ma:contentTypeDescription="Ein neues Dokument erstellen." ma:contentTypeScope="" ma:versionID="01894e689b282b16845ae085756cb68b">
  <xsd:schema xmlns:xsd="http://www.w3.org/2001/XMLSchema" xmlns:xs="http://www.w3.org/2001/XMLSchema" xmlns:p="http://schemas.microsoft.com/office/2006/metadata/properties" xmlns:ns2="152e19ca-40dd-4d09-bf67-ee4202d5dbc4" xmlns:ns3="d69ea4fa-c5af-485c-8610-0de4b05a9e80" targetNamespace="http://schemas.microsoft.com/office/2006/metadata/properties" ma:root="true" ma:fieldsID="4d60dcc6e9e67f3d4dd3de184fce97fe" ns2:_="" ns3:_="">
    <xsd:import namespace="152e19ca-40dd-4d09-bf67-ee4202d5dbc4"/>
    <xsd:import namespace="d69ea4fa-c5af-485c-8610-0de4b05a9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e19ca-40dd-4d09-bf67-ee4202d5db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ea4fa-c5af-485c-8610-0de4b05a9e8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5C0180-4D8A-4FA1-8683-B39678C3853C}">
  <ds:schemaRefs>
    <ds:schemaRef ds:uri="152e19ca-40dd-4d09-bf67-ee4202d5dbc4"/>
    <ds:schemaRef ds:uri="d69ea4fa-c5af-485c-8610-0de4b05a9e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B36AF98-8483-4107-B0E8-D44B10CE9E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36BE2B-8212-4803-8073-AF5ECE29CA77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d69ea4fa-c5af-485c-8610-0de4b05a9e80"/>
    <ds:schemaRef ds:uri="http://purl.org/dc/elements/1.1/"/>
    <ds:schemaRef ds:uri="152e19ca-40dd-4d09-bf67-ee4202d5dbc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DE-CIx_Mater.potx</Template>
  <TotalTime>0</TotalTime>
  <Words>493</Words>
  <Application>Microsoft Macintosh PowerPoint</Application>
  <PresentationFormat>Bildschirmpräsentation (16:9)</PresentationFormat>
  <Paragraphs>34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</vt:i4>
      </vt:variant>
    </vt:vector>
  </HeadingPairs>
  <TitlesOfParts>
    <vt:vector size="12" baseType="lpstr">
      <vt:lpstr>ＭＳ Ｐゴシック</vt:lpstr>
      <vt:lpstr>Arial</vt:lpstr>
      <vt:lpstr>BentonSans-Book</vt:lpstr>
      <vt:lpstr>Symbol</vt:lpstr>
      <vt:lpstr>Wingdings 3</vt:lpstr>
      <vt:lpstr>DE-CIX Master light 2021</vt:lpstr>
      <vt:lpstr>5_DE-CIX Master light 2021</vt:lpstr>
      <vt:lpstr>DE-CIX_Master Space Jan. 2021</vt:lpstr>
      <vt:lpstr>DE-CIX Master light 2021</vt:lpstr>
      <vt:lpstr>6_DE-CIX Master light 2021</vt:lpstr>
      <vt:lpstr>PowerPoint-Präsentation</vt:lpstr>
      <vt:lpstr>PowerPoint-Präsentation</vt:lpstr>
    </vt:vector>
  </TitlesOfParts>
  <Company>Die Firma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Boden</dc:creator>
  <cp:lastModifiedBy>Marco Brandstätter</cp:lastModifiedBy>
  <cp:revision>135</cp:revision>
  <cp:lastPrinted>2017-02-21T09:15:13Z</cp:lastPrinted>
  <dcterms:created xsi:type="dcterms:W3CDTF">2015-08-11T09:51:46Z</dcterms:created>
  <dcterms:modified xsi:type="dcterms:W3CDTF">2024-12-05T06:02:48Z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0x010100B87C29E5CEA9A94EAFC58D8D3412FD3E</vt:lpwstr>
  </property>
  <property fmtid="{D5CDD505-2E9C-101B-9397-08002B2CF9AE}" pid="3" name="MSIP_Label_0549db95-76e0-4a2a-ad0f-ae7279377aec_Enabled">
    <vt:lpwstr>true</vt:lpwstr>
  </property>
  <property fmtid="{D5CDD505-2E9C-101B-9397-08002B2CF9AE}" pid="4" name="MSIP_Label_0549db95-76e0-4a2a-ad0f-ae7279377aec_SetDate">
    <vt:lpwstr>2024-11-13T12:10:19Z</vt:lpwstr>
  </property>
  <property fmtid="{D5CDD505-2E9C-101B-9397-08002B2CF9AE}" pid="5" name="MSIP_Label_0549db95-76e0-4a2a-ad0f-ae7279377aec_Method">
    <vt:lpwstr>Standard</vt:lpwstr>
  </property>
  <property fmtid="{D5CDD505-2E9C-101B-9397-08002B2CF9AE}" pid="6" name="MSIP_Label_0549db95-76e0-4a2a-ad0f-ae7279377aec_Name">
    <vt:lpwstr>Public</vt:lpwstr>
  </property>
  <property fmtid="{D5CDD505-2E9C-101B-9397-08002B2CF9AE}" pid="7" name="MSIP_Label_0549db95-76e0-4a2a-ad0f-ae7279377aec_SiteId">
    <vt:lpwstr>442d55f0-10e0-4a5d-9894-57c58a5de2c0</vt:lpwstr>
  </property>
  <property fmtid="{D5CDD505-2E9C-101B-9397-08002B2CF9AE}" pid="8" name="MSIP_Label_0549db95-76e0-4a2a-ad0f-ae7279377aec_ActionId">
    <vt:lpwstr>cfe83ec3-59a5-4884-970f-e066ec08ed1b</vt:lpwstr>
  </property>
  <property fmtid="{D5CDD505-2E9C-101B-9397-08002B2CF9AE}" pid="9" name="MSIP_Label_0549db95-76e0-4a2a-ad0f-ae7279377aec_ContentBits">
    <vt:lpwstr>0</vt:lpwstr>
  </property>
</Properties>
</file>