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la Liddle-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9-30T10:00:33.300" idx="1">
    <p:pos x="196" y="912"/>
    <p:text>Very...succinct.. ha!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ovista.netsecurelab.org/analytic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a664691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ca664691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027980aeb6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027980aeb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0635a0c5f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0635a0c5f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27980aeb6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027980aeb6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027980aeb6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027980aeb6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This is from Qasim slides:</a:t>
            </a:r>
            <a:endParaRPr/>
          </a:p>
          <a:p>
            <a:pPr marL="0" lvl="0" indent="0" algn="l" rtl="0">
              <a:lnSpc>
                <a:spcPct val="115000"/>
              </a:lnSpc>
              <a:spcBef>
                <a:spcPts val="0"/>
              </a:spcBef>
              <a:spcAft>
                <a:spcPts val="0"/>
              </a:spcAft>
              <a:buNone/>
            </a:pPr>
            <a:r>
              <a:rPr lang="en-GB"/>
              <a:t>RoVista's methodology combines two main techniques: identifying hosts under RPKI-invalid prefixes and measuring connectivity between end hosts using the IP-ID side-channel technique. It validates BGP routing entries with ROAs and identifies hosts under RPKI-invalid prefixes as potential targets. Using the IP-ID side-channel, RoVista assesses whether an Autonomous System (AS) can reach these targets, which suggests if ROV filtering is performed. By testing multiple hosts within an AS, RoVista computes a "ROV ratio" based on the fraction of unreachable targets, helping mitigate errors and improve accuracy.</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GB"/>
              <a:t>We do consider an AS as having implemented ROV if their score is non-zero, i.e. as long as there is any ROV deployment.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GB"/>
              <a:t>[1] RoVista https://rovista.netsecurelab.org</a:t>
            </a:r>
            <a:endParaRPr/>
          </a:p>
          <a:p>
            <a:pPr marL="0" lvl="0" indent="0" algn="l" rtl="0">
              <a:lnSpc>
                <a:spcPct val="115000"/>
              </a:lnSpc>
              <a:spcBef>
                <a:spcPts val="0"/>
              </a:spcBef>
              <a:spcAft>
                <a:spcPts val="0"/>
              </a:spcAft>
              <a:buNone/>
            </a:pPr>
            <a:r>
              <a:rPr lang="en-GB"/>
              <a:t>[2] AS Hegemony, https://labs.ripe.net/author/romain_fontugne/as-hegemony-measuring-as-interdependence/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0635a0c5f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0635a0c5f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Plot made by Qasim, here is his blabla:</a:t>
            </a:r>
            <a:endParaRPr/>
          </a:p>
          <a:p>
            <a:pPr marL="0" lvl="0" indent="0" algn="l" rtl="0">
              <a:spcBef>
                <a:spcPts val="0"/>
              </a:spcBef>
              <a:spcAft>
                <a:spcPts val="0"/>
              </a:spcAft>
              <a:buNone/>
            </a:pPr>
            <a:r>
              <a:rPr lang="en-GB"/>
              <a:t>While RoVista's results are promising, interpreting them requires caution. Even if many hosts within an AS consistently filter RPKI-invalid prefixes, this doesn't guarantee that the AS itself has deployed ROV—it could be benefiting from a higher-tier provider's ROV deployment, a phenomenon known as "collateral benefit." In the AS graph, it's important to focus on central ASes that haven't deployed ROV. While all ASes benefit from ROV deployment, the more "central" ASes, especially those providing major transit, will experience greater collateral benefits.</a:t>
            </a:r>
            <a:endParaRPr/>
          </a:p>
          <a:p>
            <a:pPr marL="0" lvl="0" indent="0" algn="l" rtl="0">
              <a:spcBef>
                <a:spcPts val="0"/>
              </a:spcBef>
              <a:spcAft>
                <a:spcPts val="0"/>
              </a:spcAft>
              <a:buNone/>
            </a:pPr>
            <a:endParaRPr/>
          </a:p>
          <a:p>
            <a:pPr marL="0" lvl="0" indent="0" algn="l" rtl="0">
              <a:spcBef>
                <a:spcPts val="0"/>
              </a:spcBef>
              <a:spcAft>
                <a:spcPts val="0"/>
              </a:spcAft>
              <a:buNone/>
            </a:pPr>
            <a:r>
              <a:rPr lang="en-GB"/>
              <a:t>RO has 19M inhabitants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027980aeb6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027980aeb6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069e4baf83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069e4baf8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From </a:t>
            </a:r>
            <a:r>
              <a:rPr lang="en-GB" u="sng">
                <a:solidFill>
                  <a:schemeClr val="hlink"/>
                </a:solidFill>
                <a:hlinkClick r:id="rId3"/>
              </a:rPr>
              <a:t>https://rovista.netsecurelab.org/analytics</a:t>
            </a:r>
            <a:endParaRPr/>
          </a:p>
          <a:p>
            <a:pPr marL="0" lvl="0" indent="0" algn="l" rtl="0">
              <a:spcBef>
                <a:spcPts val="0"/>
              </a:spcBef>
              <a:spcAft>
                <a:spcPts val="0"/>
              </a:spcAft>
              <a:buNone/>
            </a:pPr>
            <a:r>
              <a:rPr lang="en-GB"/>
              <a:t>Romania on the left</a:t>
            </a:r>
            <a:endParaRPr/>
          </a:p>
          <a:p>
            <a:pPr marL="0" lvl="0" indent="0" algn="l" rtl="0">
              <a:spcBef>
                <a:spcPts val="0"/>
              </a:spcBef>
              <a:spcAft>
                <a:spcPts val="0"/>
              </a:spcAft>
              <a:buNone/>
            </a:pPr>
            <a:r>
              <a:rPr lang="en-GB"/>
              <a:t>World average on the right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069e4baf8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069e4baf8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069e4baf8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069e4baf8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Even if an operator doesn’t do ROV?</a:t>
            </a:r>
            <a:endParaRPr/>
          </a:p>
          <a:p>
            <a:pPr marL="0" lvl="0" indent="0" algn="l" rtl="0">
              <a:lnSpc>
                <a:spcPct val="115000"/>
              </a:lnSpc>
              <a:spcBef>
                <a:spcPts val="0"/>
              </a:spcBef>
              <a:spcAft>
                <a:spcPts val="0"/>
              </a:spcAft>
              <a:buNone/>
            </a:pPr>
            <a:r>
              <a:rPr lang="en-GB"/>
              <a:t>Many Tier-1s do, many IXPs do &gt; “so, yes, it works anyways, but they should to further limit the spread of routing incidents”</a:t>
            </a:r>
            <a:endParaRPr/>
          </a:p>
          <a:p>
            <a:pPr marL="0" lvl="0" indent="0" algn="l" rtl="0">
              <a:lnSpc>
                <a:spcPct val="115000"/>
              </a:lnSpc>
              <a:spcBef>
                <a:spcPts val="0"/>
              </a:spcBef>
              <a:spcAft>
                <a:spcPts val="0"/>
              </a:spcAft>
              <a:buNone/>
            </a:pPr>
            <a:r>
              <a:rPr lang="en-GB"/>
              <a:t>(local incidents = low visibility incidents, difficult to find out)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GB"/>
              <a:t>The damage from routing incidents is confined</a:t>
            </a:r>
            <a:endParaRPr/>
          </a:p>
          <a:p>
            <a:pPr marL="0" lvl="0" indent="0" algn="l" rtl="0">
              <a:lnSpc>
                <a:spcPct val="115000"/>
              </a:lnSpc>
              <a:spcBef>
                <a:spcPts val="0"/>
              </a:spcBef>
              <a:spcAft>
                <a:spcPts val="0"/>
              </a:spcAft>
              <a:buNone/>
            </a:pPr>
            <a:r>
              <a:rPr lang="en-GB"/>
              <a:t>Sign ROAs and protect your network! (and your customers)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GB"/>
              <a:t>So RPKI is kinda a low hanging fruit from the point of view of network security... and that’s why... (next slide!)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027980aeb6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027980aeb6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https://www.whitehouse.gov/oncd/briefing-room/2024/09/03/press-release-white-house-office-of-the-national-cyber-director-releases-roadmap-to-enhance-internet-routing-security/</a:t>
            </a:r>
            <a:endParaRPr/>
          </a:p>
          <a:p>
            <a:pPr marL="0" lvl="0" indent="0" algn="l" rtl="0">
              <a:lnSpc>
                <a:spcPct val="115000"/>
              </a:lnSpc>
              <a:spcBef>
                <a:spcPts val="0"/>
              </a:spcBef>
              <a:spcAft>
                <a:spcPts val="0"/>
              </a:spcAft>
              <a:buClr>
                <a:schemeClr val="dk1"/>
              </a:buClr>
              <a:buSzPts val="1100"/>
              <a:buFont typeface="Arial"/>
              <a:buNone/>
            </a:pPr>
            <a:r>
              <a:rPr lang="en-GB"/>
              <a:t>https://www.internetsociety.org/blog/2024/09/white-house-roadmap-tackles-routing-vulnerabilities/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GB"/>
              <a:t>https://docs.fcc.gov/public/attachments/DOC-403034A1.pdf</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GB"/>
              <a:t>https://www.forumstandaardisatie.nl/nieuws/secured-internet-routing-dutch-government-end-2024</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ca6646914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ca6646914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a:solidFill>
                  <a:schemeClr val="dk1"/>
                </a:solidFill>
              </a:rPr>
              <a:t>This is the original blabla from Qasim:</a:t>
            </a:r>
            <a:endParaRPr>
              <a:solidFill>
                <a:schemeClr val="dk1"/>
              </a:solidFill>
            </a:endParaRPr>
          </a:p>
          <a:p>
            <a:pPr marL="0" lvl="0" indent="0" algn="l" rtl="0">
              <a:lnSpc>
                <a:spcPct val="115000"/>
              </a:lnSpc>
              <a:spcBef>
                <a:spcPts val="1200"/>
              </a:spcBef>
              <a:spcAft>
                <a:spcPts val="0"/>
              </a:spcAft>
              <a:buNone/>
            </a:pPr>
            <a:r>
              <a:rPr lang="en-GB">
                <a:solidFill>
                  <a:schemeClr val="dk1"/>
                </a:solidFill>
              </a:rPr>
              <a:t>In our interconnected digital world, routing security is the bedrock of a stable, reliable, and trustworthy internet. It ensures that data packets traverse the vast network landscape safely and efficiently, reaching their intended destinations without interference or misdirection.</a:t>
            </a:r>
            <a:endParaRPr>
              <a:solidFill>
                <a:schemeClr val="dk1"/>
              </a:solidFill>
            </a:endParaRPr>
          </a:p>
          <a:p>
            <a:pPr marL="0" lvl="0" indent="0" algn="l" rtl="0">
              <a:lnSpc>
                <a:spcPct val="115000"/>
              </a:lnSpc>
              <a:spcBef>
                <a:spcPts val="1200"/>
              </a:spcBef>
              <a:spcAft>
                <a:spcPts val="0"/>
              </a:spcAft>
              <a:buNone/>
            </a:pPr>
            <a:r>
              <a:rPr lang="en-GB">
                <a:solidFill>
                  <a:schemeClr val="dk1"/>
                </a:solidFill>
              </a:rPr>
              <a:t>When we talk about routing security, we have to start with BGP, or Border Gateway Protocol. BGP is one of the core protocols responsible for deciding how data moves across different networks. It's essentially the GPS of the internet, guiding packets of information through the complex maze of interconnected networks that make up the global internet infrastructure.</a:t>
            </a:r>
            <a:endParaRPr>
              <a:solidFill>
                <a:schemeClr val="dk1"/>
              </a:solidFill>
            </a:endParaRPr>
          </a:p>
          <a:p>
            <a:pPr marL="0" lvl="0" indent="0" algn="l" rtl="0">
              <a:lnSpc>
                <a:spcPct val="115000"/>
              </a:lnSpc>
              <a:spcBef>
                <a:spcPts val="1200"/>
              </a:spcBef>
              <a:spcAft>
                <a:spcPts val="0"/>
              </a:spcAft>
              <a:buNone/>
            </a:pPr>
            <a:r>
              <a:rPr lang="en-GB">
                <a:solidFill>
                  <a:schemeClr val="dk1"/>
                </a:solidFill>
              </a:rPr>
              <a:t>However, there's a significant problem at the heart of this crucial system: BGP wasn't designed with security in mind.</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027980aeb6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027980aeb6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027980aeb6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027980aeb6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027980ae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027980ae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027980aeb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027980aeb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027980aeb6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027980aeb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Two examples where ROAs allowed automatic rejection of hijacks lowering the global impact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GB"/>
              <a:t>https://www.kentik.com/blog/iraq-blocks-telegram-leaks-blackhole-bgp-routes/</a:t>
            </a:r>
            <a:endParaRPr/>
          </a:p>
          <a:p>
            <a:pPr marL="0" lvl="0" indent="0" algn="l" rtl="0">
              <a:lnSpc>
                <a:spcPct val="115000"/>
              </a:lnSpc>
              <a:spcBef>
                <a:spcPts val="0"/>
              </a:spcBef>
              <a:spcAft>
                <a:spcPts val="0"/>
              </a:spcAft>
              <a:buNone/>
            </a:pPr>
            <a:r>
              <a:rPr lang="en-GB"/>
              <a:t>https://blog.cloudflare.com/cloudflare-1111-incident-on-june-27-2024/</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273b2e41d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0273b2e41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Where is this coming from? Ask Alun.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027980aeb6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027980aeb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Remind that we’re focusing on ROA/ROV</a:t>
            </a:r>
            <a:endParaRPr/>
          </a:p>
          <a:p>
            <a:pPr marL="0" lvl="0" indent="0" algn="l" rtl="0">
              <a:spcBef>
                <a:spcPts val="0"/>
              </a:spcBef>
              <a:spcAft>
                <a:spcPts val="0"/>
              </a:spcAft>
              <a:buNone/>
            </a:pPr>
            <a:r>
              <a:rPr lang="en-GB"/>
              <a:t>ASPA &amp; co are still being developed and not yet as widespread as ROA/ROV</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027980aeb6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027980aeb6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69e4baf8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069e4baf8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Column text + image" type="title">
  <p:cSld name="TITLE">
    <p:bg>
      <p:bgPr>
        <a:solidFill>
          <a:schemeClr val="lt2"/>
        </a:solidFill>
        <a:effectLst/>
      </p:bgPr>
    </p:bg>
    <p:spTree>
      <p:nvGrpSpPr>
        <p:cNvPr id="1" name="Shape 12"/>
        <p:cNvGrpSpPr/>
        <p:nvPr/>
      </p:nvGrpSpPr>
      <p:grpSpPr>
        <a:xfrm>
          <a:off x="0" y="0"/>
          <a:ext cx="0" cy="0"/>
          <a:chOff x="0" y="0"/>
          <a:chExt cx="0" cy="0"/>
        </a:xfrm>
      </p:grpSpPr>
      <p:sp>
        <p:nvSpPr>
          <p:cNvPr id="13" name="Google Shape;13;p2"/>
          <p:cNvSpPr/>
          <p:nvPr/>
        </p:nvSpPr>
        <p:spPr>
          <a:xfrm>
            <a:off x="7825" y="0"/>
            <a:ext cx="9144000" cy="720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4;p2"/>
          <p:cNvSpPr txBox="1">
            <a:spLocks noGrp="1"/>
          </p:cNvSpPr>
          <p:nvPr>
            <p:ph type="title"/>
          </p:nvPr>
        </p:nvSpPr>
        <p:spPr>
          <a:xfrm>
            <a:off x="311700" y="219600"/>
            <a:ext cx="7703700" cy="2808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25316A"/>
              </a:buClr>
              <a:buSzPts val="1800"/>
              <a:buFont typeface="Verdana"/>
              <a:buNone/>
              <a:defRPr sz="1800" b="1">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 name="Google Shape;15;p2"/>
          <p:cNvSpPr txBox="1">
            <a:spLocks noGrp="1"/>
          </p:cNvSpPr>
          <p:nvPr>
            <p:ph type="sldNum" idx="12"/>
          </p:nvPr>
        </p:nvSpPr>
        <p:spPr>
          <a:xfrm>
            <a:off x="8326797" y="4751140"/>
            <a:ext cx="548700" cy="393600"/>
          </a:xfrm>
          <a:prstGeom prst="rect">
            <a:avLst/>
          </a:prstGeom>
          <a:noFill/>
          <a:ln>
            <a:noFill/>
          </a:ln>
        </p:spPr>
        <p:txBody>
          <a:bodyPr spcFirstLastPara="1" wrap="square" lIns="0" tIns="0" rIns="0" bIns="0" anchor="ctr" anchorCtr="0">
            <a:normAutofit/>
          </a:bodyPr>
          <a:lstStyle>
            <a:lvl1pPr lvl="0" algn="r" rtl="0">
              <a:buNone/>
              <a:defRPr sz="700" b="1">
                <a:solidFill>
                  <a:srgbClr val="25316A"/>
                </a:solidFill>
                <a:latin typeface="Verdana"/>
                <a:ea typeface="Verdana"/>
                <a:cs typeface="Verdana"/>
                <a:sym typeface="Verdana"/>
              </a:defRPr>
            </a:lvl1pPr>
            <a:lvl2pPr lvl="1" algn="r" rtl="0">
              <a:buNone/>
              <a:defRPr sz="700" b="1">
                <a:solidFill>
                  <a:srgbClr val="25316A"/>
                </a:solidFill>
                <a:latin typeface="Verdana"/>
                <a:ea typeface="Verdana"/>
                <a:cs typeface="Verdana"/>
                <a:sym typeface="Verdana"/>
              </a:defRPr>
            </a:lvl2pPr>
            <a:lvl3pPr lvl="2" algn="r" rtl="0">
              <a:buNone/>
              <a:defRPr sz="700" b="1">
                <a:solidFill>
                  <a:srgbClr val="25316A"/>
                </a:solidFill>
                <a:latin typeface="Verdana"/>
                <a:ea typeface="Verdana"/>
                <a:cs typeface="Verdana"/>
                <a:sym typeface="Verdana"/>
              </a:defRPr>
            </a:lvl3pPr>
            <a:lvl4pPr lvl="3" algn="r" rtl="0">
              <a:buNone/>
              <a:defRPr sz="700" b="1">
                <a:solidFill>
                  <a:srgbClr val="25316A"/>
                </a:solidFill>
                <a:latin typeface="Verdana"/>
                <a:ea typeface="Verdana"/>
                <a:cs typeface="Verdana"/>
                <a:sym typeface="Verdana"/>
              </a:defRPr>
            </a:lvl4pPr>
            <a:lvl5pPr lvl="4" algn="r" rtl="0">
              <a:buNone/>
              <a:defRPr sz="700" b="1">
                <a:solidFill>
                  <a:srgbClr val="25316A"/>
                </a:solidFill>
                <a:latin typeface="Verdana"/>
                <a:ea typeface="Verdana"/>
                <a:cs typeface="Verdana"/>
                <a:sym typeface="Verdana"/>
              </a:defRPr>
            </a:lvl5pPr>
            <a:lvl6pPr lvl="5" algn="r" rtl="0">
              <a:buNone/>
              <a:defRPr sz="700" b="1">
                <a:solidFill>
                  <a:srgbClr val="25316A"/>
                </a:solidFill>
                <a:latin typeface="Verdana"/>
                <a:ea typeface="Verdana"/>
                <a:cs typeface="Verdana"/>
                <a:sym typeface="Verdana"/>
              </a:defRPr>
            </a:lvl6pPr>
            <a:lvl7pPr lvl="6" algn="r" rtl="0">
              <a:buNone/>
              <a:defRPr sz="700" b="1">
                <a:solidFill>
                  <a:srgbClr val="25316A"/>
                </a:solidFill>
                <a:latin typeface="Verdana"/>
                <a:ea typeface="Verdana"/>
                <a:cs typeface="Verdana"/>
                <a:sym typeface="Verdana"/>
              </a:defRPr>
            </a:lvl7pPr>
            <a:lvl8pPr lvl="7" algn="r" rtl="0">
              <a:buNone/>
              <a:defRPr sz="700" b="1">
                <a:solidFill>
                  <a:srgbClr val="25316A"/>
                </a:solidFill>
                <a:latin typeface="Verdana"/>
                <a:ea typeface="Verdana"/>
                <a:cs typeface="Verdana"/>
                <a:sym typeface="Verdana"/>
              </a:defRPr>
            </a:lvl8pPr>
            <a:lvl9pPr lvl="8" algn="r" rtl="0">
              <a:buNone/>
              <a:defRPr sz="700" b="1">
                <a:solidFill>
                  <a:srgbClr val="25316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16" name="Google Shape;16;p2"/>
          <p:cNvSpPr txBox="1">
            <a:spLocks noGrp="1"/>
          </p:cNvSpPr>
          <p:nvPr>
            <p:ph type="subTitle" idx="1"/>
          </p:nvPr>
        </p:nvSpPr>
        <p:spPr>
          <a:xfrm>
            <a:off x="311700" y="1047750"/>
            <a:ext cx="5717700" cy="280800"/>
          </a:xfrm>
          <a:prstGeom prst="rect">
            <a:avLst/>
          </a:prstGeom>
        </p:spPr>
        <p:txBody>
          <a:bodyPr spcFirstLastPara="1" wrap="square" lIns="0" tIns="0" rIns="0" bIns="0" anchor="t" anchorCtr="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 name="Google Shape;17;p2"/>
          <p:cNvSpPr txBox="1"/>
          <p:nvPr/>
        </p:nvSpPr>
        <p:spPr>
          <a:xfrm>
            <a:off x="311700" y="1504950"/>
            <a:ext cx="5393700" cy="13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25316A"/>
              </a:solidFill>
              <a:latin typeface="Verdana"/>
              <a:ea typeface="Verdana"/>
              <a:cs typeface="Verdana"/>
              <a:sym typeface="Verdana"/>
            </a:endParaRPr>
          </a:p>
        </p:txBody>
      </p:sp>
      <p:sp>
        <p:nvSpPr>
          <p:cNvPr id="18" name="Google Shape;18;p2"/>
          <p:cNvSpPr txBox="1">
            <a:spLocks noGrp="1"/>
          </p:cNvSpPr>
          <p:nvPr>
            <p:ph type="body" idx="2"/>
          </p:nvPr>
        </p:nvSpPr>
        <p:spPr>
          <a:xfrm>
            <a:off x="311700" y="1447800"/>
            <a:ext cx="3326700" cy="3043200"/>
          </a:xfrm>
          <a:prstGeom prst="rect">
            <a:avLst/>
          </a:prstGeom>
        </p:spPr>
        <p:txBody>
          <a:bodyPr spcFirstLastPara="1" wrap="square" lIns="0" tIns="0" rIns="0" bIns="0" anchor="t" anchorCtr="0">
            <a:normAutofit/>
          </a:bodyPr>
          <a:lstStyle>
            <a:lvl1pPr marL="457200" lvl="0" indent="-317500" rtl="0">
              <a:lnSpc>
                <a:spcPct val="100000"/>
              </a:lnSpc>
              <a:spcBef>
                <a:spcPts val="0"/>
              </a:spcBef>
              <a:spcAft>
                <a:spcPts val="0"/>
              </a:spcAft>
              <a:buSzPts val="1400"/>
              <a:buChar char="●"/>
              <a:defRPr sz="1400" b="0"/>
            </a:lvl1pPr>
            <a:lvl2pPr marL="914400" lvl="1" indent="-317500" rtl="0">
              <a:lnSpc>
                <a:spcPct val="100000"/>
              </a:lnSpc>
              <a:spcBef>
                <a:spcPts val="0"/>
              </a:spcBef>
              <a:spcAft>
                <a:spcPts val="0"/>
              </a:spcAft>
              <a:buSzPts val="1400"/>
              <a:buChar char="○"/>
              <a:defRPr sz="1400" b="0"/>
            </a:lvl2pPr>
            <a:lvl3pPr marL="1371600" lvl="2" indent="-317500" rtl="0">
              <a:lnSpc>
                <a:spcPct val="100000"/>
              </a:lnSpc>
              <a:spcBef>
                <a:spcPts val="0"/>
              </a:spcBef>
              <a:spcAft>
                <a:spcPts val="0"/>
              </a:spcAft>
              <a:buSzPts val="1400"/>
              <a:buChar char="■"/>
              <a:defRPr/>
            </a:lvl3pPr>
            <a:lvl4pPr marL="1828800" lvl="3" indent="-304800" rtl="0">
              <a:lnSpc>
                <a:spcPct val="100000"/>
              </a:lnSpc>
              <a:spcBef>
                <a:spcPts val="0"/>
              </a:spcBef>
              <a:spcAft>
                <a:spcPts val="0"/>
              </a:spcAft>
              <a:buSzPts val="1200"/>
              <a:buChar char="●"/>
              <a:defRPr sz="1200"/>
            </a:lvl4pPr>
            <a:lvl5pPr marL="2286000" lvl="4" indent="-298450" rtl="0">
              <a:lnSpc>
                <a:spcPct val="100000"/>
              </a:lnSpc>
              <a:spcBef>
                <a:spcPts val="0"/>
              </a:spcBef>
              <a:spcAft>
                <a:spcPts val="0"/>
              </a:spcAft>
              <a:buSzPts val="1100"/>
              <a:buChar char="○"/>
              <a:defRPr sz="1100"/>
            </a:lvl5pPr>
            <a:lvl6pPr marL="2743200" lvl="5" indent="-279400" rtl="0">
              <a:lnSpc>
                <a:spcPct val="100000"/>
              </a:lnSpc>
              <a:spcBef>
                <a:spcPts val="0"/>
              </a:spcBef>
              <a:spcAft>
                <a:spcPts val="0"/>
              </a:spcAft>
              <a:buSzPts val="800"/>
              <a:buChar char="■"/>
              <a:defRPr sz="800"/>
            </a:lvl6pPr>
            <a:lvl7pPr marL="3200400" lvl="6" indent="-279400" rtl="0">
              <a:lnSpc>
                <a:spcPct val="100000"/>
              </a:lnSpc>
              <a:spcBef>
                <a:spcPts val="0"/>
              </a:spcBef>
              <a:spcAft>
                <a:spcPts val="0"/>
              </a:spcAft>
              <a:buSzPts val="800"/>
              <a:buChar char="●"/>
              <a:defRPr sz="800"/>
            </a:lvl7pPr>
            <a:lvl8pPr marL="3657600" lvl="7" indent="-279400" rtl="0">
              <a:lnSpc>
                <a:spcPct val="100000"/>
              </a:lnSpc>
              <a:spcBef>
                <a:spcPts val="0"/>
              </a:spcBef>
              <a:spcAft>
                <a:spcPts val="0"/>
              </a:spcAft>
              <a:buSzPts val="800"/>
              <a:buChar char="○"/>
              <a:defRPr sz="800"/>
            </a:lvl8pPr>
            <a:lvl9pPr marL="4114800" lvl="8" indent="-279400" rtl="0">
              <a:lnSpc>
                <a:spcPct val="100000"/>
              </a:lnSpc>
              <a:spcBef>
                <a:spcPts val="0"/>
              </a:spcBef>
              <a:spcAft>
                <a:spcPts val="0"/>
              </a:spcAft>
              <a:buSzPts val="800"/>
              <a:buChar char="■"/>
              <a:defRPr sz="800"/>
            </a:lvl9pPr>
          </a:lstStyle>
          <a:p>
            <a:endParaRPr/>
          </a:p>
        </p:txBody>
      </p:sp>
      <p:sp>
        <p:nvSpPr>
          <p:cNvPr id="19" name="Google Shape;19;p2"/>
          <p:cNvSpPr>
            <a:spLocks noGrp="1"/>
          </p:cNvSpPr>
          <p:nvPr>
            <p:ph type="pic" idx="3"/>
          </p:nvPr>
        </p:nvSpPr>
        <p:spPr>
          <a:xfrm>
            <a:off x="3943350" y="1447800"/>
            <a:ext cx="4917000" cy="3216000"/>
          </a:xfrm>
          <a:prstGeom prst="rect">
            <a:avLst/>
          </a:prstGeom>
          <a:noFill/>
          <a:ln>
            <a:noFill/>
          </a:ln>
        </p:spPr>
      </p:sp>
      <p:pic>
        <p:nvPicPr>
          <p:cNvPr id="20" name="Google Shape;20;p2"/>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21" name="Google Shape;21;p2"/>
          <p:cNvGrpSpPr/>
          <p:nvPr/>
        </p:nvGrpSpPr>
        <p:grpSpPr>
          <a:xfrm>
            <a:off x="0" y="4847150"/>
            <a:ext cx="3410100" cy="201600"/>
            <a:chOff x="0" y="4847150"/>
            <a:chExt cx="3410100" cy="201600"/>
          </a:xfrm>
        </p:grpSpPr>
        <p:grpSp>
          <p:nvGrpSpPr>
            <p:cNvPr id="22" name="Google Shape;22;p2"/>
            <p:cNvGrpSpPr/>
            <p:nvPr/>
          </p:nvGrpSpPr>
          <p:grpSpPr>
            <a:xfrm>
              <a:off x="0" y="4847150"/>
              <a:ext cx="3410100" cy="201600"/>
              <a:chOff x="0" y="4847150"/>
              <a:chExt cx="3410100" cy="201600"/>
            </a:xfrm>
          </p:grpSpPr>
          <p:sp>
            <p:nvSpPr>
              <p:cNvPr id="23" name="Google Shape;23;p2"/>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24" name="Google Shape;24;p2"/>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25" name="Google Shape;25;p2"/>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grpSp>
        <p:nvGrpSpPr>
          <p:cNvPr id="26" name="Google Shape;26;p2"/>
          <p:cNvGrpSpPr/>
          <p:nvPr/>
        </p:nvGrpSpPr>
        <p:grpSpPr>
          <a:xfrm>
            <a:off x="0" y="4847150"/>
            <a:ext cx="3410100" cy="201600"/>
            <a:chOff x="0" y="4847150"/>
            <a:chExt cx="3410100" cy="201600"/>
          </a:xfrm>
        </p:grpSpPr>
        <p:grpSp>
          <p:nvGrpSpPr>
            <p:cNvPr id="27" name="Google Shape;27;p2"/>
            <p:cNvGrpSpPr/>
            <p:nvPr/>
          </p:nvGrpSpPr>
          <p:grpSpPr>
            <a:xfrm>
              <a:off x="0" y="4847150"/>
              <a:ext cx="3410100" cy="201600"/>
              <a:chOff x="0" y="4847150"/>
              <a:chExt cx="3410100" cy="201600"/>
            </a:xfrm>
          </p:grpSpPr>
          <p:sp>
            <p:nvSpPr>
              <p:cNvPr id="28" name="Google Shape;28;p2"/>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29" name="Google Shape;29;p2"/>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30" name="Google Shape;30;p2"/>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9"/>
        <p:cNvGrpSpPr/>
        <p:nvPr/>
      </p:nvGrpSpPr>
      <p:grpSpPr>
        <a:xfrm>
          <a:off x="0" y="0"/>
          <a:ext cx="0" cy="0"/>
          <a:chOff x="0" y="0"/>
          <a:chExt cx="0" cy="0"/>
        </a:xfrm>
      </p:grpSpPr>
      <p:grpSp>
        <p:nvGrpSpPr>
          <p:cNvPr id="160" name="Google Shape;160;p11"/>
          <p:cNvGrpSpPr/>
          <p:nvPr/>
        </p:nvGrpSpPr>
        <p:grpSpPr>
          <a:xfrm>
            <a:off x="0" y="4847150"/>
            <a:ext cx="3410100" cy="201600"/>
            <a:chOff x="0" y="4847150"/>
            <a:chExt cx="3410100" cy="201600"/>
          </a:xfrm>
        </p:grpSpPr>
        <p:grpSp>
          <p:nvGrpSpPr>
            <p:cNvPr id="161" name="Google Shape;161;p11"/>
            <p:cNvGrpSpPr/>
            <p:nvPr/>
          </p:nvGrpSpPr>
          <p:grpSpPr>
            <a:xfrm>
              <a:off x="0" y="4847150"/>
              <a:ext cx="3410100" cy="201600"/>
              <a:chOff x="0" y="4847150"/>
              <a:chExt cx="3410100" cy="201600"/>
            </a:xfrm>
          </p:grpSpPr>
          <p:sp>
            <p:nvSpPr>
              <p:cNvPr id="162" name="Google Shape;162;p11"/>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163" name="Google Shape;163;p11"/>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164" name="Google Shape;164;p11"/>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Blue">
  <p:cSld name="BLANK_1">
    <p:bg>
      <p:bgPr>
        <a:solidFill>
          <a:schemeClr val="lt1"/>
        </a:solidFill>
        <a:effectLst/>
      </p:bgPr>
    </p:bg>
    <p:spTree>
      <p:nvGrpSpPr>
        <p:cNvPr id="1" name="Shape 165"/>
        <p:cNvGrpSpPr/>
        <p:nvPr/>
      </p:nvGrpSpPr>
      <p:grpSpPr>
        <a:xfrm>
          <a:off x="0" y="0"/>
          <a:ext cx="0" cy="0"/>
          <a:chOff x="0" y="0"/>
          <a:chExt cx="0" cy="0"/>
        </a:xfrm>
      </p:grpSpPr>
      <p:sp>
        <p:nvSpPr>
          <p:cNvPr id="166" name="Google Shape;166;p12"/>
          <p:cNvSpPr txBox="1">
            <a:spLocks noGrp="1"/>
          </p:cNvSpPr>
          <p:nvPr>
            <p:ph type="sldNum" idx="12"/>
          </p:nvPr>
        </p:nvSpPr>
        <p:spPr>
          <a:xfrm>
            <a:off x="8513833" y="4751140"/>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pic>
        <p:nvPicPr>
          <p:cNvPr id="167" name="Google Shape;167;p12"/>
          <p:cNvPicPr preferRelativeResize="0"/>
          <p:nvPr/>
        </p:nvPicPr>
        <p:blipFill rotWithShape="1">
          <a:blip r:embed="rId2">
            <a:alphaModFix/>
          </a:blip>
          <a:srcRect t="179" b="169"/>
          <a:stretch/>
        </p:blipFill>
        <p:spPr>
          <a:xfrm>
            <a:off x="-16187" y="0"/>
            <a:ext cx="9176376" cy="5143500"/>
          </a:xfrm>
          <a:prstGeom prst="rect">
            <a:avLst/>
          </a:prstGeom>
          <a:noFill/>
          <a:ln>
            <a:noFill/>
          </a:ln>
        </p:spPr>
      </p:pic>
      <p:grpSp>
        <p:nvGrpSpPr>
          <p:cNvPr id="168" name="Google Shape;168;p12"/>
          <p:cNvGrpSpPr/>
          <p:nvPr/>
        </p:nvGrpSpPr>
        <p:grpSpPr>
          <a:xfrm>
            <a:off x="0" y="4847150"/>
            <a:ext cx="3410100" cy="201600"/>
            <a:chOff x="0" y="4847150"/>
            <a:chExt cx="3410100" cy="201600"/>
          </a:xfrm>
        </p:grpSpPr>
        <p:grpSp>
          <p:nvGrpSpPr>
            <p:cNvPr id="169" name="Google Shape;169;p12"/>
            <p:cNvGrpSpPr/>
            <p:nvPr/>
          </p:nvGrpSpPr>
          <p:grpSpPr>
            <a:xfrm>
              <a:off x="0" y="4847150"/>
              <a:ext cx="3410100" cy="201600"/>
              <a:chOff x="0" y="4847150"/>
              <a:chExt cx="3410100" cy="201600"/>
            </a:xfrm>
          </p:grpSpPr>
          <p:sp>
            <p:nvSpPr>
              <p:cNvPr id="170" name="Google Shape;170;p12"/>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171" name="Google Shape;171;p12"/>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172" name="Google Shape;172;p12"/>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ght Blue">
  <p:cSld name="BLANK_1_1">
    <p:bg>
      <p:bgPr>
        <a:solidFill>
          <a:schemeClr val="lt1"/>
        </a:solidFill>
        <a:effectLst/>
      </p:bgPr>
    </p:bg>
    <p:spTree>
      <p:nvGrpSpPr>
        <p:cNvPr id="1" name="Shape 173"/>
        <p:cNvGrpSpPr/>
        <p:nvPr/>
      </p:nvGrpSpPr>
      <p:grpSpPr>
        <a:xfrm>
          <a:off x="0" y="0"/>
          <a:ext cx="0" cy="0"/>
          <a:chOff x="0" y="0"/>
          <a:chExt cx="0" cy="0"/>
        </a:xfrm>
      </p:grpSpPr>
      <p:sp>
        <p:nvSpPr>
          <p:cNvPr id="174" name="Google Shape;174;p13"/>
          <p:cNvSpPr txBox="1">
            <a:spLocks noGrp="1"/>
          </p:cNvSpPr>
          <p:nvPr>
            <p:ph type="sldNum" idx="12"/>
          </p:nvPr>
        </p:nvSpPr>
        <p:spPr>
          <a:xfrm>
            <a:off x="8513833" y="4751140"/>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
        <p:nvSpPr>
          <p:cNvPr id="175" name="Google Shape;175;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pic>
        <p:nvPicPr>
          <p:cNvPr id="176" name="Google Shape;176;p13"/>
          <p:cNvPicPr preferRelativeResize="0"/>
          <p:nvPr/>
        </p:nvPicPr>
        <p:blipFill rotWithShape="1">
          <a:blip r:embed="rId2">
            <a:alphaModFix/>
          </a:blip>
          <a:srcRect t="179" b="169"/>
          <a:stretch/>
        </p:blipFill>
        <p:spPr>
          <a:xfrm>
            <a:off x="-16175" y="0"/>
            <a:ext cx="9176376" cy="5143500"/>
          </a:xfrm>
          <a:prstGeom prst="rect">
            <a:avLst/>
          </a:prstGeom>
          <a:noFill/>
          <a:ln>
            <a:noFill/>
          </a:ln>
        </p:spPr>
      </p:pic>
      <p:grpSp>
        <p:nvGrpSpPr>
          <p:cNvPr id="177" name="Google Shape;177;p13"/>
          <p:cNvGrpSpPr/>
          <p:nvPr/>
        </p:nvGrpSpPr>
        <p:grpSpPr>
          <a:xfrm>
            <a:off x="0" y="4847150"/>
            <a:ext cx="3410100" cy="201600"/>
            <a:chOff x="0" y="4847150"/>
            <a:chExt cx="3410100" cy="201600"/>
          </a:xfrm>
        </p:grpSpPr>
        <p:grpSp>
          <p:nvGrpSpPr>
            <p:cNvPr id="178" name="Google Shape;178;p13"/>
            <p:cNvGrpSpPr/>
            <p:nvPr/>
          </p:nvGrpSpPr>
          <p:grpSpPr>
            <a:xfrm>
              <a:off x="0" y="4847150"/>
              <a:ext cx="3410100" cy="201600"/>
              <a:chOff x="0" y="4847150"/>
              <a:chExt cx="3410100" cy="201600"/>
            </a:xfrm>
          </p:grpSpPr>
          <p:sp>
            <p:nvSpPr>
              <p:cNvPr id="179" name="Google Shape;179;p13"/>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180" name="Google Shape;180;p13"/>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181" name="Google Shape;181;p13"/>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text">
  <p:cSld name="TITLE_3">
    <p:bg>
      <p:bgPr>
        <a:solidFill>
          <a:schemeClr val="lt2"/>
        </a:solidFill>
        <a:effectLst/>
      </p:bgPr>
    </p:bg>
    <p:spTree>
      <p:nvGrpSpPr>
        <p:cNvPr id="1" name="Shape 31"/>
        <p:cNvGrpSpPr/>
        <p:nvPr/>
      </p:nvGrpSpPr>
      <p:grpSpPr>
        <a:xfrm>
          <a:off x="0" y="0"/>
          <a:ext cx="0" cy="0"/>
          <a:chOff x="0" y="0"/>
          <a:chExt cx="0" cy="0"/>
        </a:xfrm>
      </p:grpSpPr>
      <p:sp>
        <p:nvSpPr>
          <p:cNvPr id="32" name="Google Shape;32;p3"/>
          <p:cNvSpPr/>
          <p:nvPr/>
        </p:nvSpPr>
        <p:spPr>
          <a:xfrm>
            <a:off x="7825" y="0"/>
            <a:ext cx="9144000" cy="720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33;p3"/>
          <p:cNvSpPr txBox="1">
            <a:spLocks noGrp="1"/>
          </p:cNvSpPr>
          <p:nvPr>
            <p:ph type="title"/>
          </p:nvPr>
        </p:nvSpPr>
        <p:spPr>
          <a:xfrm>
            <a:off x="311700" y="219600"/>
            <a:ext cx="7703700" cy="2808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25316A"/>
              </a:buClr>
              <a:buSzPts val="1800"/>
              <a:buFont typeface="Verdana"/>
              <a:buNone/>
              <a:defRPr sz="1800" b="1">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4" name="Google Shape;34;p3"/>
          <p:cNvSpPr txBox="1">
            <a:spLocks noGrp="1"/>
          </p:cNvSpPr>
          <p:nvPr>
            <p:ph type="sldNum" idx="12"/>
          </p:nvPr>
        </p:nvSpPr>
        <p:spPr>
          <a:xfrm>
            <a:off x="8326797" y="4751140"/>
            <a:ext cx="548700" cy="393600"/>
          </a:xfrm>
          <a:prstGeom prst="rect">
            <a:avLst/>
          </a:prstGeom>
          <a:noFill/>
          <a:ln>
            <a:noFill/>
          </a:ln>
        </p:spPr>
        <p:txBody>
          <a:bodyPr spcFirstLastPara="1" wrap="square" lIns="0" tIns="0" rIns="0" bIns="0" anchor="ctr" anchorCtr="0">
            <a:normAutofit/>
          </a:bodyPr>
          <a:lstStyle>
            <a:lvl1pPr lvl="0" algn="r" rtl="0">
              <a:buNone/>
              <a:defRPr sz="700" b="1">
                <a:solidFill>
                  <a:srgbClr val="25316A"/>
                </a:solidFill>
                <a:latin typeface="Verdana"/>
                <a:ea typeface="Verdana"/>
                <a:cs typeface="Verdana"/>
                <a:sym typeface="Verdana"/>
              </a:defRPr>
            </a:lvl1pPr>
            <a:lvl2pPr lvl="1" algn="r" rtl="0">
              <a:buNone/>
              <a:defRPr sz="700" b="1">
                <a:solidFill>
                  <a:srgbClr val="25316A"/>
                </a:solidFill>
                <a:latin typeface="Verdana"/>
                <a:ea typeface="Verdana"/>
                <a:cs typeface="Verdana"/>
                <a:sym typeface="Verdana"/>
              </a:defRPr>
            </a:lvl2pPr>
            <a:lvl3pPr lvl="2" algn="r" rtl="0">
              <a:buNone/>
              <a:defRPr sz="700" b="1">
                <a:solidFill>
                  <a:srgbClr val="25316A"/>
                </a:solidFill>
                <a:latin typeface="Verdana"/>
                <a:ea typeface="Verdana"/>
                <a:cs typeface="Verdana"/>
                <a:sym typeface="Verdana"/>
              </a:defRPr>
            </a:lvl3pPr>
            <a:lvl4pPr lvl="3" algn="r" rtl="0">
              <a:buNone/>
              <a:defRPr sz="700" b="1">
                <a:solidFill>
                  <a:srgbClr val="25316A"/>
                </a:solidFill>
                <a:latin typeface="Verdana"/>
                <a:ea typeface="Verdana"/>
                <a:cs typeface="Verdana"/>
                <a:sym typeface="Verdana"/>
              </a:defRPr>
            </a:lvl4pPr>
            <a:lvl5pPr lvl="4" algn="r" rtl="0">
              <a:buNone/>
              <a:defRPr sz="700" b="1">
                <a:solidFill>
                  <a:srgbClr val="25316A"/>
                </a:solidFill>
                <a:latin typeface="Verdana"/>
                <a:ea typeface="Verdana"/>
                <a:cs typeface="Verdana"/>
                <a:sym typeface="Verdana"/>
              </a:defRPr>
            </a:lvl5pPr>
            <a:lvl6pPr lvl="5" algn="r" rtl="0">
              <a:buNone/>
              <a:defRPr sz="700" b="1">
                <a:solidFill>
                  <a:srgbClr val="25316A"/>
                </a:solidFill>
                <a:latin typeface="Verdana"/>
                <a:ea typeface="Verdana"/>
                <a:cs typeface="Verdana"/>
                <a:sym typeface="Verdana"/>
              </a:defRPr>
            </a:lvl6pPr>
            <a:lvl7pPr lvl="6" algn="r" rtl="0">
              <a:buNone/>
              <a:defRPr sz="700" b="1">
                <a:solidFill>
                  <a:srgbClr val="25316A"/>
                </a:solidFill>
                <a:latin typeface="Verdana"/>
                <a:ea typeface="Verdana"/>
                <a:cs typeface="Verdana"/>
                <a:sym typeface="Verdana"/>
              </a:defRPr>
            </a:lvl7pPr>
            <a:lvl8pPr lvl="7" algn="r" rtl="0">
              <a:buNone/>
              <a:defRPr sz="700" b="1">
                <a:solidFill>
                  <a:srgbClr val="25316A"/>
                </a:solidFill>
                <a:latin typeface="Verdana"/>
                <a:ea typeface="Verdana"/>
                <a:cs typeface="Verdana"/>
                <a:sym typeface="Verdana"/>
              </a:defRPr>
            </a:lvl8pPr>
            <a:lvl9pPr lvl="8" algn="r" rtl="0">
              <a:buNone/>
              <a:defRPr sz="700" b="1">
                <a:solidFill>
                  <a:srgbClr val="25316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35" name="Google Shape;35;p3"/>
          <p:cNvSpPr txBox="1">
            <a:spLocks noGrp="1"/>
          </p:cNvSpPr>
          <p:nvPr>
            <p:ph type="subTitle" idx="1"/>
          </p:nvPr>
        </p:nvSpPr>
        <p:spPr>
          <a:xfrm>
            <a:off x="311700" y="1047750"/>
            <a:ext cx="5717700" cy="280800"/>
          </a:xfrm>
          <a:prstGeom prst="rect">
            <a:avLst/>
          </a:prstGeom>
        </p:spPr>
        <p:txBody>
          <a:bodyPr spcFirstLastPara="1" wrap="square" lIns="0" tIns="0" rIns="0" bIns="0" anchor="t" anchorCtr="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6" name="Google Shape;36;p3"/>
          <p:cNvSpPr txBox="1"/>
          <p:nvPr/>
        </p:nvSpPr>
        <p:spPr>
          <a:xfrm>
            <a:off x="311700" y="1504950"/>
            <a:ext cx="5393700" cy="13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25316A"/>
              </a:solidFill>
              <a:latin typeface="Verdana"/>
              <a:ea typeface="Verdana"/>
              <a:cs typeface="Verdana"/>
              <a:sym typeface="Verdana"/>
            </a:endParaRPr>
          </a:p>
        </p:txBody>
      </p:sp>
      <p:sp>
        <p:nvSpPr>
          <p:cNvPr id="37" name="Google Shape;37;p3"/>
          <p:cNvSpPr txBox="1">
            <a:spLocks noGrp="1"/>
          </p:cNvSpPr>
          <p:nvPr>
            <p:ph type="body" idx="2"/>
          </p:nvPr>
        </p:nvSpPr>
        <p:spPr>
          <a:xfrm>
            <a:off x="311700" y="1447800"/>
            <a:ext cx="8491800" cy="3099900"/>
          </a:xfrm>
          <a:prstGeom prst="rect">
            <a:avLst/>
          </a:prstGeom>
        </p:spPr>
        <p:txBody>
          <a:bodyPr spcFirstLastPara="1" wrap="square" lIns="0" tIns="0" rIns="0" bIns="0" anchor="t" anchorCtr="0">
            <a:normAutofit/>
          </a:bodyPr>
          <a:lstStyle>
            <a:lvl1pPr marL="457200" lvl="0" indent="-317500" rtl="0">
              <a:lnSpc>
                <a:spcPct val="100000"/>
              </a:lnSpc>
              <a:spcBef>
                <a:spcPts val="0"/>
              </a:spcBef>
              <a:spcAft>
                <a:spcPts val="0"/>
              </a:spcAft>
              <a:buSzPts val="1400"/>
              <a:buChar char="●"/>
              <a:defRPr sz="1400" b="0"/>
            </a:lvl1pPr>
            <a:lvl2pPr marL="914400" lvl="1" indent="-317500" rtl="0">
              <a:lnSpc>
                <a:spcPct val="100000"/>
              </a:lnSpc>
              <a:spcBef>
                <a:spcPts val="0"/>
              </a:spcBef>
              <a:spcAft>
                <a:spcPts val="0"/>
              </a:spcAft>
              <a:buSzPts val="1400"/>
              <a:buChar char="○"/>
              <a:defRPr sz="1400" b="0"/>
            </a:lvl2pPr>
            <a:lvl3pPr marL="1371600" lvl="2" indent="-317500" rtl="0">
              <a:lnSpc>
                <a:spcPct val="100000"/>
              </a:lnSpc>
              <a:spcBef>
                <a:spcPts val="0"/>
              </a:spcBef>
              <a:spcAft>
                <a:spcPts val="0"/>
              </a:spcAft>
              <a:buSzPts val="1400"/>
              <a:buChar char="■"/>
              <a:defRPr/>
            </a:lvl3pPr>
            <a:lvl4pPr marL="1828800" lvl="3" indent="-304800" rtl="0">
              <a:lnSpc>
                <a:spcPct val="100000"/>
              </a:lnSpc>
              <a:spcBef>
                <a:spcPts val="0"/>
              </a:spcBef>
              <a:spcAft>
                <a:spcPts val="0"/>
              </a:spcAft>
              <a:buSzPts val="1200"/>
              <a:buChar char="●"/>
              <a:defRPr sz="1200"/>
            </a:lvl4pPr>
            <a:lvl5pPr marL="2286000" lvl="4" indent="-298450" rtl="0">
              <a:lnSpc>
                <a:spcPct val="100000"/>
              </a:lnSpc>
              <a:spcBef>
                <a:spcPts val="0"/>
              </a:spcBef>
              <a:spcAft>
                <a:spcPts val="0"/>
              </a:spcAft>
              <a:buSzPts val="1100"/>
              <a:buChar char="○"/>
              <a:defRPr sz="1100"/>
            </a:lvl5pPr>
            <a:lvl6pPr marL="2743200" lvl="5" indent="-279400" rtl="0">
              <a:lnSpc>
                <a:spcPct val="100000"/>
              </a:lnSpc>
              <a:spcBef>
                <a:spcPts val="0"/>
              </a:spcBef>
              <a:spcAft>
                <a:spcPts val="0"/>
              </a:spcAft>
              <a:buSzPts val="800"/>
              <a:buChar char="■"/>
              <a:defRPr sz="800"/>
            </a:lvl6pPr>
            <a:lvl7pPr marL="3200400" lvl="6" indent="-279400" rtl="0">
              <a:lnSpc>
                <a:spcPct val="100000"/>
              </a:lnSpc>
              <a:spcBef>
                <a:spcPts val="0"/>
              </a:spcBef>
              <a:spcAft>
                <a:spcPts val="0"/>
              </a:spcAft>
              <a:buSzPts val="800"/>
              <a:buChar char="●"/>
              <a:defRPr sz="800"/>
            </a:lvl7pPr>
            <a:lvl8pPr marL="3657600" lvl="7" indent="-279400" rtl="0">
              <a:lnSpc>
                <a:spcPct val="100000"/>
              </a:lnSpc>
              <a:spcBef>
                <a:spcPts val="0"/>
              </a:spcBef>
              <a:spcAft>
                <a:spcPts val="0"/>
              </a:spcAft>
              <a:buSzPts val="800"/>
              <a:buChar char="○"/>
              <a:defRPr sz="800"/>
            </a:lvl8pPr>
            <a:lvl9pPr marL="4114800" lvl="8" indent="-279400" rtl="0">
              <a:lnSpc>
                <a:spcPct val="100000"/>
              </a:lnSpc>
              <a:spcBef>
                <a:spcPts val="0"/>
              </a:spcBef>
              <a:spcAft>
                <a:spcPts val="0"/>
              </a:spcAft>
              <a:buSzPts val="800"/>
              <a:buChar char="■"/>
              <a:defRPr sz="800"/>
            </a:lvl9pPr>
          </a:lstStyle>
          <a:p>
            <a:endParaRPr/>
          </a:p>
        </p:txBody>
      </p:sp>
      <p:pic>
        <p:nvPicPr>
          <p:cNvPr id="38" name="Google Shape;38;p3"/>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39" name="Google Shape;39;p3"/>
          <p:cNvGrpSpPr/>
          <p:nvPr/>
        </p:nvGrpSpPr>
        <p:grpSpPr>
          <a:xfrm>
            <a:off x="0" y="4847150"/>
            <a:ext cx="3410100" cy="201600"/>
            <a:chOff x="0" y="4847150"/>
            <a:chExt cx="3410100" cy="201600"/>
          </a:xfrm>
        </p:grpSpPr>
        <p:grpSp>
          <p:nvGrpSpPr>
            <p:cNvPr id="40" name="Google Shape;40;p3"/>
            <p:cNvGrpSpPr/>
            <p:nvPr/>
          </p:nvGrpSpPr>
          <p:grpSpPr>
            <a:xfrm>
              <a:off x="0" y="4847150"/>
              <a:ext cx="3410100" cy="201600"/>
              <a:chOff x="0" y="4847150"/>
              <a:chExt cx="3410100" cy="201600"/>
            </a:xfrm>
          </p:grpSpPr>
          <p:sp>
            <p:nvSpPr>
              <p:cNvPr id="41" name="Google Shape;41;p3"/>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42" name="Google Shape;42;p3"/>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43" name="Google Shape;43;p3"/>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grpSp>
        <p:nvGrpSpPr>
          <p:cNvPr id="44" name="Google Shape;44;p3"/>
          <p:cNvGrpSpPr/>
          <p:nvPr/>
        </p:nvGrpSpPr>
        <p:grpSpPr>
          <a:xfrm>
            <a:off x="0" y="4847150"/>
            <a:ext cx="3410100" cy="201600"/>
            <a:chOff x="0" y="4847150"/>
            <a:chExt cx="3410100" cy="201600"/>
          </a:xfrm>
        </p:grpSpPr>
        <p:grpSp>
          <p:nvGrpSpPr>
            <p:cNvPr id="45" name="Google Shape;45;p3"/>
            <p:cNvGrpSpPr/>
            <p:nvPr/>
          </p:nvGrpSpPr>
          <p:grpSpPr>
            <a:xfrm>
              <a:off x="0" y="4847150"/>
              <a:ext cx="3410100" cy="201600"/>
              <a:chOff x="0" y="4847150"/>
              <a:chExt cx="3410100" cy="201600"/>
            </a:xfrm>
          </p:grpSpPr>
          <p:sp>
            <p:nvSpPr>
              <p:cNvPr id="46" name="Google Shape;46;p3"/>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47" name="Google Shape;47;p3"/>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48" name="Google Shape;48;p3"/>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lumn text">
  <p:cSld name="TITLE_2">
    <p:bg>
      <p:bgPr>
        <a:solidFill>
          <a:schemeClr val="lt2"/>
        </a:solidFill>
        <a:effectLst/>
      </p:bgPr>
    </p:bg>
    <p:spTree>
      <p:nvGrpSpPr>
        <p:cNvPr id="1" name="Shape 49"/>
        <p:cNvGrpSpPr/>
        <p:nvPr/>
      </p:nvGrpSpPr>
      <p:grpSpPr>
        <a:xfrm>
          <a:off x="0" y="0"/>
          <a:ext cx="0" cy="0"/>
          <a:chOff x="0" y="0"/>
          <a:chExt cx="0" cy="0"/>
        </a:xfrm>
      </p:grpSpPr>
      <p:sp>
        <p:nvSpPr>
          <p:cNvPr id="50" name="Google Shape;50;p4"/>
          <p:cNvSpPr/>
          <p:nvPr/>
        </p:nvSpPr>
        <p:spPr>
          <a:xfrm>
            <a:off x="7825" y="0"/>
            <a:ext cx="9144000" cy="720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1" name="Google Shape;51;p4"/>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52" name="Google Shape;52;p4"/>
          <p:cNvSpPr txBox="1">
            <a:spLocks noGrp="1"/>
          </p:cNvSpPr>
          <p:nvPr>
            <p:ph type="title"/>
          </p:nvPr>
        </p:nvSpPr>
        <p:spPr>
          <a:xfrm>
            <a:off x="311700" y="219600"/>
            <a:ext cx="7703700" cy="2808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25316A"/>
              </a:buClr>
              <a:buSzPts val="1800"/>
              <a:buFont typeface="Verdana"/>
              <a:buNone/>
              <a:defRPr sz="1800" b="1">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3" name="Google Shape;53;p4"/>
          <p:cNvSpPr txBox="1">
            <a:spLocks noGrp="1"/>
          </p:cNvSpPr>
          <p:nvPr>
            <p:ph type="subTitle" idx="1"/>
          </p:nvPr>
        </p:nvSpPr>
        <p:spPr>
          <a:xfrm>
            <a:off x="311700" y="1504950"/>
            <a:ext cx="2568300" cy="219600"/>
          </a:xfrm>
          <a:prstGeom prst="rect">
            <a:avLst/>
          </a:prstGeom>
        </p:spPr>
        <p:txBody>
          <a:bodyPr spcFirstLastPara="1" wrap="square" lIns="0" tIns="0" rIns="0" bIns="0" anchor="t" anchorCtr="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4" name="Google Shape;54;p4"/>
          <p:cNvSpPr txBox="1">
            <a:spLocks noGrp="1"/>
          </p:cNvSpPr>
          <p:nvPr>
            <p:ph type="title" idx="2"/>
          </p:nvPr>
        </p:nvSpPr>
        <p:spPr>
          <a:xfrm>
            <a:off x="311700" y="972075"/>
            <a:ext cx="7703700" cy="2808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25316A"/>
              </a:buClr>
              <a:buSzPts val="1600"/>
              <a:buFont typeface="Verdana"/>
              <a:buNone/>
              <a:defRPr sz="1600" b="1">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5" name="Google Shape;55;p4"/>
          <p:cNvSpPr txBox="1">
            <a:spLocks noGrp="1"/>
          </p:cNvSpPr>
          <p:nvPr>
            <p:ph type="subTitle" idx="3"/>
          </p:nvPr>
        </p:nvSpPr>
        <p:spPr>
          <a:xfrm>
            <a:off x="3301888" y="1504950"/>
            <a:ext cx="2568300" cy="219600"/>
          </a:xfrm>
          <a:prstGeom prst="rect">
            <a:avLst/>
          </a:prstGeom>
        </p:spPr>
        <p:txBody>
          <a:bodyPr spcFirstLastPara="1" wrap="square" lIns="0" tIns="0" rIns="0" bIns="0" anchor="t" anchorCtr="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6" name="Google Shape;56;p4"/>
          <p:cNvSpPr txBox="1">
            <a:spLocks noGrp="1"/>
          </p:cNvSpPr>
          <p:nvPr>
            <p:ph type="body" idx="4"/>
          </p:nvPr>
        </p:nvSpPr>
        <p:spPr>
          <a:xfrm>
            <a:off x="3301888" y="1838850"/>
            <a:ext cx="2568300" cy="2856900"/>
          </a:xfrm>
          <a:prstGeom prst="rect">
            <a:avLst/>
          </a:prstGeom>
        </p:spPr>
        <p:txBody>
          <a:bodyPr spcFirstLastPara="1" wrap="square" lIns="0" tIns="0" rIns="0" bIns="0" anchor="t" anchorCtr="0">
            <a:normAutofit/>
          </a:bodyPr>
          <a:lstStyle>
            <a:lvl1pPr marL="457200" lvl="0" indent="-298450" rtl="0">
              <a:lnSpc>
                <a:spcPct val="100000"/>
              </a:lnSpc>
              <a:spcBef>
                <a:spcPts val="0"/>
              </a:spcBef>
              <a:spcAft>
                <a:spcPts val="0"/>
              </a:spcAft>
              <a:buSzPts val="1100"/>
              <a:buChar char="●"/>
              <a:defRPr sz="1100" b="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57" name="Google Shape;57;p4"/>
          <p:cNvSpPr txBox="1">
            <a:spLocks noGrp="1"/>
          </p:cNvSpPr>
          <p:nvPr>
            <p:ph type="subTitle" idx="5"/>
          </p:nvPr>
        </p:nvSpPr>
        <p:spPr>
          <a:xfrm>
            <a:off x="6292075" y="1504950"/>
            <a:ext cx="2568300" cy="219600"/>
          </a:xfrm>
          <a:prstGeom prst="rect">
            <a:avLst/>
          </a:prstGeom>
        </p:spPr>
        <p:txBody>
          <a:bodyPr spcFirstLastPara="1" wrap="square" lIns="0" tIns="0" rIns="0" bIns="0" anchor="t" anchorCtr="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8" name="Google Shape;58;p4"/>
          <p:cNvSpPr txBox="1">
            <a:spLocks noGrp="1"/>
          </p:cNvSpPr>
          <p:nvPr>
            <p:ph type="body" idx="6"/>
          </p:nvPr>
        </p:nvSpPr>
        <p:spPr>
          <a:xfrm>
            <a:off x="6292075" y="1838850"/>
            <a:ext cx="2568300" cy="2856900"/>
          </a:xfrm>
          <a:prstGeom prst="rect">
            <a:avLst/>
          </a:prstGeom>
        </p:spPr>
        <p:txBody>
          <a:bodyPr spcFirstLastPara="1" wrap="square" lIns="0" tIns="0" rIns="0" bIns="0" anchor="t" anchorCtr="0">
            <a:normAutofit/>
          </a:bodyPr>
          <a:lstStyle>
            <a:lvl1pPr marL="457200" lvl="0" indent="-298450" rtl="0">
              <a:lnSpc>
                <a:spcPct val="100000"/>
              </a:lnSpc>
              <a:spcBef>
                <a:spcPts val="0"/>
              </a:spcBef>
              <a:spcAft>
                <a:spcPts val="0"/>
              </a:spcAft>
              <a:buSzPts val="1100"/>
              <a:buChar char="●"/>
              <a:defRPr sz="1100" b="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59" name="Google Shape;59;p4"/>
          <p:cNvSpPr txBox="1">
            <a:spLocks noGrp="1"/>
          </p:cNvSpPr>
          <p:nvPr>
            <p:ph type="body" idx="7"/>
          </p:nvPr>
        </p:nvSpPr>
        <p:spPr>
          <a:xfrm>
            <a:off x="311725" y="1838850"/>
            <a:ext cx="2568300" cy="2500800"/>
          </a:xfrm>
          <a:prstGeom prst="rect">
            <a:avLst/>
          </a:prstGeom>
        </p:spPr>
        <p:txBody>
          <a:bodyPr spcFirstLastPara="1" wrap="square" lIns="0" tIns="0" rIns="0" bIns="0" anchor="t" anchorCtr="0">
            <a:spAutoFit/>
          </a:bodyPr>
          <a:lstStyle>
            <a:lvl1pPr marL="457200" lvl="0" indent="-298450" rtl="0">
              <a:lnSpc>
                <a:spcPct val="100000"/>
              </a:lnSpc>
              <a:spcBef>
                <a:spcPts val="0"/>
              </a:spcBef>
              <a:spcAft>
                <a:spcPts val="0"/>
              </a:spcAft>
              <a:buSzPts val="1100"/>
              <a:buChar char="●"/>
              <a:defRPr sz="1100" b="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grpSp>
        <p:nvGrpSpPr>
          <p:cNvPr id="60" name="Google Shape;60;p4"/>
          <p:cNvGrpSpPr/>
          <p:nvPr/>
        </p:nvGrpSpPr>
        <p:grpSpPr>
          <a:xfrm>
            <a:off x="0" y="4847150"/>
            <a:ext cx="3410100" cy="201600"/>
            <a:chOff x="0" y="4847150"/>
            <a:chExt cx="3410100" cy="201600"/>
          </a:xfrm>
        </p:grpSpPr>
        <p:grpSp>
          <p:nvGrpSpPr>
            <p:cNvPr id="61" name="Google Shape;61;p4"/>
            <p:cNvGrpSpPr/>
            <p:nvPr/>
          </p:nvGrpSpPr>
          <p:grpSpPr>
            <a:xfrm>
              <a:off x="0" y="4847150"/>
              <a:ext cx="3410100" cy="201600"/>
              <a:chOff x="0" y="4847150"/>
              <a:chExt cx="3410100" cy="201600"/>
            </a:xfrm>
          </p:grpSpPr>
          <p:sp>
            <p:nvSpPr>
              <p:cNvPr id="62" name="Google Shape;62;p4"/>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63" name="Google Shape;63;p4"/>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64" name="Google Shape;64;p4"/>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
        <p:nvSpPr>
          <p:cNvPr id="65" name="Google Shape;65;p4"/>
          <p:cNvSpPr txBox="1">
            <a:spLocks noGrp="1"/>
          </p:cNvSpPr>
          <p:nvPr>
            <p:ph type="sldNum" idx="12"/>
          </p:nvPr>
        </p:nvSpPr>
        <p:spPr>
          <a:xfrm>
            <a:off x="8326797" y="4751140"/>
            <a:ext cx="548700" cy="393600"/>
          </a:xfrm>
          <a:prstGeom prst="rect">
            <a:avLst/>
          </a:prstGeom>
          <a:noFill/>
          <a:ln>
            <a:noFill/>
          </a:ln>
        </p:spPr>
        <p:txBody>
          <a:bodyPr spcFirstLastPara="1" wrap="square" lIns="0" tIns="0" rIns="0" bIns="0" anchor="ctr" anchorCtr="0">
            <a:normAutofit/>
          </a:bodyPr>
          <a:lstStyle>
            <a:lvl1pPr lvl="0" algn="r" rtl="0">
              <a:buNone/>
              <a:defRPr sz="700" b="1">
                <a:solidFill>
                  <a:srgbClr val="25316A"/>
                </a:solidFill>
                <a:latin typeface="Verdana"/>
                <a:ea typeface="Verdana"/>
                <a:cs typeface="Verdana"/>
                <a:sym typeface="Verdana"/>
              </a:defRPr>
            </a:lvl1pPr>
            <a:lvl2pPr lvl="1" algn="r" rtl="0">
              <a:buNone/>
              <a:defRPr sz="700" b="1">
                <a:solidFill>
                  <a:srgbClr val="25316A"/>
                </a:solidFill>
                <a:latin typeface="Verdana"/>
                <a:ea typeface="Verdana"/>
                <a:cs typeface="Verdana"/>
                <a:sym typeface="Verdana"/>
              </a:defRPr>
            </a:lvl2pPr>
            <a:lvl3pPr lvl="2" algn="r" rtl="0">
              <a:buNone/>
              <a:defRPr sz="700" b="1">
                <a:solidFill>
                  <a:srgbClr val="25316A"/>
                </a:solidFill>
                <a:latin typeface="Verdana"/>
                <a:ea typeface="Verdana"/>
                <a:cs typeface="Verdana"/>
                <a:sym typeface="Verdana"/>
              </a:defRPr>
            </a:lvl3pPr>
            <a:lvl4pPr lvl="3" algn="r" rtl="0">
              <a:buNone/>
              <a:defRPr sz="700" b="1">
                <a:solidFill>
                  <a:srgbClr val="25316A"/>
                </a:solidFill>
                <a:latin typeface="Verdana"/>
                <a:ea typeface="Verdana"/>
                <a:cs typeface="Verdana"/>
                <a:sym typeface="Verdana"/>
              </a:defRPr>
            </a:lvl4pPr>
            <a:lvl5pPr lvl="4" algn="r" rtl="0">
              <a:buNone/>
              <a:defRPr sz="700" b="1">
                <a:solidFill>
                  <a:srgbClr val="25316A"/>
                </a:solidFill>
                <a:latin typeface="Verdana"/>
                <a:ea typeface="Verdana"/>
                <a:cs typeface="Verdana"/>
                <a:sym typeface="Verdana"/>
              </a:defRPr>
            </a:lvl5pPr>
            <a:lvl6pPr lvl="5" algn="r" rtl="0">
              <a:buNone/>
              <a:defRPr sz="700" b="1">
                <a:solidFill>
                  <a:srgbClr val="25316A"/>
                </a:solidFill>
                <a:latin typeface="Verdana"/>
                <a:ea typeface="Verdana"/>
                <a:cs typeface="Verdana"/>
                <a:sym typeface="Verdana"/>
              </a:defRPr>
            </a:lvl6pPr>
            <a:lvl7pPr lvl="6" algn="r" rtl="0">
              <a:buNone/>
              <a:defRPr sz="700" b="1">
                <a:solidFill>
                  <a:srgbClr val="25316A"/>
                </a:solidFill>
                <a:latin typeface="Verdana"/>
                <a:ea typeface="Verdana"/>
                <a:cs typeface="Verdana"/>
                <a:sym typeface="Verdana"/>
              </a:defRPr>
            </a:lvl7pPr>
            <a:lvl8pPr lvl="7" algn="r" rtl="0">
              <a:buNone/>
              <a:defRPr sz="700" b="1">
                <a:solidFill>
                  <a:srgbClr val="25316A"/>
                </a:solidFill>
                <a:latin typeface="Verdana"/>
                <a:ea typeface="Verdana"/>
                <a:cs typeface="Verdana"/>
                <a:sym typeface="Verdana"/>
              </a:defRPr>
            </a:lvl8pPr>
            <a:lvl9pPr lvl="8" algn="r" rtl="0">
              <a:buNone/>
              <a:defRPr sz="700" b="1">
                <a:solidFill>
                  <a:srgbClr val="25316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grpSp>
        <p:nvGrpSpPr>
          <p:cNvPr id="66" name="Google Shape;66;p4"/>
          <p:cNvGrpSpPr/>
          <p:nvPr/>
        </p:nvGrpSpPr>
        <p:grpSpPr>
          <a:xfrm>
            <a:off x="0" y="4847150"/>
            <a:ext cx="3410100" cy="201600"/>
            <a:chOff x="0" y="4847150"/>
            <a:chExt cx="3410100" cy="201600"/>
          </a:xfrm>
        </p:grpSpPr>
        <p:grpSp>
          <p:nvGrpSpPr>
            <p:cNvPr id="67" name="Google Shape;67;p4"/>
            <p:cNvGrpSpPr/>
            <p:nvPr/>
          </p:nvGrpSpPr>
          <p:grpSpPr>
            <a:xfrm>
              <a:off x="0" y="4847150"/>
              <a:ext cx="3410100" cy="201600"/>
              <a:chOff x="0" y="4847150"/>
              <a:chExt cx="3410100" cy="201600"/>
            </a:xfrm>
          </p:grpSpPr>
          <p:sp>
            <p:nvSpPr>
              <p:cNvPr id="68" name="Google Shape;68;p4"/>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69" name="Google Shape;69;p4"/>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70" name="Google Shape;70;p4"/>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umn text + photos">
  <p:cSld name="TITLE_2_1">
    <p:bg>
      <p:bgPr>
        <a:solidFill>
          <a:schemeClr val="lt2"/>
        </a:solidFill>
        <a:effectLst/>
      </p:bgPr>
    </p:bg>
    <p:spTree>
      <p:nvGrpSpPr>
        <p:cNvPr id="1" name="Shape 71"/>
        <p:cNvGrpSpPr/>
        <p:nvPr/>
      </p:nvGrpSpPr>
      <p:grpSpPr>
        <a:xfrm>
          <a:off x="0" y="0"/>
          <a:ext cx="0" cy="0"/>
          <a:chOff x="0" y="0"/>
          <a:chExt cx="0" cy="0"/>
        </a:xfrm>
      </p:grpSpPr>
      <p:sp>
        <p:nvSpPr>
          <p:cNvPr id="72" name="Google Shape;72;p5"/>
          <p:cNvSpPr/>
          <p:nvPr/>
        </p:nvSpPr>
        <p:spPr>
          <a:xfrm>
            <a:off x="7825" y="0"/>
            <a:ext cx="9144000" cy="720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3" name="Google Shape;73;p5"/>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74" name="Google Shape;74;p5"/>
          <p:cNvSpPr txBox="1">
            <a:spLocks noGrp="1"/>
          </p:cNvSpPr>
          <p:nvPr>
            <p:ph type="title"/>
          </p:nvPr>
        </p:nvSpPr>
        <p:spPr>
          <a:xfrm>
            <a:off x="311700" y="219600"/>
            <a:ext cx="7703700" cy="2808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25316A"/>
              </a:buClr>
              <a:buSzPts val="1800"/>
              <a:buFont typeface="Verdana"/>
              <a:buNone/>
              <a:defRPr sz="1800" b="1">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5" name="Google Shape;75;p5"/>
          <p:cNvSpPr txBox="1">
            <a:spLocks noGrp="1"/>
          </p:cNvSpPr>
          <p:nvPr>
            <p:ph type="subTitle" idx="1"/>
          </p:nvPr>
        </p:nvSpPr>
        <p:spPr>
          <a:xfrm>
            <a:off x="311700" y="2809875"/>
            <a:ext cx="2568300" cy="219600"/>
          </a:xfrm>
          <a:prstGeom prst="rect">
            <a:avLst/>
          </a:prstGeom>
        </p:spPr>
        <p:txBody>
          <a:bodyPr spcFirstLastPara="1" wrap="square" lIns="0" tIns="0" rIns="0" bIns="0" anchor="t" anchorCtr="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6" name="Google Shape;76;p5"/>
          <p:cNvSpPr txBox="1">
            <a:spLocks noGrp="1"/>
          </p:cNvSpPr>
          <p:nvPr>
            <p:ph type="body" idx="2"/>
          </p:nvPr>
        </p:nvSpPr>
        <p:spPr>
          <a:xfrm>
            <a:off x="311700" y="3143775"/>
            <a:ext cx="2568300" cy="1428300"/>
          </a:xfrm>
          <a:prstGeom prst="rect">
            <a:avLst/>
          </a:prstGeom>
        </p:spPr>
        <p:txBody>
          <a:bodyPr spcFirstLastPara="1" wrap="square" lIns="0" tIns="0" rIns="0" bIns="0" anchor="t" anchorCtr="0">
            <a:normAutofit/>
          </a:bodyPr>
          <a:lstStyle>
            <a:lvl1pPr marL="457200" lvl="0" indent="-298450" rtl="0">
              <a:lnSpc>
                <a:spcPct val="100000"/>
              </a:lnSpc>
              <a:spcBef>
                <a:spcPts val="0"/>
              </a:spcBef>
              <a:spcAft>
                <a:spcPts val="0"/>
              </a:spcAft>
              <a:buSzPts val="1100"/>
              <a:buChar char="●"/>
              <a:defRPr sz="1100" b="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77" name="Google Shape;77;p5"/>
          <p:cNvSpPr txBox="1">
            <a:spLocks noGrp="1"/>
          </p:cNvSpPr>
          <p:nvPr>
            <p:ph type="subTitle" idx="3"/>
          </p:nvPr>
        </p:nvSpPr>
        <p:spPr>
          <a:xfrm>
            <a:off x="3301888" y="2809875"/>
            <a:ext cx="2568300" cy="219600"/>
          </a:xfrm>
          <a:prstGeom prst="rect">
            <a:avLst/>
          </a:prstGeom>
        </p:spPr>
        <p:txBody>
          <a:bodyPr spcFirstLastPara="1" wrap="square" lIns="0" tIns="0" rIns="0" bIns="0" anchor="t" anchorCtr="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8" name="Google Shape;78;p5"/>
          <p:cNvSpPr txBox="1">
            <a:spLocks noGrp="1"/>
          </p:cNvSpPr>
          <p:nvPr>
            <p:ph type="body" idx="4"/>
          </p:nvPr>
        </p:nvSpPr>
        <p:spPr>
          <a:xfrm>
            <a:off x="3301900" y="3143775"/>
            <a:ext cx="2568300" cy="1428300"/>
          </a:xfrm>
          <a:prstGeom prst="rect">
            <a:avLst/>
          </a:prstGeom>
        </p:spPr>
        <p:txBody>
          <a:bodyPr spcFirstLastPara="1" wrap="square" lIns="0" tIns="0" rIns="0" bIns="0" anchor="t" anchorCtr="0">
            <a:normAutofit/>
          </a:bodyPr>
          <a:lstStyle>
            <a:lvl1pPr marL="457200" lvl="0" indent="-298450" rtl="0">
              <a:lnSpc>
                <a:spcPct val="100000"/>
              </a:lnSpc>
              <a:spcBef>
                <a:spcPts val="0"/>
              </a:spcBef>
              <a:spcAft>
                <a:spcPts val="0"/>
              </a:spcAft>
              <a:buSzPts val="1100"/>
              <a:buChar char="●"/>
              <a:defRPr sz="1100" b="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79" name="Google Shape;79;p5"/>
          <p:cNvSpPr txBox="1">
            <a:spLocks noGrp="1"/>
          </p:cNvSpPr>
          <p:nvPr>
            <p:ph type="subTitle" idx="5"/>
          </p:nvPr>
        </p:nvSpPr>
        <p:spPr>
          <a:xfrm>
            <a:off x="6292075" y="2809875"/>
            <a:ext cx="2568300" cy="219600"/>
          </a:xfrm>
          <a:prstGeom prst="rect">
            <a:avLst/>
          </a:prstGeom>
        </p:spPr>
        <p:txBody>
          <a:bodyPr spcFirstLastPara="1" wrap="square" lIns="0" tIns="0" rIns="0" bIns="0" anchor="t" anchorCtr="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80" name="Google Shape;80;p5"/>
          <p:cNvSpPr txBox="1">
            <a:spLocks noGrp="1"/>
          </p:cNvSpPr>
          <p:nvPr>
            <p:ph type="body" idx="6"/>
          </p:nvPr>
        </p:nvSpPr>
        <p:spPr>
          <a:xfrm>
            <a:off x="6292100" y="3143775"/>
            <a:ext cx="2568300" cy="1428300"/>
          </a:xfrm>
          <a:prstGeom prst="rect">
            <a:avLst/>
          </a:prstGeom>
        </p:spPr>
        <p:txBody>
          <a:bodyPr spcFirstLastPara="1" wrap="square" lIns="0" tIns="0" rIns="0" bIns="0" anchor="t" anchorCtr="0">
            <a:normAutofit/>
          </a:bodyPr>
          <a:lstStyle>
            <a:lvl1pPr marL="457200" lvl="0" indent="-298450" rtl="0">
              <a:lnSpc>
                <a:spcPct val="100000"/>
              </a:lnSpc>
              <a:spcBef>
                <a:spcPts val="0"/>
              </a:spcBef>
              <a:spcAft>
                <a:spcPts val="0"/>
              </a:spcAft>
              <a:buSzPts val="1100"/>
              <a:buChar char="●"/>
              <a:defRPr sz="1100" b="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81" name="Google Shape;81;p5"/>
          <p:cNvSpPr>
            <a:spLocks noGrp="1"/>
          </p:cNvSpPr>
          <p:nvPr>
            <p:ph type="pic" idx="7"/>
          </p:nvPr>
        </p:nvSpPr>
        <p:spPr>
          <a:xfrm>
            <a:off x="342900" y="972075"/>
            <a:ext cx="2537100" cy="1666500"/>
          </a:xfrm>
          <a:prstGeom prst="rect">
            <a:avLst/>
          </a:prstGeom>
          <a:noFill/>
          <a:ln>
            <a:noFill/>
          </a:ln>
        </p:spPr>
      </p:sp>
      <p:sp>
        <p:nvSpPr>
          <p:cNvPr id="82" name="Google Shape;82;p5"/>
          <p:cNvSpPr>
            <a:spLocks noGrp="1"/>
          </p:cNvSpPr>
          <p:nvPr>
            <p:ph type="pic" idx="8"/>
          </p:nvPr>
        </p:nvSpPr>
        <p:spPr>
          <a:xfrm>
            <a:off x="3303450" y="972075"/>
            <a:ext cx="2537100" cy="1666500"/>
          </a:xfrm>
          <a:prstGeom prst="rect">
            <a:avLst/>
          </a:prstGeom>
          <a:noFill/>
          <a:ln>
            <a:noFill/>
          </a:ln>
        </p:spPr>
      </p:sp>
      <p:sp>
        <p:nvSpPr>
          <p:cNvPr id="83" name="Google Shape;83;p5"/>
          <p:cNvSpPr>
            <a:spLocks noGrp="1"/>
          </p:cNvSpPr>
          <p:nvPr>
            <p:ph type="pic" idx="9"/>
          </p:nvPr>
        </p:nvSpPr>
        <p:spPr>
          <a:xfrm>
            <a:off x="6264000" y="972075"/>
            <a:ext cx="2537100" cy="1666500"/>
          </a:xfrm>
          <a:prstGeom prst="rect">
            <a:avLst/>
          </a:prstGeom>
          <a:noFill/>
          <a:ln>
            <a:noFill/>
          </a:ln>
        </p:spPr>
      </p:sp>
      <p:grpSp>
        <p:nvGrpSpPr>
          <p:cNvPr id="84" name="Google Shape;84;p5"/>
          <p:cNvGrpSpPr/>
          <p:nvPr/>
        </p:nvGrpSpPr>
        <p:grpSpPr>
          <a:xfrm>
            <a:off x="0" y="4847150"/>
            <a:ext cx="3410100" cy="201600"/>
            <a:chOff x="0" y="4847150"/>
            <a:chExt cx="3410100" cy="201600"/>
          </a:xfrm>
        </p:grpSpPr>
        <p:grpSp>
          <p:nvGrpSpPr>
            <p:cNvPr id="85" name="Google Shape;85;p5"/>
            <p:cNvGrpSpPr/>
            <p:nvPr/>
          </p:nvGrpSpPr>
          <p:grpSpPr>
            <a:xfrm>
              <a:off x="0" y="4847150"/>
              <a:ext cx="3410100" cy="201600"/>
              <a:chOff x="0" y="4847150"/>
              <a:chExt cx="3410100" cy="201600"/>
            </a:xfrm>
          </p:grpSpPr>
          <p:sp>
            <p:nvSpPr>
              <p:cNvPr id="86" name="Google Shape;86;p5"/>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87" name="Google Shape;87;p5"/>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88" name="Google Shape;88;p5"/>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
        <p:nvSpPr>
          <p:cNvPr id="89" name="Google Shape;89;p5"/>
          <p:cNvSpPr txBox="1">
            <a:spLocks noGrp="1"/>
          </p:cNvSpPr>
          <p:nvPr>
            <p:ph type="sldNum" idx="12"/>
          </p:nvPr>
        </p:nvSpPr>
        <p:spPr>
          <a:xfrm>
            <a:off x="8326797" y="4751140"/>
            <a:ext cx="548700" cy="393600"/>
          </a:xfrm>
          <a:prstGeom prst="rect">
            <a:avLst/>
          </a:prstGeom>
          <a:noFill/>
          <a:ln>
            <a:noFill/>
          </a:ln>
        </p:spPr>
        <p:txBody>
          <a:bodyPr spcFirstLastPara="1" wrap="square" lIns="0" tIns="0" rIns="0" bIns="0" anchor="ctr" anchorCtr="0">
            <a:normAutofit/>
          </a:bodyPr>
          <a:lstStyle>
            <a:lvl1pPr lvl="0" algn="r" rtl="0">
              <a:buNone/>
              <a:defRPr sz="700" b="1">
                <a:solidFill>
                  <a:srgbClr val="25316A"/>
                </a:solidFill>
                <a:latin typeface="Verdana"/>
                <a:ea typeface="Verdana"/>
                <a:cs typeface="Verdana"/>
                <a:sym typeface="Verdana"/>
              </a:defRPr>
            </a:lvl1pPr>
            <a:lvl2pPr lvl="1" algn="r" rtl="0">
              <a:buNone/>
              <a:defRPr sz="700" b="1">
                <a:solidFill>
                  <a:srgbClr val="25316A"/>
                </a:solidFill>
                <a:latin typeface="Verdana"/>
                <a:ea typeface="Verdana"/>
                <a:cs typeface="Verdana"/>
                <a:sym typeface="Verdana"/>
              </a:defRPr>
            </a:lvl2pPr>
            <a:lvl3pPr lvl="2" algn="r" rtl="0">
              <a:buNone/>
              <a:defRPr sz="700" b="1">
                <a:solidFill>
                  <a:srgbClr val="25316A"/>
                </a:solidFill>
                <a:latin typeface="Verdana"/>
                <a:ea typeface="Verdana"/>
                <a:cs typeface="Verdana"/>
                <a:sym typeface="Verdana"/>
              </a:defRPr>
            </a:lvl3pPr>
            <a:lvl4pPr lvl="3" algn="r" rtl="0">
              <a:buNone/>
              <a:defRPr sz="700" b="1">
                <a:solidFill>
                  <a:srgbClr val="25316A"/>
                </a:solidFill>
                <a:latin typeface="Verdana"/>
                <a:ea typeface="Verdana"/>
                <a:cs typeface="Verdana"/>
                <a:sym typeface="Verdana"/>
              </a:defRPr>
            </a:lvl4pPr>
            <a:lvl5pPr lvl="4" algn="r" rtl="0">
              <a:buNone/>
              <a:defRPr sz="700" b="1">
                <a:solidFill>
                  <a:srgbClr val="25316A"/>
                </a:solidFill>
                <a:latin typeface="Verdana"/>
                <a:ea typeface="Verdana"/>
                <a:cs typeface="Verdana"/>
                <a:sym typeface="Verdana"/>
              </a:defRPr>
            </a:lvl5pPr>
            <a:lvl6pPr lvl="5" algn="r" rtl="0">
              <a:buNone/>
              <a:defRPr sz="700" b="1">
                <a:solidFill>
                  <a:srgbClr val="25316A"/>
                </a:solidFill>
                <a:latin typeface="Verdana"/>
                <a:ea typeface="Verdana"/>
                <a:cs typeface="Verdana"/>
                <a:sym typeface="Verdana"/>
              </a:defRPr>
            </a:lvl6pPr>
            <a:lvl7pPr lvl="6" algn="r" rtl="0">
              <a:buNone/>
              <a:defRPr sz="700" b="1">
                <a:solidFill>
                  <a:srgbClr val="25316A"/>
                </a:solidFill>
                <a:latin typeface="Verdana"/>
                <a:ea typeface="Verdana"/>
                <a:cs typeface="Verdana"/>
                <a:sym typeface="Verdana"/>
              </a:defRPr>
            </a:lvl7pPr>
            <a:lvl8pPr lvl="7" algn="r" rtl="0">
              <a:buNone/>
              <a:defRPr sz="700" b="1">
                <a:solidFill>
                  <a:srgbClr val="25316A"/>
                </a:solidFill>
                <a:latin typeface="Verdana"/>
                <a:ea typeface="Verdana"/>
                <a:cs typeface="Verdana"/>
                <a:sym typeface="Verdana"/>
              </a:defRPr>
            </a:lvl8pPr>
            <a:lvl9pPr lvl="8" algn="r" rtl="0">
              <a:buNone/>
              <a:defRPr sz="700" b="1">
                <a:solidFill>
                  <a:srgbClr val="25316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am Page - 5 Column text &amp; photos">
  <p:cSld name="TITLE_2_1_1">
    <p:bg>
      <p:bgPr>
        <a:solidFill>
          <a:schemeClr val="lt2"/>
        </a:solidFill>
        <a:effectLst/>
      </p:bgPr>
    </p:bg>
    <p:spTree>
      <p:nvGrpSpPr>
        <p:cNvPr id="1" name="Shape 90"/>
        <p:cNvGrpSpPr/>
        <p:nvPr/>
      </p:nvGrpSpPr>
      <p:grpSpPr>
        <a:xfrm>
          <a:off x="0" y="0"/>
          <a:ext cx="0" cy="0"/>
          <a:chOff x="0" y="0"/>
          <a:chExt cx="0" cy="0"/>
        </a:xfrm>
      </p:grpSpPr>
      <p:sp>
        <p:nvSpPr>
          <p:cNvPr id="91" name="Google Shape;91;p6"/>
          <p:cNvSpPr txBox="1">
            <a:spLocks noGrp="1"/>
          </p:cNvSpPr>
          <p:nvPr>
            <p:ph type="body" idx="1"/>
          </p:nvPr>
        </p:nvSpPr>
        <p:spPr>
          <a:xfrm>
            <a:off x="6997100" y="2280075"/>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92" name="Google Shape;92;p6"/>
          <p:cNvSpPr txBox="1">
            <a:spLocks noGrp="1"/>
          </p:cNvSpPr>
          <p:nvPr>
            <p:ph type="body" idx="2"/>
          </p:nvPr>
        </p:nvSpPr>
        <p:spPr>
          <a:xfrm>
            <a:off x="6997100" y="2485861"/>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sp>
        <p:nvSpPr>
          <p:cNvPr id="93" name="Google Shape;93;p6"/>
          <p:cNvSpPr>
            <a:spLocks noGrp="1"/>
          </p:cNvSpPr>
          <p:nvPr>
            <p:ph type="pic" idx="3"/>
          </p:nvPr>
        </p:nvSpPr>
        <p:spPr>
          <a:xfrm>
            <a:off x="7155200" y="972075"/>
            <a:ext cx="1155600" cy="1155600"/>
          </a:xfrm>
          <a:prstGeom prst="ellipse">
            <a:avLst/>
          </a:prstGeom>
          <a:noFill/>
          <a:ln>
            <a:noFill/>
          </a:ln>
        </p:spPr>
      </p:sp>
      <p:sp>
        <p:nvSpPr>
          <p:cNvPr id="94" name="Google Shape;94;p6"/>
          <p:cNvSpPr>
            <a:spLocks noGrp="1"/>
          </p:cNvSpPr>
          <p:nvPr>
            <p:ph type="pic" idx="4"/>
          </p:nvPr>
        </p:nvSpPr>
        <p:spPr>
          <a:xfrm>
            <a:off x="7155200" y="2982450"/>
            <a:ext cx="1155600" cy="1155600"/>
          </a:xfrm>
          <a:prstGeom prst="ellipse">
            <a:avLst/>
          </a:prstGeom>
          <a:noFill/>
          <a:ln>
            <a:noFill/>
          </a:ln>
        </p:spPr>
      </p:sp>
      <p:sp>
        <p:nvSpPr>
          <p:cNvPr id="95" name="Google Shape;95;p6"/>
          <p:cNvSpPr txBox="1">
            <a:spLocks noGrp="1"/>
          </p:cNvSpPr>
          <p:nvPr>
            <p:ph type="body" idx="5"/>
          </p:nvPr>
        </p:nvSpPr>
        <p:spPr>
          <a:xfrm>
            <a:off x="6997100" y="4290450"/>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96" name="Google Shape;96;p6"/>
          <p:cNvSpPr txBox="1">
            <a:spLocks noGrp="1"/>
          </p:cNvSpPr>
          <p:nvPr>
            <p:ph type="body" idx="6"/>
          </p:nvPr>
        </p:nvSpPr>
        <p:spPr>
          <a:xfrm>
            <a:off x="6997100" y="4496236"/>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sp>
        <p:nvSpPr>
          <p:cNvPr id="97" name="Google Shape;97;p6"/>
          <p:cNvSpPr/>
          <p:nvPr/>
        </p:nvSpPr>
        <p:spPr>
          <a:xfrm>
            <a:off x="7825" y="0"/>
            <a:ext cx="9144000" cy="720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8" name="Google Shape;98;p6"/>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99" name="Google Shape;99;p6"/>
          <p:cNvSpPr txBox="1">
            <a:spLocks noGrp="1"/>
          </p:cNvSpPr>
          <p:nvPr>
            <p:ph type="title"/>
          </p:nvPr>
        </p:nvSpPr>
        <p:spPr>
          <a:xfrm>
            <a:off x="311700" y="219600"/>
            <a:ext cx="7703700" cy="2808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25316A"/>
              </a:buClr>
              <a:buSzPts val="1800"/>
              <a:buFont typeface="Verdana"/>
              <a:buNone/>
              <a:defRPr sz="1800" b="1">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0" name="Google Shape;100;p6"/>
          <p:cNvSpPr>
            <a:spLocks noGrp="1"/>
          </p:cNvSpPr>
          <p:nvPr>
            <p:ph type="pic" idx="7"/>
          </p:nvPr>
        </p:nvSpPr>
        <p:spPr>
          <a:xfrm>
            <a:off x="469800" y="972075"/>
            <a:ext cx="1155600" cy="1155600"/>
          </a:xfrm>
          <a:prstGeom prst="ellipse">
            <a:avLst/>
          </a:prstGeom>
          <a:noFill/>
          <a:ln>
            <a:noFill/>
          </a:ln>
        </p:spPr>
      </p:sp>
      <p:sp>
        <p:nvSpPr>
          <p:cNvPr id="101" name="Google Shape;101;p6"/>
          <p:cNvSpPr txBox="1">
            <a:spLocks noGrp="1"/>
          </p:cNvSpPr>
          <p:nvPr>
            <p:ph type="body" idx="8"/>
          </p:nvPr>
        </p:nvSpPr>
        <p:spPr>
          <a:xfrm>
            <a:off x="311700" y="2280075"/>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102" name="Google Shape;102;p6"/>
          <p:cNvSpPr txBox="1">
            <a:spLocks noGrp="1"/>
          </p:cNvSpPr>
          <p:nvPr>
            <p:ph type="body" idx="9"/>
          </p:nvPr>
        </p:nvSpPr>
        <p:spPr>
          <a:xfrm>
            <a:off x="311700" y="2485861"/>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sp>
        <p:nvSpPr>
          <p:cNvPr id="103" name="Google Shape;103;p6"/>
          <p:cNvSpPr>
            <a:spLocks noGrp="1"/>
          </p:cNvSpPr>
          <p:nvPr>
            <p:ph type="pic" idx="13"/>
          </p:nvPr>
        </p:nvSpPr>
        <p:spPr>
          <a:xfrm>
            <a:off x="2134100" y="972075"/>
            <a:ext cx="1155600" cy="1155600"/>
          </a:xfrm>
          <a:prstGeom prst="ellipse">
            <a:avLst/>
          </a:prstGeom>
          <a:noFill/>
          <a:ln>
            <a:noFill/>
          </a:ln>
        </p:spPr>
      </p:sp>
      <p:sp>
        <p:nvSpPr>
          <p:cNvPr id="104" name="Google Shape;104;p6"/>
          <p:cNvSpPr txBox="1">
            <a:spLocks noGrp="1"/>
          </p:cNvSpPr>
          <p:nvPr>
            <p:ph type="body" idx="14"/>
          </p:nvPr>
        </p:nvSpPr>
        <p:spPr>
          <a:xfrm>
            <a:off x="1976000" y="2280075"/>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105" name="Google Shape;105;p6"/>
          <p:cNvSpPr txBox="1">
            <a:spLocks noGrp="1"/>
          </p:cNvSpPr>
          <p:nvPr>
            <p:ph type="body" idx="15"/>
          </p:nvPr>
        </p:nvSpPr>
        <p:spPr>
          <a:xfrm>
            <a:off x="1976000" y="2485861"/>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sp>
        <p:nvSpPr>
          <p:cNvPr id="106" name="Google Shape;106;p6"/>
          <p:cNvSpPr>
            <a:spLocks noGrp="1"/>
          </p:cNvSpPr>
          <p:nvPr>
            <p:ph type="pic" idx="16"/>
          </p:nvPr>
        </p:nvSpPr>
        <p:spPr>
          <a:xfrm>
            <a:off x="3807800" y="972075"/>
            <a:ext cx="1155600" cy="1155600"/>
          </a:xfrm>
          <a:prstGeom prst="ellipse">
            <a:avLst/>
          </a:prstGeom>
          <a:noFill/>
          <a:ln>
            <a:noFill/>
          </a:ln>
        </p:spPr>
      </p:sp>
      <p:sp>
        <p:nvSpPr>
          <p:cNvPr id="107" name="Google Shape;107;p6"/>
          <p:cNvSpPr txBox="1">
            <a:spLocks noGrp="1"/>
          </p:cNvSpPr>
          <p:nvPr>
            <p:ph type="body" idx="17"/>
          </p:nvPr>
        </p:nvSpPr>
        <p:spPr>
          <a:xfrm>
            <a:off x="3649700" y="2280075"/>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108" name="Google Shape;108;p6"/>
          <p:cNvSpPr txBox="1">
            <a:spLocks noGrp="1"/>
          </p:cNvSpPr>
          <p:nvPr>
            <p:ph type="body" idx="18"/>
          </p:nvPr>
        </p:nvSpPr>
        <p:spPr>
          <a:xfrm>
            <a:off x="3649700" y="2485861"/>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sp>
        <p:nvSpPr>
          <p:cNvPr id="109" name="Google Shape;109;p6"/>
          <p:cNvSpPr>
            <a:spLocks noGrp="1"/>
          </p:cNvSpPr>
          <p:nvPr>
            <p:ph type="pic" idx="19"/>
          </p:nvPr>
        </p:nvSpPr>
        <p:spPr>
          <a:xfrm>
            <a:off x="5481500" y="972075"/>
            <a:ext cx="1155600" cy="1155600"/>
          </a:xfrm>
          <a:prstGeom prst="ellipse">
            <a:avLst/>
          </a:prstGeom>
          <a:noFill/>
          <a:ln>
            <a:noFill/>
          </a:ln>
        </p:spPr>
      </p:sp>
      <p:sp>
        <p:nvSpPr>
          <p:cNvPr id="110" name="Google Shape;110;p6"/>
          <p:cNvSpPr txBox="1">
            <a:spLocks noGrp="1"/>
          </p:cNvSpPr>
          <p:nvPr>
            <p:ph type="body" idx="20"/>
          </p:nvPr>
        </p:nvSpPr>
        <p:spPr>
          <a:xfrm>
            <a:off x="5323400" y="2280075"/>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111" name="Google Shape;111;p6"/>
          <p:cNvSpPr txBox="1">
            <a:spLocks noGrp="1"/>
          </p:cNvSpPr>
          <p:nvPr>
            <p:ph type="body" idx="21"/>
          </p:nvPr>
        </p:nvSpPr>
        <p:spPr>
          <a:xfrm>
            <a:off x="5323400" y="2485861"/>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sp>
        <p:nvSpPr>
          <p:cNvPr id="112" name="Google Shape;112;p6"/>
          <p:cNvSpPr>
            <a:spLocks noGrp="1"/>
          </p:cNvSpPr>
          <p:nvPr>
            <p:ph type="pic" idx="22"/>
          </p:nvPr>
        </p:nvSpPr>
        <p:spPr>
          <a:xfrm>
            <a:off x="469800" y="2982450"/>
            <a:ext cx="1155600" cy="1155600"/>
          </a:xfrm>
          <a:prstGeom prst="ellipse">
            <a:avLst/>
          </a:prstGeom>
          <a:noFill/>
          <a:ln>
            <a:noFill/>
          </a:ln>
        </p:spPr>
      </p:sp>
      <p:sp>
        <p:nvSpPr>
          <p:cNvPr id="113" name="Google Shape;113;p6"/>
          <p:cNvSpPr txBox="1">
            <a:spLocks noGrp="1"/>
          </p:cNvSpPr>
          <p:nvPr>
            <p:ph type="body" idx="23"/>
          </p:nvPr>
        </p:nvSpPr>
        <p:spPr>
          <a:xfrm>
            <a:off x="311700" y="4290450"/>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114" name="Google Shape;114;p6"/>
          <p:cNvSpPr txBox="1">
            <a:spLocks noGrp="1"/>
          </p:cNvSpPr>
          <p:nvPr>
            <p:ph type="body" idx="24"/>
          </p:nvPr>
        </p:nvSpPr>
        <p:spPr>
          <a:xfrm>
            <a:off x="311700" y="4496236"/>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sp>
        <p:nvSpPr>
          <p:cNvPr id="115" name="Google Shape;115;p6"/>
          <p:cNvSpPr>
            <a:spLocks noGrp="1"/>
          </p:cNvSpPr>
          <p:nvPr>
            <p:ph type="pic" idx="25"/>
          </p:nvPr>
        </p:nvSpPr>
        <p:spPr>
          <a:xfrm>
            <a:off x="2134100" y="2982450"/>
            <a:ext cx="1155600" cy="1155600"/>
          </a:xfrm>
          <a:prstGeom prst="ellipse">
            <a:avLst/>
          </a:prstGeom>
          <a:noFill/>
          <a:ln>
            <a:noFill/>
          </a:ln>
        </p:spPr>
      </p:sp>
      <p:sp>
        <p:nvSpPr>
          <p:cNvPr id="116" name="Google Shape;116;p6"/>
          <p:cNvSpPr txBox="1">
            <a:spLocks noGrp="1"/>
          </p:cNvSpPr>
          <p:nvPr>
            <p:ph type="body" idx="26"/>
          </p:nvPr>
        </p:nvSpPr>
        <p:spPr>
          <a:xfrm>
            <a:off x="1976000" y="4290450"/>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117" name="Google Shape;117;p6"/>
          <p:cNvSpPr txBox="1">
            <a:spLocks noGrp="1"/>
          </p:cNvSpPr>
          <p:nvPr>
            <p:ph type="body" idx="27"/>
          </p:nvPr>
        </p:nvSpPr>
        <p:spPr>
          <a:xfrm>
            <a:off x="1976000" y="4496236"/>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sp>
        <p:nvSpPr>
          <p:cNvPr id="118" name="Google Shape;118;p6"/>
          <p:cNvSpPr>
            <a:spLocks noGrp="1"/>
          </p:cNvSpPr>
          <p:nvPr>
            <p:ph type="pic" idx="28"/>
          </p:nvPr>
        </p:nvSpPr>
        <p:spPr>
          <a:xfrm>
            <a:off x="3807800" y="2982450"/>
            <a:ext cx="1155600" cy="1155600"/>
          </a:xfrm>
          <a:prstGeom prst="ellipse">
            <a:avLst/>
          </a:prstGeom>
          <a:noFill/>
          <a:ln>
            <a:noFill/>
          </a:ln>
        </p:spPr>
      </p:sp>
      <p:sp>
        <p:nvSpPr>
          <p:cNvPr id="119" name="Google Shape;119;p6"/>
          <p:cNvSpPr txBox="1">
            <a:spLocks noGrp="1"/>
          </p:cNvSpPr>
          <p:nvPr>
            <p:ph type="body" idx="29"/>
          </p:nvPr>
        </p:nvSpPr>
        <p:spPr>
          <a:xfrm>
            <a:off x="3649700" y="4290450"/>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120" name="Google Shape;120;p6"/>
          <p:cNvSpPr txBox="1">
            <a:spLocks noGrp="1"/>
          </p:cNvSpPr>
          <p:nvPr>
            <p:ph type="body" idx="30"/>
          </p:nvPr>
        </p:nvSpPr>
        <p:spPr>
          <a:xfrm>
            <a:off x="3649700" y="4496236"/>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sp>
        <p:nvSpPr>
          <p:cNvPr id="121" name="Google Shape;121;p6"/>
          <p:cNvSpPr>
            <a:spLocks noGrp="1"/>
          </p:cNvSpPr>
          <p:nvPr>
            <p:ph type="pic" idx="31"/>
          </p:nvPr>
        </p:nvSpPr>
        <p:spPr>
          <a:xfrm>
            <a:off x="5481500" y="2982450"/>
            <a:ext cx="1155600" cy="1155600"/>
          </a:xfrm>
          <a:prstGeom prst="ellipse">
            <a:avLst/>
          </a:prstGeom>
          <a:noFill/>
          <a:ln>
            <a:noFill/>
          </a:ln>
        </p:spPr>
      </p:sp>
      <p:sp>
        <p:nvSpPr>
          <p:cNvPr id="122" name="Google Shape;122;p6"/>
          <p:cNvSpPr txBox="1">
            <a:spLocks noGrp="1"/>
          </p:cNvSpPr>
          <p:nvPr>
            <p:ph type="body" idx="32"/>
          </p:nvPr>
        </p:nvSpPr>
        <p:spPr>
          <a:xfrm>
            <a:off x="5323400" y="4290450"/>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a:lvl1pPr>
            <a:lvl2pPr marL="914400" lvl="1" indent="-298450" rtl="0">
              <a:lnSpc>
                <a:spcPct val="100000"/>
              </a:lnSpc>
              <a:spcBef>
                <a:spcPts val="0"/>
              </a:spcBef>
              <a:spcAft>
                <a:spcPts val="0"/>
              </a:spcAft>
              <a:buSzPts val="1100"/>
              <a:buChar char="○"/>
              <a:defRPr sz="1100" b="0"/>
            </a:lvl2pPr>
            <a:lvl3pPr marL="1371600" lvl="2" indent="-298450" rtl="0">
              <a:lnSpc>
                <a:spcPct val="100000"/>
              </a:lnSpc>
              <a:spcBef>
                <a:spcPts val="0"/>
              </a:spcBef>
              <a:spcAft>
                <a:spcPts val="0"/>
              </a:spcAft>
              <a:buSzPts val="1100"/>
              <a:buChar char="■"/>
              <a:defRPr sz="1100"/>
            </a:lvl3pPr>
            <a:lvl4pPr marL="1828800" lvl="3" indent="-298450" rtl="0">
              <a:lnSpc>
                <a:spcPct val="100000"/>
              </a:lnSpc>
              <a:spcBef>
                <a:spcPts val="0"/>
              </a:spcBef>
              <a:spcAft>
                <a:spcPts val="0"/>
              </a:spcAft>
              <a:buSzPts val="1100"/>
              <a:buChar char="●"/>
              <a:defRPr sz="1100"/>
            </a:lvl4pPr>
            <a:lvl5pPr marL="2286000" lvl="4" indent="-298450" rtl="0">
              <a:lnSpc>
                <a:spcPct val="100000"/>
              </a:lnSpc>
              <a:spcBef>
                <a:spcPts val="0"/>
              </a:spcBef>
              <a:spcAft>
                <a:spcPts val="0"/>
              </a:spcAft>
              <a:buSzPts val="1100"/>
              <a:buChar char="○"/>
              <a:defRPr sz="1100"/>
            </a:lvl5pPr>
            <a:lvl6pPr marL="2743200" lvl="5" indent="-298450" rtl="0">
              <a:lnSpc>
                <a:spcPct val="100000"/>
              </a:lnSpc>
              <a:spcBef>
                <a:spcPts val="0"/>
              </a:spcBef>
              <a:spcAft>
                <a:spcPts val="0"/>
              </a:spcAft>
              <a:buSzPts val="1100"/>
              <a:buChar char="■"/>
              <a:defRPr sz="1100"/>
            </a:lvl6pPr>
            <a:lvl7pPr marL="3200400" lvl="6" indent="-298450" rtl="0">
              <a:lnSpc>
                <a:spcPct val="100000"/>
              </a:lnSpc>
              <a:spcBef>
                <a:spcPts val="0"/>
              </a:spcBef>
              <a:spcAft>
                <a:spcPts val="0"/>
              </a:spcAft>
              <a:buSzPts val="1100"/>
              <a:buChar char="●"/>
              <a:defRPr sz="1100"/>
            </a:lvl7pPr>
            <a:lvl8pPr marL="3657600" lvl="7" indent="-298450" rtl="0">
              <a:lnSpc>
                <a:spcPct val="100000"/>
              </a:lnSpc>
              <a:spcBef>
                <a:spcPts val="0"/>
              </a:spcBef>
              <a:spcAft>
                <a:spcPts val="0"/>
              </a:spcAft>
              <a:buSzPts val="1100"/>
              <a:buChar char="○"/>
              <a:defRPr sz="1100"/>
            </a:lvl8pPr>
            <a:lvl9pPr marL="4114800" lvl="8" indent="-298450" rtl="0">
              <a:lnSpc>
                <a:spcPct val="100000"/>
              </a:lnSpc>
              <a:spcBef>
                <a:spcPts val="0"/>
              </a:spcBef>
              <a:spcAft>
                <a:spcPts val="0"/>
              </a:spcAft>
              <a:buSzPts val="1100"/>
              <a:buChar char="■"/>
              <a:defRPr sz="1100"/>
            </a:lvl9pPr>
          </a:lstStyle>
          <a:p>
            <a:endParaRPr/>
          </a:p>
        </p:txBody>
      </p:sp>
      <p:sp>
        <p:nvSpPr>
          <p:cNvPr id="123" name="Google Shape;123;p6"/>
          <p:cNvSpPr txBox="1">
            <a:spLocks noGrp="1"/>
          </p:cNvSpPr>
          <p:nvPr>
            <p:ph type="body" idx="33"/>
          </p:nvPr>
        </p:nvSpPr>
        <p:spPr>
          <a:xfrm>
            <a:off x="5323400" y="4496236"/>
            <a:ext cx="1471800" cy="151800"/>
          </a:xfrm>
          <a:prstGeom prst="rect">
            <a:avLst/>
          </a:prstGeom>
        </p:spPr>
        <p:txBody>
          <a:bodyPr spcFirstLastPara="1" wrap="square" lIns="0" tIns="0" rIns="0" bIns="0" anchor="t" anchorCtr="0">
            <a:normAutofit/>
          </a:bodyPr>
          <a:lstStyle>
            <a:lvl1pPr marL="457200" lvl="0" indent="-298450" algn="ctr" rtl="0">
              <a:lnSpc>
                <a:spcPct val="100000"/>
              </a:lnSpc>
              <a:spcBef>
                <a:spcPts val="0"/>
              </a:spcBef>
              <a:spcAft>
                <a:spcPts val="0"/>
              </a:spcAft>
              <a:buSzPts val="1100"/>
              <a:buChar char="●"/>
              <a:defRPr sz="1100" b="0"/>
            </a:lvl1pPr>
            <a:lvl2pPr marL="914400" lvl="1" indent="-298450" algn="ctr" rtl="0">
              <a:lnSpc>
                <a:spcPct val="100000"/>
              </a:lnSpc>
              <a:spcBef>
                <a:spcPts val="0"/>
              </a:spcBef>
              <a:spcAft>
                <a:spcPts val="0"/>
              </a:spcAft>
              <a:buSzPts val="1100"/>
              <a:buChar char="○"/>
              <a:defRPr sz="1100" b="0"/>
            </a:lvl2pPr>
            <a:lvl3pPr marL="1371600" lvl="2" indent="-298450" algn="ctr" rtl="0">
              <a:lnSpc>
                <a:spcPct val="100000"/>
              </a:lnSpc>
              <a:spcBef>
                <a:spcPts val="0"/>
              </a:spcBef>
              <a:spcAft>
                <a:spcPts val="0"/>
              </a:spcAft>
              <a:buSzPts val="1100"/>
              <a:buChar char="■"/>
              <a:defRPr sz="1100"/>
            </a:lvl3pPr>
            <a:lvl4pPr marL="1828800" lvl="3" indent="-298450" algn="ctr" rtl="0">
              <a:lnSpc>
                <a:spcPct val="100000"/>
              </a:lnSpc>
              <a:spcBef>
                <a:spcPts val="0"/>
              </a:spcBef>
              <a:spcAft>
                <a:spcPts val="0"/>
              </a:spcAft>
              <a:buSzPts val="1100"/>
              <a:buChar char="●"/>
              <a:defRPr sz="1100"/>
            </a:lvl4pPr>
            <a:lvl5pPr marL="2286000" lvl="4" indent="-298450" algn="ctr" rtl="0">
              <a:lnSpc>
                <a:spcPct val="100000"/>
              </a:lnSpc>
              <a:spcBef>
                <a:spcPts val="0"/>
              </a:spcBef>
              <a:spcAft>
                <a:spcPts val="0"/>
              </a:spcAft>
              <a:buSzPts val="1100"/>
              <a:buChar char="○"/>
              <a:defRPr sz="1100"/>
            </a:lvl5pPr>
            <a:lvl6pPr marL="2743200" lvl="5" indent="-298450" algn="ctr" rtl="0">
              <a:lnSpc>
                <a:spcPct val="100000"/>
              </a:lnSpc>
              <a:spcBef>
                <a:spcPts val="0"/>
              </a:spcBef>
              <a:spcAft>
                <a:spcPts val="0"/>
              </a:spcAft>
              <a:buSzPts val="1100"/>
              <a:buChar char="■"/>
              <a:defRPr sz="11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8450" algn="ctr" rtl="0">
              <a:lnSpc>
                <a:spcPct val="100000"/>
              </a:lnSpc>
              <a:spcBef>
                <a:spcPts val="0"/>
              </a:spcBef>
              <a:spcAft>
                <a:spcPts val="0"/>
              </a:spcAft>
              <a:buSzPts val="1100"/>
              <a:buChar char="■"/>
              <a:defRPr sz="1100"/>
            </a:lvl9pPr>
          </a:lstStyle>
          <a:p>
            <a:endParaRPr/>
          </a:p>
        </p:txBody>
      </p:sp>
      <p:grpSp>
        <p:nvGrpSpPr>
          <p:cNvPr id="124" name="Google Shape;124;p6"/>
          <p:cNvGrpSpPr/>
          <p:nvPr/>
        </p:nvGrpSpPr>
        <p:grpSpPr>
          <a:xfrm>
            <a:off x="0" y="4847150"/>
            <a:ext cx="3410100" cy="201600"/>
            <a:chOff x="0" y="4847150"/>
            <a:chExt cx="3410100" cy="201600"/>
          </a:xfrm>
        </p:grpSpPr>
        <p:grpSp>
          <p:nvGrpSpPr>
            <p:cNvPr id="125" name="Google Shape;125;p6"/>
            <p:cNvGrpSpPr/>
            <p:nvPr/>
          </p:nvGrpSpPr>
          <p:grpSpPr>
            <a:xfrm>
              <a:off x="0" y="4847150"/>
              <a:ext cx="3410100" cy="201600"/>
              <a:chOff x="0" y="4847150"/>
              <a:chExt cx="3410100" cy="201600"/>
            </a:xfrm>
          </p:grpSpPr>
          <p:sp>
            <p:nvSpPr>
              <p:cNvPr id="126" name="Google Shape;126;p6"/>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127" name="Google Shape;127;p6"/>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128" name="Google Shape;128;p6"/>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
        <p:nvSpPr>
          <p:cNvPr id="129" name="Google Shape;129;p6"/>
          <p:cNvSpPr txBox="1">
            <a:spLocks noGrp="1"/>
          </p:cNvSpPr>
          <p:nvPr>
            <p:ph type="sldNum" idx="12"/>
          </p:nvPr>
        </p:nvSpPr>
        <p:spPr>
          <a:xfrm>
            <a:off x="8326797" y="4751140"/>
            <a:ext cx="548700" cy="393600"/>
          </a:xfrm>
          <a:prstGeom prst="rect">
            <a:avLst/>
          </a:prstGeom>
          <a:noFill/>
          <a:ln>
            <a:noFill/>
          </a:ln>
        </p:spPr>
        <p:txBody>
          <a:bodyPr spcFirstLastPara="1" wrap="square" lIns="0" tIns="0" rIns="0" bIns="0" anchor="ctr" anchorCtr="0">
            <a:normAutofit/>
          </a:bodyPr>
          <a:lstStyle>
            <a:lvl1pPr lvl="0" algn="r" rtl="0">
              <a:buNone/>
              <a:defRPr sz="700" b="1">
                <a:solidFill>
                  <a:srgbClr val="25316A"/>
                </a:solidFill>
                <a:latin typeface="Verdana"/>
                <a:ea typeface="Verdana"/>
                <a:cs typeface="Verdana"/>
                <a:sym typeface="Verdana"/>
              </a:defRPr>
            </a:lvl1pPr>
            <a:lvl2pPr lvl="1" algn="r" rtl="0">
              <a:buNone/>
              <a:defRPr sz="700" b="1">
                <a:solidFill>
                  <a:srgbClr val="25316A"/>
                </a:solidFill>
                <a:latin typeface="Verdana"/>
                <a:ea typeface="Verdana"/>
                <a:cs typeface="Verdana"/>
                <a:sym typeface="Verdana"/>
              </a:defRPr>
            </a:lvl2pPr>
            <a:lvl3pPr lvl="2" algn="r" rtl="0">
              <a:buNone/>
              <a:defRPr sz="700" b="1">
                <a:solidFill>
                  <a:srgbClr val="25316A"/>
                </a:solidFill>
                <a:latin typeface="Verdana"/>
                <a:ea typeface="Verdana"/>
                <a:cs typeface="Verdana"/>
                <a:sym typeface="Verdana"/>
              </a:defRPr>
            </a:lvl3pPr>
            <a:lvl4pPr lvl="3" algn="r" rtl="0">
              <a:buNone/>
              <a:defRPr sz="700" b="1">
                <a:solidFill>
                  <a:srgbClr val="25316A"/>
                </a:solidFill>
                <a:latin typeface="Verdana"/>
                <a:ea typeface="Verdana"/>
                <a:cs typeface="Verdana"/>
                <a:sym typeface="Verdana"/>
              </a:defRPr>
            </a:lvl4pPr>
            <a:lvl5pPr lvl="4" algn="r" rtl="0">
              <a:buNone/>
              <a:defRPr sz="700" b="1">
                <a:solidFill>
                  <a:srgbClr val="25316A"/>
                </a:solidFill>
                <a:latin typeface="Verdana"/>
                <a:ea typeface="Verdana"/>
                <a:cs typeface="Verdana"/>
                <a:sym typeface="Verdana"/>
              </a:defRPr>
            </a:lvl5pPr>
            <a:lvl6pPr lvl="5" algn="r" rtl="0">
              <a:buNone/>
              <a:defRPr sz="700" b="1">
                <a:solidFill>
                  <a:srgbClr val="25316A"/>
                </a:solidFill>
                <a:latin typeface="Verdana"/>
                <a:ea typeface="Verdana"/>
                <a:cs typeface="Verdana"/>
                <a:sym typeface="Verdana"/>
              </a:defRPr>
            </a:lvl6pPr>
            <a:lvl7pPr lvl="6" algn="r" rtl="0">
              <a:buNone/>
              <a:defRPr sz="700" b="1">
                <a:solidFill>
                  <a:srgbClr val="25316A"/>
                </a:solidFill>
                <a:latin typeface="Verdana"/>
                <a:ea typeface="Verdana"/>
                <a:cs typeface="Verdana"/>
                <a:sym typeface="Verdana"/>
              </a:defRPr>
            </a:lvl7pPr>
            <a:lvl8pPr lvl="7" algn="r" rtl="0">
              <a:buNone/>
              <a:defRPr sz="700" b="1">
                <a:solidFill>
                  <a:srgbClr val="25316A"/>
                </a:solidFill>
                <a:latin typeface="Verdana"/>
                <a:ea typeface="Verdana"/>
                <a:cs typeface="Verdana"/>
                <a:sym typeface="Verdana"/>
              </a:defRPr>
            </a:lvl8pPr>
            <a:lvl9pPr lvl="8" algn="r" rtl="0">
              <a:buNone/>
              <a:defRPr sz="700" b="1">
                <a:solidFill>
                  <a:srgbClr val="25316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file Page - 1 Column text + 1 photo">
  <p:cSld name="TITLE_2_1_1_1">
    <p:bg>
      <p:bgPr>
        <a:solidFill>
          <a:schemeClr val="lt2"/>
        </a:solidFill>
        <a:effectLst/>
      </p:bgPr>
    </p:bg>
    <p:spTree>
      <p:nvGrpSpPr>
        <p:cNvPr id="1" name="Shape 130"/>
        <p:cNvGrpSpPr/>
        <p:nvPr/>
      </p:nvGrpSpPr>
      <p:grpSpPr>
        <a:xfrm>
          <a:off x="0" y="0"/>
          <a:ext cx="0" cy="0"/>
          <a:chOff x="0" y="0"/>
          <a:chExt cx="0" cy="0"/>
        </a:xfrm>
      </p:grpSpPr>
      <p:sp>
        <p:nvSpPr>
          <p:cNvPr id="131" name="Google Shape;131;p7"/>
          <p:cNvSpPr/>
          <p:nvPr/>
        </p:nvSpPr>
        <p:spPr>
          <a:xfrm>
            <a:off x="7825" y="0"/>
            <a:ext cx="9144000" cy="720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2" name="Google Shape;132;p7"/>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133" name="Google Shape;133;p7"/>
          <p:cNvSpPr txBox="1">
            <a:spLocks noGrp="1"/>
          </p:cNvSpPr>
          <p:nvPr>
            <p:ph type="title"/>
          </p:nvPr>
        </p:nvSpPr>
        <p:spPr>
          <a:xfrm>
            <a:off x="311700" y="219600"/>
            <a:ext cx="7703700" cy="2808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25316A"/>
              </a:buClr>
              <a:buSzPts val="1800"/>
              <a:buFont typeface="Verdana"/>
              <a:buNone/>
              <a:defRPr sz="1800" b="1">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4" name="Google Shape;134;p7"/>
          <p:cNvSpPr txBox="1">
            <a:spLocks noGrp="1"/>
          </p:cNvSpPr>
          <p:nvPr>
            <p:ph type="sldNum" idx="12"/>
          </p:nvPr>
        </p:nvSpPr>
        <p:spPr>
          <a:xfrm>
            <a:off x="8326797" y="4751140"/>
            <a:ext cx="548700" cy="393600"/>
          </a:xfrm>
          <a:prstGeom prst="rect">
            <a:avLst/>
          </a:prstGeom>
          <a:noFill/>
          <a:ln>
            <a:noFill/>
          </a:ln>
        </p:spPr>
        <p:txBody>
          <a:bodyPr spcFirstLastPara="1" wrap="square" lIns="0" tIns="0" rIns="0" bIns="0" anchor="ctr" anchorCtr="0">
            <a:normAutofit/>
          </a:bodyPr>
          <a:lstStyle>
            <a:lvl1pPr lvl="0" algn="r" rtl="0">
              <a:buNone/>
              <a:defRPr sz="700" b="1">
                <a:solidFill>
                  <a:srgbClr val="25316A"/>
                </a:solidFill>
                <a:latin typeface="Verdana"/>
                <a:ea typeface="Verdana"/>
                <a:cs typeface="Verdana"/>
                <a:sym typeface="Verdana"/>
              </a:defRPr>
            </a:lvl1pPr>
            <a:lvl2pPr lvl="1" algn="r" rtl="0">
              <a:buNone/>
              <a:defRPr sz="700" b="1">
                <a:solidFill>
                  <a:srgbClr val="25316A"/>
                </a:solidFill>
                <a:latin typeface="Verdana"/>
                <a:ea typeface="Verdana"/>
                <a:cs typeface="Verdana"/>
                <a:sym typeface="Verdana"/>
              </a:defRPr>
            </a:lvl2pPr>
            <a:lvl3pPr lvl="2" algn="r" rtl="0">
              <a:buNone/>
              <a:defRPr sz="700" b="1">
                <a:solidFill>
                  <a:srgbClr val="25316A"/>
                </a:solidFill>
                <a:latin typeface="Verdana"/>
                <a:ea typeface="Verdana"/>
                <a:cs typeface="Verdana"/>
                <a:sym typeface="Verdana"/>
              </a:defRPr>
            </a:lvl3pPr>
            <a:lvl4pPr lvl="3" algn="r" rtl="0">
              <a:buNone/>
              <a:defRPr sz="700" b="1">
                <a:solidFill>
                  <a:srgbClr val="25316A"/>
                </a:solidFill>
                <a:latin typeface="Verdana"/>
                <a:ea typeface="Verdana"/>
                <a:cs typeface="Verdana"/>
                <a:sym typeface="Verdana"/>
              </a:defRPr>
            </a:lvl4pPr>
            <a:lvl5pPr lvl="4" algn="r" rtl="0">
              <a:buNone/>
              <a:defRPr sz="700" b="1">
                <a:solidFill>
                  <a:srgbClr val="25316A"/>
                </a:solidFill>
                <a:latin typeface="Verdana"/>
                <a:ea typeface="Verdana"/>
                <a:cs typeface="Verdana"/>
                <a:sym typeface="Verdana"/>
              </a:defRPr>
            </a:lvl5pPr>
            <a:lvl6pPr lvl="5" algn="r" rtl="0">
              <a:buNone/>
              <a:defRPr sz="700" b="1">
                <a:solidFill>
                  <a:srgbClr val="25316A"/>
                </a:solidFill>
                <a:latin typeface="Verdana"/>
                <a:ea typeface="Verdana"/>
                <a:cs typeface="Verdana"/>
                <a:sym typeface="Verdana"/>
              </a:defRPr>
            </a:lvl6pPr>
            <a:lvl7pPr lvl="6" algn="r" rtl="0">
              <a:buNone/>
              <a:defRPr sz="700" b="1">
                <a:solidFill>
                  <a:srgbClr val="25316A"/>
                </a:solidFill>
                <a:latin typeface="Verdana"/>
                <a:ea typeface="Verdana"/>
                <a:cs typeface="Verdana"/>
                <a:sym typeface="Verdana"/>
              </a:defRPr>
            </a:lvl7pPr>
            <a:lvl8pPr lvl="7" algn="r" rtl="0">
              <a:buNone/>
              <a:defRPr sz="700" b="1">
                <a:solidFill>
                  <a:srgbClr val="25316A"/>
                </a:solidFill>
                <a:latin typeface="Verdana"/>
                <a:ea typeface="Verdana"/>
                <a:cs typeface="Verdana"/>
                <a:sym typeface="Verdana"/>
              </a:defRPr>
            </a:lvl8pPr>
            <a:lvl9pPr lvl="8" algn="r" rtl="0">
              <a:buNone/>
              <a:defRPr sz="700" b="1">
                <a:solidFill>
                  <a:srgbClr val="25316A"/>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7"/>
          <p:cNvSpPr>
            <a:spLocks noGrp="1"/>
          </p:cNvSpPr>
          <p:nvPr>
            <p:ph type="pic" idx="2"/>
          </p:nvPr>
        </p:nvSpPr>
        <p:spPr>
          <a:xfrm>
            <a:off x="332400" y="1032475"/>
            <a:ext cx="3240000" cy="3240000"/>
          </a:xfrm>
          <a:prstGeom prst="ellipse">
            <a:avLst/>
          </a:prstGeom>
          <a:noFill/>
          <a:ln>
            <a:noFill/>
          </a:ln>
        </p:spPr>
      </p:sp>
      <p:sp>
        <p:nvSpPr>
          <p:cNvPr id="136" name="Google Shape;136;p7"/>
          <p:cNvSpPr txBox="1">
            <a:spLocks noGrp="1"/>
          </p:cNvSpPr>
          <p:nvPr>
            <p:ph type="body" idx="1"/>
          </p:nvPr>
        </p:nvSpPr>
        <p:spPr>
          <a:xfrm>
            <a:off x="4022700" y="2317150"/>
            <a:ext cx="4425300" cy="828300"/>
          </a:xfrm>
          <a:prstGeom prst="rect">
            <a:avLst/>
          </a:prstGeom>
        </p:spPr>
        <p:txBody>
          <a:bodyPr spcFirstLastPara="1" wrap="square" lIns="0" tIns="0" rIns="0" bIns="0" anchor="t" anchorCtr="0">
            <a:normAutofit/>
          </a:bodyPr>
          <a:lstStyle>
            <a:lvl1pPr marL="457200" lvl="0" indent="-317500" rtl="0">
              <a:lnSpc>
                <a:spcPct val="100000"/>
              </a:lnSpc>
              <a:spcBef>
                <a:spcPts val="0"/>
              </a:spcBef>
              <a:spcAft>
                <a:spcPts val="0"/>
              </a:spcAft>
              <a:buSzPts val="1400"/>
              <a:buChar char="●"/>
              <a:defRPr sz="1400" b="0"/>
            </a:lvl1pPr>
            <a:lvl2pPr marL="914400" lvl="1" indent="-317500" rtl="0">
              <a:lnSpc>
                <a:spcPct val="100000"/>
              </a:lnSpc>
              <a:spcBef>
                <a:spcPts val="0"/>
              </a:spcBef>
              <a:spcAft>
                <a:spcPts val="0"/>
              </a:spcAft>
              <a:buSzPts val="1400"/>
              <a:buChar char="○"/>
              <a:defRPr sz="1400" b="0"/>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37" name="Google Shape;137;p7"/>
          <p:cNvSpPr txBox="1">
            <a:spLocks noGrp="1"/>
          </p:cNvSpPr>
          <p:nvPr>
            <p:ph type="title" idx="3"/>
          </p:nvPr>
        </p:nvSpPr>
        <p:spPr>
          <a:xfrm>
            <a:off x="4022700" y="1910100"/>
            <a:ext cx="4425300" cy="2808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25316A"/>
              </a:buClr>
              <a:buSzPts val="2000"/>
              <a:buFont typeface="Verdana"/>
              <a:buNone/>
              <a:defRPr sz="2000" b="1">
                <a:solidFill>
                  <a:srgbClr val="25316A"/>
                </a:solidFill>
                <a:latin typeface="Verdana"/>
                <a:ea typeface="Verdana"/>
                <a:cs typeface="Verdana"/>
                <a:sym typeface="Verdana"/>
              </a:defRPr>
            </a:lvl1pPr>
            <a:lvl2pPr lvl="1" rtl="0">
              <a:spcBef>
                <a:spcPts val="0"/>
              </a:spcBef>
              <a:spcAft>
                <a:spcPts val="0"/>
              </a:spcAft>
              <a:buClr>
                <a:schemeClr val="dk1"/>
              </a:buClr>
              <a:buSzPts val="2600"/>
              <a:buNone/>
              <a:defRPr sz="2600">
                <a:solidFill>
                  <a:schemeClr val="dk1"/>
                </a:solidFill>
              </a:defRPr>
            </a:lvl2pPr>
            <a:lvl3pPr lvl="2" rtl="0">
              <a:spcBef>
                <a:spcPts val="0"/>
              </a:spcBef>
              <a:spcAft>
                <a:spcPts val="0"/>
              </a:spcAft>
              <a:buClr>
                <a:schemeClr val="dk1"/>
              </a:buClr>
              <a:buSzPts val="2600"/>
              <a:buNone/>
              <a:defRPr sz="2600">
                <a:solidFill>
                  <a:schemeClr val="dk1"/>
                </a:solidFill>
              </a:defRPr>
            </a:lvl3pPr>
            <a:lvl4pPr lvl="3" rtl="0">
              <a:spcBef>
                <a:spcPts val="0"/>
              </a:spcBef>
              <a:spcAft>
                <a:spcPts val="0"/>
              </a:spcAft>
              <a:buClr>
                <a:schemeClr val="dk1"/>
              </a:buClr>
              <a:buSzPts val="2600"/>
              <a:buNone/>
              <a:defRPr sz="2600">
                <a:solidFill>
                  <a:schemeClr val="dk1"/>
                </a:solidFill>
              </a:defRPr>
            </a:lvl4pPr>
            <a:lvl5pPr lvl="4" rtl="0">
              <a:spcBef>
                <a:spcPts val="0"/>
              </a:spcBef>
              <a:spcAft>
                <a:spcPts val="0"/>
              </a:spcAft>
              <a:buClr>
                <a:schemeClr val="dk1"/>
              </a:buClr>
              <a:buSzPts val="2600"/>
              <a:buNone/>
              <a:defRPr sz="2600">
                <a:solidFill>
                  <a:schemeClr val="dk1"/>
                </a:solidFill>
              </a:defRPr>
            </a:lvl5pPr>
            <a:lvl6pPr lvl="5" rtl="0">
              <a:spcBef>
                <a:spcPts val="0"/>
              </a:spcBef>
              <a:spcAft>
                <a:spcPts val="0"/>
              </a:spcAft>
              <a:buClr>
                <a:schemeClr val="dk1"/>
              </a:buClr>
              <a:buSzPts val="2600"/>
              <a:buNone/>
              <a:defRPr sz="2600">
                <a:solidFill>
                  <a:schemeClr val="dk1"/>
                </a:solidFill>
              </a:defRPr>
            </a:lvl6pPr>
            <a:lvl7pPr lvl="6" rtl="0">
              <a:spcBef>
                <a:spcPts val="0"/>
              </a:spcBef>
              <a:spcAft>
                <a:spcPts val="0"/>
              </a:spcAft>
              <a:buClr>
                <a:schemeClr val="dk1"/>
              </a:buClr>
              <a:buSzPts val="2600"/>
              <a:buNone/>
              <a:defRPr sz="2600">
                <a:solidFill>
                  <a:schemeClr val="dk1"/>
                </a:solidFill>
              </a:defRPr>
            </a:lvl7pPr>
            <a:lvl8pPr lvl="7" rtl="0">
              <a:spcBef>
                <a:spcPts val="0"/>
              </a:spcBef>
              <a:spcAft>
                <a:spcPts val="0"/>
              </a:spcAft>
              <a:buClr>
                <a:schemeClr val="dk1"/>
              </a:buClr>
              <a:buSzPts val="2600"/>
              <a:buNone/>
              <a:defRPr sz="2600">
                <a:solidFill>
                  <a:schemeClr val="dk1"/>
                </a:solidFill>
              </a:defRPr>
            </a:lvl8pPr>
            <a:lvl9pPr lvl="8" rtl="0">
              <a:spcBef>
                <a:spcPts val="0"/>
              </a:spcBef>
              <a:spcAft>
                <a:spcPts val="0"/>
              </a:spcAft>
              <a:buClr>
                <a:schemeClr val="dk1"/>
              </a:buClr>
              <a:buSzPts val="2600"/>
              <a:buNone/>
              <a:defRPr sz="2600">
                <a:solidFill>
                  <a:schemeClr val="dk1"/>
                </a:solidFill>
              </a:defRPr>
            </a:lvl9pPr>
          </a:lstStyle>
          <a:p>
            <a:endParaRPr/>
          </a:p>
        </p:txBody>
      </p:sp>
      <p:sp>
        <p:nvSpPr>
          <p:cNvPr id="138" name="Google Shape;138;p7"/>
          <p:cNvSpPr txBox="1">
            <a:spLocks noGrp="1"/>
          </p:cNvSpPr>
          <p:nvPr>
            <p:ph type="body" idx="4"/>
          </p:nvPr>
        </p:nvSpPr>
        <p:spPr>
          <a:xfrm>
            <a:off x="4466409" y="4319850"/>
            <a:ext cx="4304100" cy="251700"/>
          </a:xfrm>
          <a:prstGeom prst="rect">
            <a:avLst/>
          </a:prstGeom>
        </p:spPr>
        <p:txBody>
          <a:bodyPr spcFirstLastPara="1" wrap="square" lIns="0" tIns="0" rIns="0" bIns="0" anchor="t" anchorCtr="0">
            <a:normAutofit/>
          </a:bodyPr>
          <a:lstStyle>
            <a:lvl1pPr marL="457200" lvl="0" indent="-317500" rtl="0">
              <a:lnSpc>
                <a:spcPct val="100000"/>
              </a:lnSpc>
              <a:spcBef>
                <a:spcPts val="0"/>
              </a:spcBef>
              <a:spcAft>
                <a:spcPts val="0"/>
              </a:spcAft>
              <a:buClr>
                <a:srgbClr val="F26738"/>
              </a:buClr>
              <a:buSzPts val="1400"/>
              <a:buChar char="●"/>
              <a:defRPr sz="1400" b="0">
                <a:solidFill>
                  <a:srgbClr val="F26738"/>
                </a:solidFill>
              </a:defRPr>
            </a:lvl1pPr>
            <a:lvl2pPr marL="914400" lvl="1" indent="-317500" rtl="0">
              <a:lnSpc>
                <a:spcPct val="100000"/>
              </a:lnSpc>
              <a:spcBef>
                <a:spcPts val="0"/>
              </a:spcBef>
              <a:spcAft>
                <a:spcPts val="0"/>
              </a:spcAft>
              <a:buClr>
                <a:srgbClr val="F26738"/>
              </a:buClr>
              <a:buSzPts val="1400"/>
              <a:buChar char="○"/>
              <a:defRPr sz="1400" b="0">
                <a:solidFill>
                  <a:srgbClr val="F26738"/>
                </a:solidFill>
              </a:defRPr>
            </a:lvl2pPr>
            <a:lvl3pPr marL="1371600" lvl="2" indent="-317500" rtl="0">
              <a:lnSpc>
                <a:spcPct val="100000"/>
              </a:lnSpc>
              <a:spcBef>
                <a:spcPts val="0"/>
              </a:spcBef>
              <a:spcAft>
                <a:spcPts val="0"/>
              </a:spcAft>
              <a:buClr>
                <a:srgbClr val="F26738"/>
              </a:buClr>
              <a:buSzPts val="1400"/>
              <a:buChar char="■"/>
              <a:defRPr>
                <a:solidFill>
                  <a:srgbClr val="F26738"/>
                </a:solidFill>
              </a:defRPr>
            </a:lvl3pPr>
            <a:lvl4pPr marL="1828800" lvl="3" indent="-317500" rtl="0">
              <a:lnSpc>
                <a:spcPct val="100000"/>
              </a:lnSpc>
              <a:spcBef>
                <a:spcPts val="0"/>
              </a:spcBef>
              <a:spcAft>
                <a:spcPts val="0"/>
              </a:spcAft>
              <a:buClr>
                <a:srgbClr val="F26738"/>
              </a:buClr>
              <a:buSzPts val="1400"/>
              <a:buChar char="●"/>
              <a:defRPr>
                <a:solidFill>
                  <a:srgbClr val="F26738"/>
                </a:solidFill>
              </a:defRPr>
            </a:lvl4pPr>
            <a:lvl5pPr marL="2286000" lvl="4" indent="-317500" rtl="0">
              <a:lnSpc>
                <a:spcPct val="100000"/>
              </a:lnSpc>
              <a:spcBef>
                <a:spcPts val="0"/>
              </a:spcBef>
              <a:spcAft>
                <a:spcPts val="0"/>
              </a:spcAft>
              <a:buClr>
                <a:srgbClr val="F26738"/>
              </a:buClr>
              <a:buSzPts val="1400"/>
              <a:buChar char="○"/>
              <a:defRPr>
                <a:solidFill>
                  <a:srgbClr val="F26738"/>
                </a:solidFill>
              </a:defRPr>
            </a:lvl5pPr>
            <a:lvl6pPr marL="2743200" lvl="5" indent="-317500" rtl="0">
              <a:lnSpc>
                <a:spcPct val="100000"/>
              </a:lnSpc>
              <a:spcBef>
                <a:spcPts val="0"/>
              </a:spcBef>
              <a:spcAft>
                <a:spcPts val="0"/>
              </a:spcAft>
              <a:buClr>
                <a:srgbClr val="F26738"/>
              </a:buClr>
              <a:buSzPts val="1400"/>
              <a:buChar char="■"/>
              <a:defRPr>
                <a:solidFill>
                  <a:srgbClr val="F26738"/>
                </a:solidFill>
              </a:defRPr>
            </a:lvl6pPr>
            <a:lvl7pPr marL="3200400" lvl="6" indent="-317500" rtl="0">
              <a:lnSpc>
                <a:spcPct val="100000"/>
              </a:lnSpc>
              <a:spcBef>
                <a:spcPts val="0"/>
              </a:spcBef>
              <a:spcAft>
                <a:spcPts val="0"/>
              </a:spcAft>
              <a:buClr>
                <a:srgbClr val="F26738"/>
              </a:buClr>
              <a:buSzPts val="1400"/>
              <a:buChar char="●"/>
              <a:defRPr>
                <a:solidFill>
                  <a:srgbClr val="F26738"/>
                </a:solidFill>
              </a:defRPr>
            </a:lvl7pPr>
            <a:lvl8pPr marL="3657600" lvl="7" indent="-317500" rtl="0">
              <a:lnSpc>
                <a:spcPct val="100000"/>
              </a:lnSpc>
              <a:spcBef>
                <a:spcPts val="0"/>
              </a:spcBef>
              <a:spcAft>
                <a:spcPts val="0"/>
              </a:spcAft>
              <a:buClr>
                <a:srgbClr val="F26738"/>
              </a:buClr>
              <a:buSzPts val="1400"/>
              <a:buChar char="○"/>
              <a:defRPr>
                <a:solidFill>
                  <a:srgbClr val="F26738"/>
                </a:solidFill>
              </a:defRPr>
            </a:lvl8pPr>
            <a:lvl9pPr marL="4114800" lvl="8" indent="-317500" rtl="0">
              <a:lnSpc>
                <a:spcPct val="100000"/>
              </a:lnSpc>
              <a:spcBef>
                <a:spcPts val="0"/>
              </a:spcBef>
              <a:spcAft>
                <a:spcPts val="0"/>
              </a:spcAft>
              <a:buClr>
                <a:srgbClr val="F26738"/>
              </a:buClr>
              <a:buSzPts val="1400"/>
              <a:buChar char="■"/>
              <a:defRPr>
                <a:solidFill>
                  <a:srgbClr val="F26738"/>
                </a:solidFill>
              </a:defRPr>
            </a:lvl9pPr>
          </a:lstStyle>
          <a:p>
            <a:endParaRPr/>
          </a:p>
        </p:txBody>
      </p:sp>
      <p:grpSp>
        <p:nvGrpSpPr>
          <p:cNvPr id="139" name="Google Shape;139;p7"/>
          <p:cNvGrpSpPr/>
          <p:nvPr/>
        </p:nvGrpSpPr>
        <p:grpSpPr>
          <a:xfrm>
            <a:off x="0" y="4847150"/>
            <a:ext cx="3410100" cy="201600"/>
            <a:chOff x="0" y="4847150"/>
            <a:chExt cx="3410100" cy="201600"/>
          </a:xfrm>
        </p:grpSpPr>
        <p:grpSp>
          <p:nvGrpSpPr>
            <p:cNvPr id="140" name="Google Shape;140;p7"/>
            <p:cNvGrpSpPr/>
            <p:nvPr/>
          </p:nvGrpSpPr>
          <p:grpSpPr>
            <a:xfrm>
              <a:off x="0" y="4847150"/>
              <a:ext cx="3410100" cy="201600"/>
              <a:chOff x="0" y="4847150"/>
              <a:chExt cx="3410100" cy="201600"/>
            </a:xfrm>
          </p:grpSpPr>
          <p:sp>
            <p:nvSpPr>
              <p:cNvPr id="141" name="Google Shape;141;p7"/>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142" name="Google Shape;142;p7"/>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143" name="Google Shape;143;p7"/>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Page">
  <p:cSld name="TITLE_2_1_1_1_1">
    <p:bg>
      <p:bgPr>
        <a:solidFill>
          <a:schemeClr val="lt2"/>
        </a:solidFill>
        <a:effectLst/>
      </p:bgPr>
    </p:bg>
    <p:spTree>
      <p:nvGrpSpPr>
        <p:cNvPr id="1" name="Shape 144"/>
        <p:cNvGrpSpPr/>
        <p:nvPr/>
      </p:nvGrpSpPr>
      <p:grpSpPr>
        <a:xfrm>
          <a:off x="0" y="0"/>
          <a:ext cx="0" cy="0"/>
          <a:chOff x="0" y="0"/>
          <a:chExt cx="0" cy="0"/>
        </a:xfrm>
      </p:grpSpPr>
      <p:pic>
        <p:nvPicPr>
          <p:cNvPr id="145" name="Google Shape;145;p8"/>
          <p:cNvPicPr preferRelativeResize="0"/>
          <p:nvPr/>
        </p:nvPicPr>
        <p:blipFill rotWithShape="1">
          <a:blip r:embed="rId2">
            <a:alphaModFix/>
          </a:blip>
          <a:srcRect t="179" b="169"/>
          <a:stretch/>
        </p:blipFill>
        <p:spPr>
          <a:xfrm>
            <a:off x="-32375" y="25"/>
            <a:ext cx="9176376" cy="5143500"/>
          </a:xfrm>
          <a:prstGeom prst="rect">
            <a:avLst/>
          </a:prstGeom>
          <a:noFill/>
          <a:ln>
            <a:noFill/>
          </a:ln>
        </p:spPr>
      </p:pic>
      <p:pic>
        <p:nvPicPr>
          <p:cNvPr id="146" name="Google Shape;146;p8"/>
          <p:cNvPicPr preferRelativeResize="0"/>
          <p:nvPr/>
        </p:nvPicPr>
        <p:blipFill>
          <a:blip r:embed="rId3">
            <a:alphaModFix/>
          </a:blip>
          <a:stretch>
            <a:fillRect/>
          </a:stretch>
        </p:blipFill>
        <p:spPr>
          <a:xfrm>
            <a:off x="435075" y="481925"/>
            <a:ext cx="2494949" cy="6040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Divider">
  <p:cSld name="TITLE_2_1_1_1_1_2">
    <p:bg>
      <p:bgPr>
        <a:solidFill>
          <a:schemeClr val="lt2"/>
        </a:solidFill>
        <a:effectLst/>
      </p:bgPr>
    </p:bg>
    <p:spTree>
      <p:nvGrpSpPr>
        <p:cNvPr id="1" name="Shape 147"/>
        <p:cNvGrpSpPr/>
        <p:nvPr/>
      </p:nvGrpSpPr>
      <p:grpSpPr>
        <a:xfrm>
          <a:off x="0" y="0"/>
          <a:ext cx="0" cy="0"/>
          <a:chOff x="0" y="0"/>
          <a:chExt cx="0" cy="0"/>
        </a:xfrm>
      </p:grpSpPr>
      <p:pic>
        <p:nvPicPr>
          <p:cNvPr id="148" name="Google Shape;148;p9"/>
          <p:cNvPicPr preferRelativeResize="0"/>
          <p:nvPr/>
        </p:nvPicPr>
        <p:blipFill rotWithShape="1">
          <a:blip r:embed="rId2">
            <a:alphaModFix/>
          </a:blip>
          <a:srcRect t="179" b="169"/>
          <a:stretch/>
        </p:blipFill>
        <p:spPr>
          <a:xfrm>
            <a:off x="-32375" y="25"/>
            <a:ext cx="9176376" cy="5143500"/>
          </a:xfrm>
          <a:prstGeom prst="rect">
            <a:avLst/>
          </a:prstGeom>
          <a:noFill/>
          <a:ln>
            <a:noFill/>
          </a:ln>
        </p:spPr>
      </p:pic>
      <p:pic>
        <p:nvPicPr>
          <p:cNvPr id="149" name="Google Shape;149;p9"/>
          <p:cNvPicPr preferRelativeResize="0"/>
          <p:nvPr/>
        </p:nvPicPr>
        <p:blipFill rotWithShape="1">
          <a:blip r:embed="rId3">
            <a:alphaModFix/>
          </a:blip>
          <a:srcRect/>
          <a:stretch/>
        </p:blipFill>
        <p:spPr>
          <a:xfrm>
            <a:off x="8433650" y="245960"/>
            <a:ext cx="426720" cy="4267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ITLE_2_1_1_1_1_1">
    <p:bg>
      <p:bgPr>
        <a:solidFill>
          <a:schemeClr val="lt2"/>
        </a:solidFill>
        <a:effectLst/>
      </p:bgPr>
    </p:bg>
    <p:spTree>
      <p:nvGrpSpPr>
        <p:cNvPr id="1" name="Shape 150"/>
        <p:cNvGrpSpPr/>
        <p:nvPr/>
      </p:nvGrpSpPr>
      <p:grpSpPr>
        <a:xfrm>
          <a:off x="0" y="0"/>
          <a:ext cx="0" cy="0"/>
          <a:chOff x="0" y="0"/>
          <a:chExt cx="0" cy="0"/>
        </a:xfrm>
      </p:grpSpPr>
      <p:pic>
        <p:nvPicPr>
          <p:cNvPr id="151" name="Google Shape;151;p10"/>
          <p:cNvPicPr preferRelativeResize="0"/>
          <p:nvPr/>
        </p:nvPicPr>
        <p:blipFill rotWithShape="1">
          <a:blip r:embed="rId2">
            <a:alphaModFix/>
          </a:blip>
          <a:srcRect t="179" b="169"/>
          <a:stretch/>
        </p:blipFill>
        <p:spPr>
          <a:xfrm>
            <a:off x="-16187" y="0"/>
            <a:ext cx="9176376" cy="5143500"/>
          </a:xfrm>
          <a:prstGeom prst="rect">
            <a:avLst/>
          </a:prstGeom>
          <a:noFill/>
          <a:ln>
            <a:noFill/>
          </a:ln>
        </p:spPr>
      </p:pic>
      <p:sp>
        <p:nvSpPr>
          <p:cNvPr id="152" name="Google Shape;152;p10"/>
          <p:cNvSpPr txBox="1">
            <a:spLocks noGrp="1"/>
          </p:cNvSpPr>
          <p:nvPr>
            <p:ph type="title"/>
          </p:nvPr>
        </p:nvSpPr>
        <p:spPr>
          <a:xfrm>
            <a:off x="311700" y="219600"/>
            <a:ext cx="7703700" cy="2808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pic>
        <p:nvPicPr>
          <p:cNvPr id="153" name="Google Shape;153;p10"/>
          <p:cNvPicPr preferRelativeResize="0"/>
          <p:nvPr/>
        </p:nvPicPr>
        <p:blipFill rotWithShape="1">
          <a:blip r:embed="rId3">
            <a:alphaModFix/>
          </a:blip>
          <a:srcRect/>
          <a:stretch/>
        </p:blipFill>
        <p:spPr>
          <a:xfrm>
            <a:off x="8433650" y="245960"/>
            <a:ext cx="426720" cy="426720"/>
          </a:xfrm>
          <a:prstGeom prst="rect">
            <a:avLst/>
          </a:prstGeom>
          <a:noFill/>
          <a:ln>
            <a:noFill/>
          </a:ln>
        </p:spPr>
      </p:pic>
      <p:grpSp>
        <p:nvGrpSpPr>
          <p:cNvPr id="154" name="Google Shape;154;p10"/>
          <p:cNvGrpSpPr/>
          <p:nvPr/>
        </p:nvGrpSpPr>
        <p:grpSpPr>
          <a:xfrm>
            <a:off x="0" y="4847150"/>
            <a:ext cx="3410100" cy="201600"/>
            <a:chOff x="0" y="4847150"/>
            <a:chExt cx="3410100" cy="201600"/>
          </a:xfrm>
        </p:grpSpPr>
        <p:grpSp>
          <p:nvGrpSpPr>
            <p:cNvPr id="155" name="Google Shape;155;p10"/>
            <p:cNvGrpSpPr/>
            <p:nvPr/>
          </p:nvGrpSpPr>
          <p:grpSpPr>
            <a:xfrm>
              <a:off x="0" y="4847150"/>
              <a:ext cx="3410100" cy="201600"/>
              <a:chOff x="0" y="4847150"/>
              <a:chExt cx="3410100" cy="201600"/>
            </a:xfrm>
          </p:grpSpPr>
          <p:sp>
            <p:nvSpPr>
              <p:cNvPr id="156" name="Google Shape;156;p10"/>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157" name="Google Shape;157;p10"/>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158" name="Google Shape;158;p10"/>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339752"/>
            <a:ext cx="4884600" cy="2486400"/>
          </a:xfrm>
          <a:prstGeom prst="rect">
            <a:avLst/>
          </a:prstGeom>
          <a:noFill/>
          <a:ln>
            <a:noFill/>
          </a:ln>
        </p:spPr>
        <p:txBody>
          <a:bodyPr spcFirstLastPara="1" wrap="square" lIns="91425" tIns="91425" rIns="91425" bIns="91425" anchor="t" anchorCtr="0">
            <a:normAutofit/>
          </a:bodyPr>
          <a:lstStyle>
            <a:lvl1pPr marL="457200" lvl="0" indent="-342900">
              <a:lnSpc>
                <a:spcPct val="100000"/>
              </a:lnSpc>
              <a:spcBef>
                <a:spcPts val="0"/>
              </a:spcBef>
              <a:spcAft>
                <a:spcPts val="0"/>
              </a:spcAft>
              <a:buClr>
                <a:srgbClr val="25316A"/>
              </a:buClr>
              <a:buSzPts val="1800"/>
              <a:buFont typeface="Verdana"/>
              <a:buChar char="●"/>
              <a:defRPr sz="1800" b="1">
                <a:solidFill>
                  <a:srgbClr val="25316A"/>
                </a:solidFill>
                <a:latin typeface="Verdana"/>
                <a:ea typeface="Verdana"/>
                <a:cs typeface="Verdana"/>
                <a:sym typeface="Verdana"/>
              </a:defRPr>
            </a:lvl1pPr>
            <a:lvl2pPr marL="914400" lvl="1" indent="-330200">
              <a:lnSpc>
                <a:spcPct val="100000"/>
              </a:lnSpc>
              <a:spcBef>
                <a:spcPts val="0"/>
              </a:spcBef>
              <a:spcAft>
                <a:spcPts val="0"/>
              </a:spcAft>
              <a:buClr>
                <a:srgbClr val="25316A"/>
              </a:buClr>
              <a:buSzPts val="1600"/>
              <a:buFont typeface="Verdana"/>
              <a:buChar char="○"/>
              <a:defRPr sz="1600" b="1">
                <a:solidFill>
                  <a:srgbClr val="25316A"/>
                </a:solidFill>
                <a:latin typeface="Verdana"/>
                <a:ea typeface="Verdana"/>
                <a:cs typeface="Verdana"/>
                <a:sym typeface="Verdana"/>
              </a:defRPr>
            </a:lvl2pPr>
            <a:lvl3pPr marL="1371600" lvl="2" indent="-3175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3pPr>
            <a:lvl4pPr marL="1828800" lvl="3" indent="-3175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4pPr>
            <a:lvl5pPr marL="2286000" lvl="4" indent="-3175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5pPr>
            <a:lvl6pPr marL="2743200" lvl="5" indent="-3175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6pPr>
            <a:lvl7pPr marL="3200400" lvl="6" indent="-3175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7pPr>
            <a:lvl8pPr marL="3657600" lvl="7" indent="-3175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8pPr>
            <a:lvl9pPr marL="4114800" lvl="8" indent="-3175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9pPr>
          </a:lstStyle>
          <a:p>
            <a:endParaRPr/>
          </a:p>
        </p:txBody>
      </p:sp>
      <p:grpSp>
        <p:nvGrpSpPr>
          <p:cNvPr id="7" name="Google Shape;7;p1"/>
          <p:cNvGrpSpPr/>
          <p:nvPr/>
        </p:nvGrpSpPr>
        <p:grpSpPr>
          <a:xfrm>
            <a:off x="0" y="4847150"/>
            <a:ext cx="3410100" cy="201600"/>
            <a:chOff x="0" y="4847150"/>
            <a:chExt cx="3410100" cy="201600"/>
          </a:xfrm>
        </p:grpSpPr>
        <p:grpSp>
          <p:nvGrpSpPr>
            <p:cNvPr id="8" name="Google Shape;8;p1"/>
            <p:cNvGrpSpPr/>
            <p:nvPr/>
          </p:nvGrpSpPr>
          <p:grpSpPr>
            <a:xfrm>
              <a:off x="0" y="4847150"/>
              <a:ext cx="3410100" cy="201600"/>
              <a:chOff x="0" y="4847150"/>
              <a:chExt cx="3410100" cy="201600"/>
            </a:xfrm>
          </p:grpSpPr>
          <p:sp>
            <p:nvSpPr>
              <p:cNvPr id="9" name="Google Shape;9;p1"/>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sp>
            <p:nvSpPr>
              <p:cNvPr id="10" name="Google Shape;10;p1"/>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grpSp>
        <p:sp>
          <p:nvSpPr>
            <p:cNvPr id="11" name="Google Shape;11;p1"/>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mailto:rpki@ripe.net" TargetMode="External"/><Relationship Id="rId5" Type="http://schemas.openxmlformats.org/officeDocument/2006/relationships/hyperlink" Target="mailto:rstagni@ripe.net"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p:nvPr/>
        </p:nvSpPr>
        <p:spPr>
          <a:xfrm>
            <a:off x="3706900" y="1950762"/>
            <a:ext cx="4338000" cy="708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300" b="1">
                <a:solidFill>
                  <a:schemeClr val="lt1"/>
                </a:solidFill>
                <a:latin typeface="Verdana"/>
                <a:ea typeface="Verdana"/>
                <a:cs typeface="Verdana"/>
                <a:sym typeface="Verdana"/>
              </a:rPr>
              <a:t>RPKI Deployment Levels</a:t>
            </a:r>
            <a:endParaRPr sz="2300" b="1">
              <a:solidFill>
                <a:schemeClr val="lt1"/>
              </a:solidFill>
              <a:latin typeface="Verdana"/>
              <a:ea typeface="Verdana"/>
              <a:cs typeface="Verdana"/>
              <a:sym typeface="Verdana"/>
            </a:endParaRPr>
          </a:p>
          <a:p>
            <a:pPr marL="0" lvl="0" indent="0" algn="l" rtl="0">
              <a:spcBef>
                <a:spcPts val="0"/>
              </a:spcBef>
              <a:spcAft>
                <a:spcPts val="0"/>
              </a:spcAft>
              <a:buNone/>
            </a:pPr>
            <a:r>
              <a:rPr lang="en-GB" sz="2300" b="1">
                <a:solidFill>
                  <a:schemeClr val="lt1"/>
                </a:solidFill>
                <a:latin typeface="Verdana"/>
                <a:ea typeface="Verdana"/>
                <a:cs typeface="Verdana"/>
                <a:sym typeface="Verdana"/>
              </a:rPr>
              <a:t>in Romania</a:t>
            </a:r>
            <a:endParaRPr sz="2300" b="1">
              <a:solidFill>
                <a:schemeClr val="lt1"/>
              </a:solidFill>
              <a:latin typeface="Verdana"/>
              <a:ea typeface="Verdana"/>
              <a:cs typeface="Verdana"/>
              <a:sym typeface="Verdana"/>
            </a:endParaRPr>
          </a:p>
        </p:txBody>
      </p:sp>
      <p:sp>
        <p:nvSpPr>
          <p:cNvPr id="187" name="Google Shape;187;p14"/>
          <p:cNvSpPr txBox="1"/>
          <p:nvPr/>
        </p:nvSpPr>
        <p:spPr>
          <a:xfrm>
            <a:off x="3706900" y="3432962"/>
            <a:ext cx="34566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a:solidFill>
                  <a:schemeClr val="lt1"/>
                </a:solidFill>
                <a:latin typeface="Verdana"/>
                <a:ea typeface="Verdana"/>
                <a:cs typeface="Verdana"/>
                <a:sym typeface="Verdana"/>
              </a:rPr>
              <a:t>The Role of ROAs and ROV</a:t>
            </a:r>
            <a:endParaRPr sz="1800">
              <a:solidFill>
                <a:schemeClr val="lt1"/>
              </a:solidFill>
              <a:latin typeface="Verdana"/>
              <a:ea typeface="Verdana"/>
              <a:cs typeface="Verdana"/>
              <a:sym typeface="Verdana"/>
            </a:endParaRPr>
          </a:p>
        </p:txBody>
      </p:sp>
      <p:cxnSp>
        <p:nvCxnSpPr>
          <p:cNvPr id="188" name="Google Shape;188;p14"/>
          <p:cNvCxnSpPr/>
          <p:nvPr/>
        </p:nvCxnSpPr>
        <p:spPr>
          <a:xfrm>
            <a:off x="3744650" y="3189632"/>
            <a:ext cx="3745500" cy="0"/>
          </a:xfrm>
          <a:prstGeom prst="straightConnector1">
            <a:avLst/>
          </a:prstGeom>
          <a:noFill/>
          <a:ln w="9525" cap="flat" cmpd="sng">
            <a:solidFill>
              <a:schemeClr val="lt1"/>
            </a:solidFill>
            <a:prstDash val="solid"/>
            <a:round/>
            <a:headEnd type="none" w="med" len="med"/>
            <a:tailEnd type="none" w="med" len="med"/>
          </a:ln>
        </p:spPr>
      </p:cxnSp>
      <p:sp>
        <p:nvSpPr>
          <p:cNvPr id="189" name="Google Shape;189;p14"/>
          <p:cNvSpPr txBox="1"/>
          <p:nvPr/>
        </p:nvSpPr>
        <p:spPr>
          <a:xfrm>
            <a:off x="3706900" y="4678125"/>
            <a:ext cx="40080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800" b="1">
                <a:solidFill>
                  <a:schemeClr val="lt1"/>
                </a:solidFill>
                <a:latin typeface="Verdana"/>
                <a:ea typeface="Verdana"/>
                <a:cs typeface="Verdana"/>
                <a:sym typeface="Verdana"/>
              </a:rPr>
              <a:t>Riccardo Stagni | RIPE NCC | IMD Romania | </a:t>
            </a:r>
            <a:r>
              <a:rPr lang="en-GB" sz="800">
                <a:solidFill>
                  <a:schemeClr val="lt1"/>
                </a:solidFill>
                <a:latin typeface="Verdana"/>
                <a:ea typeface="Verdana"/>
                <a:cs typeface="Verdana"/>
                <a:sym typeface="Verdana"/>
              </a:rPr>
              <a:t>1 October 2024</a:t>
            </a:r>
            <a:endParaRPr sz="800" b="1">
              <a:solidFill>
                <a:schemeClr val="lt1"/>
              </a:solidFill>
              <a:latin typeface="Verdana"/>
              <a:ea typeface="Verdana"/>
              <a:cs typeface="Verdana"/>
              <a:sym typeface="Verdana"/>
            </a:endParaRPr>
          </a:p>
          <a:p>
            <a:pPr marL="0" lvl="0" indent="0" algn="l" rtl="0">
              <a:spcBef>
                <a:spcPts val="0"/>
              </a:spcBef>
              <a:spcAft>
                <a:spcPts val="0"/>
              </a:spcAft>
              <a:buNone/>
            </a:pPr>
            <a:endParaRPr sz="800" b="1">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3"/>
          <p:cNvPicPr preferRelativeResize="0"/>
          <p:nvPr/>
        </p:nvPicPr>
        <p:blipFill>
          <a:blip r:embed="rId3">
            <a:alphaModFix/>
          </a:blip>
          <a:stretch>
            <a:fillRect/>
          </a:stretch>
        </p:blipFill>
        <p:spPr>
          <a:xfrm>
            <a:off x="0" y="0"/>
            <a:ext cx="9144000" cy="4809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4"/>
          <p:cNvPicPr preferRelativeResize="0"/>
          <p:nvPr/>
        </p:nvPicPr>
        <p:blipFill>
          <a:blip r:embed="rId3">
            <a:alphaModFix/>
          </a:blip>
          <a:stretch>
            <a:fillRect/>
          </a:stretch>
        </p:blipFill>
        <p:spPr>
          <a:xfrm>
            <a:off x="0" y="0"/>
            <a:ext cx="8602133"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p:nvPr/>
        </p:nvSpPr>
        <p:spPr>
          <a:xfrm>
            <a:off x="759050" y="3009687"/>
            <a:ext cx="4338000" cy="1046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3400" b="1">
                <a:solidFill>
                  <a:schemeClr val="lt1"/>
                </a:solidFill>
                <a:latin typeface="Verdana"/>
                <a:ea typeface="Verdana"/>
                <a:cs typeface="Verdana"/>
                <a:sym typeface="Verdana"/>
              </a:rPr>
              <a:t>Route Origin Validation</a:t>
            </a:r>
            <a:endParaRPr sz="3400" b="1">
              <a:solidFill>
                <a:schemeClr val="lt1"/>
              </a:solidFill>
              <a:latin typeface="Verdana"/>
              <a:ea typeface="Verdana"/>
              <a:cs typeface="Verdana"/>
              <a:sym typeface="Verdana"/>
            </a:endParaRPr>
          </a:p>
        </p:txBody>
      </p:sp>
      <p:cxnSp>
        <p:nvCxnSpPr>
          <p:cNvPr id="253" name="Google Shape;253;p25"/>
          <p:cNvCxnSpPr/>
          <p:nvPr/>
        </p:nvCxnSpPr>
        <p:spPr>
          <a:xfrm>
            <a:off x="796800" y="4248557"/>
            <a:ext cx="64155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6"/>
          <p:cNvSpPr txBox="1">
            <a:spLocks noGrp="1"/>
          </p:cNvSpPr>
          <p:nvPr>
            <p:ph type="sldNum" idx="12"/>
          </p:nvPr>
        </p:nvSpPr>
        <p:spPr>
          <a:xfrm>
            <a:off x="8326797" y="4751140"/>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13</a:t>
            </a:fld>
            <a:endParaRPr/>
          </a:p>
        </p:txBody>
      </p:sp>
      <p:sp>
        <p:nvSpPr>
          <p:cNvPr id="259" name="Google Shape;259;p26"/>
          <p:cNvSpPr txBox="1">
            <a:spLocks noGrp="1"/>
          </p:cNvSpPr>
          <p:nvPr>
            <p:ph type="body" idx="2"/>
          </p:nvPr>
        </p:nvSpPr>
        <p:spPr>
          <a:xfrm>
            <a:off x="311700" y="1447800"/>
            <a:ext cx="8491800" cy="30999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Char char="●"/>
            </a:pPr>
            <a:r>
              <a:rPr lang="en-GB"/>
              <a:t>We use RoVISTA to analyse deployment of ROV across the region:</a:t>
            </a:r>
            <a:endParaRPr/>
          </a:p>
          <a:p>
            <a:pPr marL="914400" lvl="1" indent="-317500" algn="l" rtl="0">
              <a:lnSpc>
                <a:spcPct val="115000"/>
              </a:lnSpc>
              <a:spcBef>
                <a:spcPts val="0"/>
              </a:spcBef>
              <a:spcAft>
                <a:spcPts val="0"/>
              </a:spcAft>
              <a:buSzPts val="1400"/>
              <a:buChar char="○"/>
            </a:pPr>
            <a:r>
              <a:rPr lang="en-GB"/>
              <a:t>Scores are based on the number of RPKI-invalid prefixes that an AS can reach</a:t>
            </a:r>
            <a:endParaRPr/>
          </a:p>
          <a:p>
            <a:pPr marL="914400" lvl="1" indent="-317500" algn="l" rtl="0">
              <a:lnSpc>
                <a:spcPct val="115000"/>
              </a:lnSpc>
              <a:spcBef>
                <a:spcPts val="0"/>
              </a:spcBef>
              <a:spcAft>
                <a:spcPts val="0"/>
              </a:spcAft>
              <a:buSzPts val="1400"/>
              <a:buChar char="○"/>
            </a:pPr>
            <a:r>
              <a:rPr lang="en-GB"/>
              <a:t>We used a different and more inclusive approach: we consider an AS to be doing ROV if there is any trace of ROV deployment (in the AS itself or its upstreams)</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Collateral benefit (when the upstreams do ROV)</a:t>
            </a:r>
            <a:endParaRPr/>
          </a:p>
          <a:p>
            <a:pPr marL="914400" lvl="1" indent="-317500" algn="l" rtl="0">
              <a:lnSpc>
                <a:spcPct val="115000"/>
              </a:lnSpc>
              <a:spcBef>
                <a:spcPts val="0"/>
              </a:spcBef>
              <a:spcAft>
                <a:spcPts val="0"/>
              </a:spcAft>
              <a:buSzPts val="1400"/>
              <a:buChar char="○"/>
            </a:pPr>
            <a:r>
              <a:rPr lang="en-GB"/>
              <a:t>The ROV impact is assessed from the perspective of network centrality</a:t>
            </a:r>
            <a:endParaRPr/>
          </a:p>
          <a:p>
            <a:pPr marL="914400" lvl="1" indent="-317500" algn="l" rtl="0">
              <a:lnSpc>
                <a:spcPct val="115000"/>
              </a:lnSpc>
              <a:spcBef>
                <a:spcPts val="0"/>
              </a:spcBef>
              <a:spcAft>
                <a:spcPts val="0"/>
              </a:spcAft>
              <a:buSzPts val="1400"/>
              <a:buChar char="○"/>
            </a:pPr>
            <a:r>
              <a:rPr lang="en-GB"/>
              <a:t>AS Hegemony metric measures the centrality of ASes within a country</a:t>
            </a:r>
            <a:endParaRPr/>
          </a:p>
          <a:p>
            <a:pPr marL="914400" lvl="1" indent="-317500" algn="l" rtl="0">
              <a:lnSpc>
                <a:spcPct val="115000"/>
              </a:lnSpc>
              <a:spcBef>
                <a:spcPts val="0"/>
              </a:spcBef>
              <a:spcAft>
                <a:spcPts val="0"/>
              </a:spcAft>
              <a:buSzPts val="1400"/>
              <a:buChar char="○"/>
            </a:pPr>
            <a:r>
              <a:rPr lang="en-GB"/>
              <a:t>Which are the most common transit networks to a local AS?</a:t>
            </a:r>
            <a:endParaRPr/>
          </a:p>
          <a:p>
            <a:pPr marL="914400" lvl="1" indent="-317500" algn="l" rtl="0">
              <a:lnSpc>
                <a:spcPct val="115000"/>
              </a:lnSpc>
              <a:spcBef>
                <a:spcPts val="0"/>
              </a:spcBef>
              <a:spcAft>
                <a:spcPts val="0"/>
              </a:spcAft>
              <a:buSzPts val="1400"/>
              <a:buChar char="○"/>
            </a:pPr>
            <a:r>
              <a:rPr lang="en-GB"/>
              <a:t>And how much does this specific AS relies on these transit networks?</a:t>
            </a:r>
            <a:endParaRPr/>
          </a:p>
          <a:p>
            <a:pPr marL="914400" lvl="1" indent="-317500" algn="l" rtl="0">
              <a:lnSpc>
                <a:spcPct val="115000"/>
              </a:lnSpc>
              <a:spcBef>
                <a:spcPts val="0"/>
              </a:spcBef>
              <a:spcAft>
                <a:spcPts val="0"/>
              </a:spcAft>
              <a:buSzPts val="1400"/>
              <a:buChar char="○"/>
            </a:pPr>
            <a:r>
              <a:rPr lang="en-GB"/>
              <a:t>Provides the fraction of paths crossing a given node (based on BGP data)</a:t>
            </a:r>
            <a:endParaRPr/>
          </a:p>
          <a:p>
            <a:pPr marL="0" lvl="0" indent="0" algn="l" rtl="0">
              <a:lnSpc>
                <a:spcPct val="115000"/>
              </a:lnSpc>
              <a:spcBef>
                <a:spcPts val="0"/>
              </a:spcBef>
              <a:spcAft>
                <a:spcPts val="0"/>
              </a:spcAft>
              <a:buNone/>
            </a:pPr>
            <a:endParaRPr/>
          </a:p>
        </p:txBody>
      </p:sp>
      <p:sp>
        <p:nvSpPr>
          <p:cNvPr id="260" name="Google Shape;260;p26"/>
          <p:cNvSpPr txBox="1">
            <a:spLocks noGrp="1"/>
          </p:cNvSpPr>
          <p:nvPr>
            <p:ph type="title"/>
          </p:nvPr>
        </p:nvSpPr>
        <p:spPr>
          <a:xfrm>
            <a:off x="311700" y="219600"/>
            <a:ext cx="7703700" cy="28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Measuring ROV</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7"/>
          <p:cNvPicPr preferRelativeResize="0"/>
          <p:nvPr/>
        </p:nvPicPr>
        <p:blipFill>
          <a:blip r:embed="rId3">
            <a:alphaModFix/>
          </a:blip>
          <a:stretch>
            <a:fillRect/>
          </a:stretch>
        </p:blipFill>
        <p:spPr>
          <a:xfrm>
            <a:off x="601075" y="0"/>
            <a:ext cx="860213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69"/>
        <p:cNvGrpSpPr/>
        <p:nvPr/>
      </p:nvGrpSpPr>
      <p:grpSpPr>
        <a:xfrm>
          <a:off x="0" y="0"/>
          <a:ext cx="0" cy="0"/>
          <a:chOff x="0" y="0"/>
          <a:chExt cx="0" cy="0"/>
        </a:xfrm>
      </p:grpSpPr>
      <p:pic>
        <p:nvPicPr>
          <p:cNvPr id="270" name="Google Shape;270;p28"/>
          <p:cNvPicPr preferRelativeResize="0"/>
          <p:nvPr/>
        </p:nvPicPr>
        <p:blipFill>
          <a:blip r:embed="rId3">
            <a:alphaModFix/>
          </a:blip>
          <a:stretch>
            <a:fillRect/>
          </a:stretch>
        </p:blipFill>
        <p:spPr>
          <a:xfrm>
            <a:off x="125250" y="0"/>
            <a:ext cx="8602133"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9"/>
          <p:cNvPicPr preferRelativeResize="0"/>
          <p:nvPr/>
        </p:nvPicPr>
        <p:blipFill>
          <a:blip r:embed="rId3">
            <a:alphaModFix/>
          </a:blip>
          <a:stretch>
            <a:fillRect/>
          </a:stretch>
        </p:blipFill>
        <p:spPr>
          <a:xfrm>
            <a:off x="4673850" y="1081700"/>
            <a:ext cx="4470150" cy="2980100"/>
          </a:xfrm>
          <a:prstGeom prst="rect">
            <a:avLst/>
          </a:prstGeom>
          <a:noFill/>
          <a:ln>
            <a:noFill/>
          </a:ln>
        </p:spPr>
      </p:pic>
      <p:pic>
        <p:nvPicPr>
          <p:cNvPr id="276" name="Google Shape;276;p29"/>
          <p:cNvPicPr preferRelativeResize="0"/>
          <p:nvPr/>
        </p:nvPicPr>
        <p:blipFill>
          <a:blip r:embed="rId4">
            <a:alphaModFix/>
          </a:blip>
          <a:stretch>
            <a:fillRect/>
          </a:stretch>
        </p:blipFill>
        <p:spPr>
          <a:xfrm>
            <a:off x="0" y="1081700"/>
            <a:ext cx="4470150" cy="2980100"/>
          </a:xfrm>
          <a:prstGeom prst="rect">
            <a:avLst/>
          </a:prstGeom>
          <a:noFill/>
          <a:ln>
            <a:noFill/>
          </a:ln>
        </p:spPr>
      </p:pic>
      <p:sp>
        <p:nvSpPr>
          <p:cNvPr id="277" name="Google Shape;277;p29"/>
          <p:cNvSpPr txBox="1">
            <a:spLocks noGrp="1"/>
          </p:cNvSpPr>
          <p:nvPr>
            <p:ph type="title"/>
          </p:nvPr>
        </p:nvSpPr>
        <p:spPr>
          <a:xfrm>
            <a:off x="311700" y="219600"/>
            <a:ext cx="7703700" cy="277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GB"/>
              <a:t>ROV Romania compared to the World</a:t>
            </a:r>
            <a:endParaRPr/>
          </a:p>
        </p:txBody>
      </p:sp>
      <p:sp>
        <p:nvSpPr>
          <p:cNvPr id="278" name="Google Shape;278;p29"/>
          <p:cNvSpPr txBox="1">
            <a:spLocks noGrp="1"/>
          </p:cNvSpPr>
          <p:nvPr>
            <p:ph type="sldNum" idx="12"/>
          </p:nvPr>
        </p:nvSpPr>
        <p:spPr>
          <a:xfrm>
            <a:off x="8326797" y="4751140"/>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0"/>
          <p:cNvSpPr txBox="1"/>
          <p:nvPr/>
        </p:nvSpPr>
        <p:spPr>
          <a:xfrm>
            <a:off x="759050" y="3009687"/>
            <a:ext cx="4338000" cy="1046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3400" b="1">
                <a:solidFill>
                  <a:schemeClr val="lt1"/>
                </a:solidFill>
                <a:latin typeface="Verdana"/>
                <a:ea typeface="Verdana"/>
                <a:cs typeface="Verdana"/>
                <a:sym typeface="Verdana"/>
              </a:rPr>
              <a:t>Wrapping Up</a:t>
            </a:r>
            <a:endParaRPr sz="3400" b="1">
              <a:solidFill>
                <a:schemeClr val="lt1"/>
              </a:solidFill>
              <a:latin typeface="Verdana"/>
              <a:ea typeface="Verdana"/>
              <a:cs typeface="Verdana"/>
              <a:sym typeface="Verdana"/>
            </a:endParaRPr>
          </a:p>
        </p:txBody>
      </p:sp>
      <p:cxnSp>
        <p:nvCxnSpPr>
          <p:cNvPr id="284" name="Google Shape;284;p30"/>
          <p:cNvCxnSpPr/>
          <p:nvPr/>
        </p:nvCxnSpPr>
        <p:spPr>
          <a:xfrm>
            <a:off x="796800" y="4248557"/>
            <a:ext cx="64155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1"/>
          <p:cNvSpPr txBox="1">
            <a:spLocks noGrp="1"/>
          </p:cNvSpPr>
          <p:nvPr>
            <p:ph type="title"/>
          </p:nvPr>
        </p:nvSpPr>
        <p:spPr>
          <a:xfrm>
            <a:off x="311700" y="219600"/>
            <a:ext cx="7703700" cy="277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GB"/>
              <a:t>Conclusion</a:t>
            </a:r>
            <a:endParaRPr/>
          </a:p>
        </p:txBody>
      </p:sp>
      <p:sp>
        <p:nvSpPr>
          <p:cNvPr id="290" name="Google Shape;290;p31"/>
          <p:cNvSpPr txBox="1">
            <a:spLocks noGrp="1"/>
          </p:cNvSpPr>
          <p:nvPr>
            <p:ph type="sldNum" idx="12"/>
          </p:nvPr>
        </p:nvSpPr>
        <p:spPr>
          <a:xfrm>
            <a:off x="8326797" y="4751140"/>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18</a:t>
            </a:fld>
            <a:endParaRPr/>
          </a:p>
        </p:txBody>
      </p:sp>
      <p:sp>
        <p:nvSpPr>
          <p:cNvPr id="291" name="Google Shape;291;p31"/>
          <p:cNvSpPr txBox="1">
            <a:spLocks noGrp="1"/>
          </p:cNvSpPr>
          <p:nvPr>
            <p:ph type="body" idx="2"/>
          </p:nvPr>
        </p:nvSpPr>
        <p:spPr>
          <a:xfrm>
            <a:off x="311700" y="1447800"/>
            <a:ext cx="8491800" cy="3099900"/>
          </a:xfrm>
          <a:prstGeom prst="rect">
            <a:avLst/>
          </a:prstGeom>
        </p:spPr>
        <p:txBody>
          <a:bodyPr spcFirstLastPara="1" wrap="square" lIns="0" tIns="0" rIns="0" bIns="0" anchor="t" anchorCtr="0">
            <a:normAutofit/>
          </a:bodyPr>
          <a:lstStyle/>
          <a:p>
            <a:pPr marL="457200" lvl="0" indent="-317500" algn="l" rtl="0">
              <a:lnSpc>
                <a:spcPct val="115000"/>
              </a:lnSpc>
              <a:spcBef>
                <a:spcPts val="0"/>
              </a:spcBef>
              <a:spcAft>
                <a:spcPts val="0"/>
              </a:spcAft>
              <a:buSzPts val="1400"/>
              <a:buChar char="●"/>
            </a:pPr>
            <a:r>
              <a:rPr lang="en-GB"/>
              <a:t>Does it work?</a:t>
            </a:r>
            <a:endParaRPr/>
          </a:p>
          <a:p>
            <a:pPr marL="914400" lvl="1" indent="-317500" algn="l" rtl="0">
              <a:lnSpc>
                <a:spcPct val="115000"/>
              </a:lnSpc>
              <a:spcBef>
                <a:spcPts val="0"/>
              </a:spcBef>
              <a:spcAft>
                <a:spcPts val="0"/>
              </a:spcAft>
              <a:buSzPts val="1400"/>
              <a:buChar char="○"/>
            </a:pPr>
            <a:r>
              <a:rPr lang="en-GB"/>
              <a:t>Yes</a:t>
            </a:r>
            <a:endParaRPr/>
          </a:p>
          <a:p>
            <a:pPr marL="0" lvl="0" indent="0" algn="l" rtl="0">
              <a:lnSpc>
                <a:spcPct val="115000"/>
              </a:lnSpc>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sldNum" idx="12"/>
          </p:nvPr>
        </p:nvSpPr>
        <p:spPr>
          <a:xfrm>
            <a:off x="8326797" y="4751140"/>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19</a:t>
            </a:fld>
            <a:endParaRPr/>
          </a:p>
        </p:txBody>
      </p:sp>
      <p:sp>
        <p:nvSpPr>
          <p:cNvPr id="297" name="Google Shape;297;p32"/>
          <p:cNvSpPr txBox="1">
            <a:spLocks noGrp="1"/>
          </p:cNvSpPr>
          <p:nvPr>
            <p:ph type="body" idx="2"/>
          </p:nvPr>
        </p:nvSpPr>
        <p:spPr>
          <a:xfrm>
            <a:off x="311700" y="1447800"/>
            <a:ext cx="8491800" cy="30999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Char char="●"/>
            </a:pPr>
            <a:r>
              <a:rPr lang="en-GB"/>
              <a:t>Growing recognition of RPKI importance at government level:</a:t>
            </a:r>
            <a:endParaRPr/>
          </a:p>
          <a:p>
            <a:pPr marL="914400" lvl="1" indent="-317500" algn="l" rtl="0">
              <a:lnSpc>
                <a:spcPct val="115000"/>
              </a:lnSpc>
              <a:spcBef>
                <a:spcPts val="0"/>
              </a:spcBef>
              <a:spcAft>
                <a:spcPts val="0"/>
              </a:spcAft>
              <a:buSzPts val="1400"/>
              <a:buChar char="○"/>
            </a:pPr>
            <a:r>
              <a:rPr lang="en-GB"/>
              <a:t>White House roadmap advocating RPKI as mature solution for BGP vulnerabilities</a:t>
            </a:r>
            <a:endParaRPr/>
          </a:p>
          <a:p>
            <a:pPr marL="914400" lvl="1" indent="-317500" algn="l" rtl="0">
              <a:lnSpc>
                <a:spcPct val="115000"/>
              </a:lnSpc>
              <a:spcBef>
                <a:spcPts val="0"/>
              </a:spcBef>
              <a:spcAft>
                <a:spcPts val="0"/>
              </a:spcAft>
              <a:buSzPts val="1400"/>
              <a:buChar char="○"/>
            </a:pPr>
            <a:r>
              <a:rPr lang="en-GB"/>
              <a:t>US government aims to have 60% of advertised IP space under ARIN RSA by end of 2024, explicitly paving the way to ROAs for federal networks</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Regulatory bodies taking action:</a:t>
            </a:r>
            <a:endParaRPr/>
          </a:p>
          <a:p>
            <a:pPr marL="914400" lvl="1" indent="-317500" algn="l" rtl="0">
              <a:lnSpc>
                <a:spcPct val="115000"/>
              </a:lnSpc>
              <a:spcBef>
                <a:spcPts val="0"/>
              </a:spcBef>
              <a:spcAft>
                <a:spcPts val="0"/>
              </a:spcAft>
              <a:buSzPts val="1400"/>
              <a:buChar char="○"/>
            </a:pPr>
            <a:r>
              <a:rPr lang="en-GB"/>
              <a:t>FCC (in US), proposing annual BGP security risk management plans for ISPs</a:t>
            </a:r>
            <a:endParaRPr/>
          </a:p>
          <a:p>
            <a:pPr marL="914400" lvl="1" indent="-317500" algn="l" rtl="0">
              <a:lnSpc>
                <a:spcPct val="115000"/>
              </a:lnSpc>
              <a:spcBef>
                <a:spcPts val="0"/>
              </a:spcBef>
              <a:spcAft>
                <a:spcPts val="0"/>
              </a:spcAft>
              <a:buSzPts val="1400"/>
              <a:buChar char="○"/>
            </a:pPr>
            <a:r>
              <a:rPr lang="en-GB"/>
              <a:t>Forum Standaardisatie (in NL), “comply or explain” by the end of 2024 for all governmental entities, both ROAs and ROV</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Implications for Romania:</a:t>
            </a:r>
            <a:endParaRPr/>
          </a:p>
          <a:p>
            <a:pPr marL="914400" lvl="1" indent="-317500" algn="l" rtl="0">
              <a:lnSpc>
                <a:spcPct val="115000"/>
              </a:lnSpc>
              <a:spcBef>
                <a:spcPts val="0"/>
              </a:spcBef>
              <a:spcAft>
                <a:spcPts val="0"/>
              </a:spcAft>
              <a:buSzPts val="1400"/>
              <a:buChar char="○"/>
            </a:pPr>
            <a:r>
              <a:rPr lang="en-GB"/>
              <a:t>Opportunity for operators and policymakers to enhance routing security </a:t>
            </a:r>
            <a:endParaRPr/>
          </a:p>
          <a:p>
            <a:pPr marL="914400" lvl="1" indent="-317500" algn="l" rtl="0">
              <a:lnSpc>
                <a:spcPct val="115000"/>
              </a:lnSpc>
              <a:spcBef>
                <a:spcPts val="0"/>
              </a:spcBef>
              <a:spcAft>
                <a:spcPts val="0"/>
              </a:spcAft>
              <a:buSzPts val="1400"/>
              <a:buChar char="○"/>
            </a:pPr>
            <a:r>
              <a:rPr lang="en-GB"/>
              <a:t>Potential to establish guidelines and timelines for RPKI adoption</a:t>
            </a:r>
            <a:endParaRPr/>
          </a:p>
          <a:p>
            <a:pPr marL="0" lvl="0" indent="0" algn="l" rtl="0">
              <a:lnSpc>
                <a:spcPct val="115000"/>
              </a:lnSpc>
              <a:spcBef>
                <a:spcPts val="0"/>
              </a:spcBef>
              <a:spcAft>
                <a:spcPts val="0"/>
              </a:spcAft>
              <a:buNone/>
            </a:pPr>
            <a:endParaRPr/>
          </a:p>
        </p:txBody>
      </p:sp>
      <p:sp>
        <p:nvSpPr>
          <p:cNvPr id="298" name="Google Shape;298;p32"/>
          <p:cNvSpPr txBox="1">
            <a:spLocks noGrp="1"/>
          </p:cNvSpPr>
          <p:nvPr>
            <p:ph type="title"/>
          </p:nvPr>
        </p:nvSpPr>
        <p:spPr>
          <a:xfrm>
            <a:off x="311700" y="219600"/>
            <a:ext cx="7703700" cy="28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Conclusion – RPKI Adoption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p:nvPr/>
        </p:nvSpPr>
        <p:spPr>
          <a:xfrm>
            <a:off x="759050" y="3009687"/>
            <a:ext cx="4338000" cy="1046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3400" b="1">
                <a:solidFill>
                  <a:schemeClr val="lt1"/>
                </a:solidFill>
                <a:latin typeface="Verdana"/>
                <a:ea typeface="Verdana"/>
                <a:cs typeface="Verdana"/>
                <a:sym typeface="Verdana"/>
              </a:rPr>
              <a:t>Routing Security </a:t>
            </a:r>
            <a:endParaRPr sz="3400" b="1">
              <a:solidFill>
                <a:schemeClr val="lt1"/>
              </a:solidFill>
              <a:latin typeface="Verdana"/>
              <a:ea typeface="Verdana"/>
              <a:cs typeface="Verdana"/>
              <a:sym typeface="Verdana"/>
            </a:endParaRPr>
          </a:p>
        </p:txBody>
      </p:sp>
      <p:cxnSp>
        <p:nvCxnSpPr>
          <p:cNvPr id="195" name="Google Shape;195;p15"/>
          <p:cNvCxnSpPr/>
          <p:nvPr/>
        </p:nvCxnSpPr>
        <p:spPr>
          <a:xfrm>
            <a:off x="796800" y="4248557"/>
            <a:ext cx="64155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sldNum" idx="12"/>
          </p:nvPr>
        </p:nvSpPr>
        <p:spPr>
          <a:xfrm>
            <a:off x="8326797" y="4751140"/>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20</a:t>
            </a:fld>
            <a:endParaRPr/>
          </a:p>
        </p:txBody>
      </p:sp>
      <p:sp>
        <p:nvSpPr>
          <p:cNvPr id="304" name="Google Shape;304;p33"/>
          <p:cNvSpPr txBox="1">
            <a:spLocks noGrp="1"/>
          </p:cNvSpPr>
          <p:nvPr>
            <p:ph type="body" idx="2"/>
          </p:nvPr>
        </p:nvSpPr>
        <p:spPr>
          <a:xfrm>
            <a:off x="311700" y="1447800"/>
            <a:ext cx="8491800" cy="30999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Char char="●"/>
            </a:pPr>
            <a:r>
              <a:rPr lang="en-GB"/>
              <a:t>Use of IPv6 in Romania:</a:t>
            </a:r>
            <a:endParaRPr/>
          </a:p>
          <a:p>
            <a:pPr marL="914400" lvl="1" indent="-317500" algn="l" rtl="0">
              <a:lnSpc>
                <a:spcPct val="115000"/>
              </a:lnSpc>
              <a:spcBef>
                <a:spcPts val="0"/>
              </a:spcBef>
              <a:spcAft>
                <a:spcPts val="0"/>
              </a:spcAft>
              <a:buSzPts val="1400"/>
              <a:buChar char="○"/>
            </a:pPr>
            <a:r>
              <a:rPr lang="en-GB"/>
              <a:t>https://stats.labs.apnic.net/ipv6/RO</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Need for policy initiatives and infrastructure investments:</a:t>
            </a:r>
            <a:endParaRPr/>
          </a:p>
          <a:p>
            <a:pPr marL="914400" lvl="1" indent="-317500" algn="l" rtl="0">
              <a:lnSpc>
                <a:spcPct val="115000"/>
              </a:lnSpc>
              <a:spcBef>
                <a:spcPts val="0"/>
              </a:spcBef>
              <a:spcAft>
                <a:spcPts val="0"/>
              </a:spcAft>
              <a:buSzPts val="1400"/>
              <a:buChar char="○"/>
            </a:pPr>
            <a:r>
              <a:rPr lang="en-GB"/>
              <a:t>Increased awareness and education is crucial </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Learning Resources </a:t>
            </a:r>
            <a:endParaRPr/>
          </a:p>
          <a:p>
            <a:pPr marL="914400" lvl="1" indent="-317500" algn="l" rtl="0">
              <a:lnSpc>
                <a:spcPct val="115000"/>
              </a:lnSpc>
              <a:spcBef>
                <a:spcPts val="0"/>
              </a:spcBef>
              <a:spcAft>
                <a:spcPts val="0"/>
              </a:spcAft>
              <a:buSzPts val="1400"/>
              <a:buChar char="○"/>
            </a:pPr>
            <a:r>
              <a:rPr lang="en-GB"/>
              <a:t>RIPE NCC courses :)</a:t>
            </a:r>
            <a:endParaRPr/>
          </a:p>
          <a:p>
            <a:pPr marL="914400" lvl="1" indent="-317500" algn="l" rtl="0">
              <a:lnSpc>
                <a:spcPct val="115000"/>
              </a:lnSpc>
              <a:spcBef>
                <a:spcPts val="0"/>
              </a:spcBef>
              <a:spcAft>
                <a:spcPts val="0"/>
              </a:spcAft>
              <a:buSzPts val="1400"/>
              <a:buChar char="○"/>
            </a:pPr>
            <a:r>
              <a:rPr lang="en-GB"/>
              <a:t>IPv6 Fundamentals Training Course</a:t>
            </a:r>
            <a:endParaRPr/>
          </a:p>
          <a:p>
            <a:pPr marL="914400" lvl="1" indent="-317500" algn="l" rtl="0">
              <a:lnSpc>
                <a:spcPct val="115000"/>
              </a:lnSpc>
              <a:spcBef>
                <a:spcPts val="0"/>
              </a:spcBef>
              <a:spcAft>
                <a:spcPts val="0"/>
              </a:spcAft>
              <a:buSzPts val="1400"/>
              <a:buChar char="○"/>
            </a:pPr>
            <a:r>
              <a:rPr lang="en-GB"/>
              <a:t>https://learning.ripe.net/w/courses/3-ipv6-fundamentals-training-course</a:t>
            </a:r>
            <a:endParaRPr/>
          </a:p>
          <a:p>
            <a:pPr marL="914400" lvl="1" indent="-317500" algn="l" rtl="0">
              <a:lnSpc>
                <a:spcPct val="115000"/>
              </a:lnSpc>
              <a:spcBef>
                <a:spcPts val="0"/>
              </a:spcBef>
              <a:spcAft>
                <a:spcPts val="0"/>
              </a:spcAft>
              <a:buSzPts val="1400"/>
              <a:buChar char="○"/>
            </a:pPr>
            <a:r>
              <a:rPr lang="en-GB"/>
              <a:t>(for RIPE NCC members only, here, in a couple of days!)</a:t>
            </a:r>
            <a:endParaRPr/>
          </a:p>
        </p:txBody>
      </p:sp>
      <p:sp>
        <p:nvSpPr>
          <p:cNvPr id="305" name="Google Shape;305;p33"/>
          <p:cNvSpPr txBox="1">
            <a:spLocks noGrp="1"/>
          </p:cNvSpPr>
          <p:nvPr>
            <p:ph type="title"/>
          </p:nvPr>
        </p:nvSpPr>
        <p:spPr>
          <a:xfrm>
            <a:off x="311700" y="219600"/>
            <a:ext cx="7703700" cy="28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Conclusion – IPv6 Adoption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34"/>
          <p:cNvPicPr preferRelativeResize="0"/>
          <p:nvPr/>
        </p:nvPicPr>
        <p:blipFill rotWithShape="1">
          <a:blip r:embed="rId3">
            <a:alphaModFix/>
          </a:blip>
          <a:srcRect t="179" b="169"/>
          <a:stretch/>
        </p:blipFill>
        <p:spPr>
          <a:xfrm>
            <a:off x="-16187" y="0"/>
            <a:ext cx="9176376" cy="5143500"/>
          </a:xfrm>
          <a:prstGeom prst="rect">
            <a:avLst/>
          </a:prstGeom>
          <a:noFill/>
          <a:ln>
            <a:noFill/>
          </a:ln>
        </p:spPr>
      </p:pic>
      <p:pic>
        <p:nvPicPr>
          <p:cNvPr id="311" name="Google Shape;311;p34"/>
          <p:cNvPicPr preferRelativeResize="0"/>
          <p:nvPr/>
        </p:nvPicPr>
        <p:blipFill rotWithShape="1">
          <a:blip r:embed="rId4">
            <a:alphaModFix/>
          </a:blip>
          <a:srcRect/>
          <a:stretch/>
        </p:blipFill>
        <p:spPr>
          <a:xfrm>
            <a:off x="8433650" y="245960"/>
            <a:ext cx="426720" cy="426720"/>
          </a:xfrm>
          <a:prstGeom prst="rect">
            <a:avLst/>
          </a:prstGeom>
          <a:noFill/>
          <a:ln>
            <a:noFill/>
          </a:ln>
        </p:spPr>
      </p:pic>
      <p:sp>
        <p:nvSpPr>
          <p:cNvPr id="312" name="Google Shape;312;p34"/>
          <p:cNvSpPr txBox="1"/>
          <p:nvPr/>
        </p:nvSpPr>
        <p:spPr>
          <a:xfrm>
            <a:off x="1487400" y="1713825"/>
            <a:ext cx="3926100" cy="125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4200" b="1">
                <a:solidFill>
                  <a:schemeClr val="lt1"/>
                </a:solidFill>
                <a:latin typeface="Verdana"/>
                <a:ea typeface="Verdana"/>
                <a:cs typeface="Verdana"/>
                <a:sym typeface="Verdana"/>
              </a:rPr>
              <a:t>Questions </a:t>
            </a:r>
            <a:br>
              <a:rPr lang="en-GB" sz="4200" b="1">
                <a:solidFill>
                  <a:schemeClr val="lt1"/>
                </a:solidFill>
                <a:latin typeface="Verdana"/>
                <a:ea typeface="Verdana"/>
                <a:cs typeface="Verdana"/>
                <a:sym typeface="Verdana"/>
              </a:rPr>
            </a:br>
            <a:r>
              <a:rPr lang="en-GB" sz="4200" b="1">
                <a:solidFill>
                  <a:schemeClr val="lt1"/>
                </a:solidFill>
                <a:latin typeface="Verdana"/>
                <a:ea typeface="Verdana"/>
                <a:cs typeface="Verdana"/>
                <a:sym typeface="Verdana"/>
              </a:rPr>
              <a:t>&amp; Comments</a:t>
            </a:r>
            <a:endParaRPr sz="4100" b="1">
              <a:solidFill>
                <a:schemeClr val="lt1"/>
              </a:solidFill>
              <a:latin typeface="Verdana"/>
              <a:ea typeface="Verdana"/>
              <a:cs typeface="Verdana"/>
              <a:sym typeface="Verdana"/>
            </a:endParaRPr>
          </a:p>
        </p:txBody>
      </p:sp>
      <p:sp>
        <p:nvSpPr>
          <p:cNvPr id="313" name="Google Shape;313;p34"/>
          <p:cNvSpPr txBox="1"/>
          <p:nvPr/>
        </p:nvSpPr>
        <p:spPr>
          <a:xfrm>
            <a:off x="5413375" y="1456925"/>
            <a:ext cx="1455600" cy="2462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2200" b="1">
                <a:solidFill>
                  <a:srgbClr val="F26738"/>
                </a:solidFill>
                <a:latin typeface="Verdana"/>
                <a:ea typeface="Verdana"/>
                <a:cs typeface="Verdana"/>
                <a:sym typeface="Verdana"/>
              </a:rPr>
              <a:t>?</a:t>
            </a:r>
            <a:endParaRPr sz="12200" b="1">
              <a:solidFill>
                <a:srgbClr val="F26738"/>
              </a:solidFill>
              <a:latin typeface="Verdana"/>
              <a:ea typeface="Verdana"/>
              <a:cs typeface="Verdana"/>
              <a:sym typeface="Verdana"/>
            </a:endParaRPr>
          </a:p>
        </p:txBody>
      </p:sp>
      <p:grpSp>
        <p:nvGrpSpPr>
          <p:cNvPr id="314" name="Google Shape;314;p34"/>
          <p:cNvGrpSpPr/>
          <p:nvPr/>
        </p:nvGrpSpPr>
        <p:grpSpPr>
          <a:xfrm>
            <a:off x="1487397" y="3694400"/>
            <a:ext cx="3346438" cy="431100"/>
            <a:chOff x="4110272" y="3687250"/>
            <a:chExt cx="3346438" cy="431100"/>
          </a:xfrm>
        </p:grpSpPr>
        <p:sp>
          <p:nvSpPr>
            <p:cNvPr id="315" name="Google Shape;315;p34"/>
            <p:cNvSpPr txBox="1"/>
            <p:nvPr/>
          </p:nvSpPr>
          <p:spPr>
            <a:xfrm>
              <a:off x="4456710" y="3687250"/>
              <a:ext cx="3000000" cy="4311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GB" sz="1600" u="sng">
                  <a:solidFill>
                    <a:schemeClr val="hlink"/>
                  </a:solidFill>
                  <a:latin typeface="Verdana"/>
                  <a:ea typeface="Verdana"/>
                  <a:cs typeface="Verdana"/>
                  <a:sym typeface="Verdana"/>
                  <a:hlinkClick r:id="rId5"/>
                </a:rPr>
                <a:t>rstagni@ripe.net</a:t>
              </a:r>
              <a:endParaRPr sz="1600">
                <a:solidFill>
                  <a:srgbClr val="F26738"/>
                </a:solidFill>
                <a:latin typeface="Verdana"/>
                <a:ea typeface="Verdana"/>
                <a:cs typeface="Verdana"/>
                <a:sym typeface="Verdana"/>
              </a:endParaRPr>
            </a:p>
            <a:p>
              <a:pPr marL="0" lvl="0" indent="0" algn="l" rtl="0">
                <a:lnSpc>
                  <a:spcPct val="130000"/>
                </a:lnSpc>
                <a:spcBef>
                  <a:spcPts val="0"/>
                </a:spcBef>
                <a:spcAft>
                  <a:spcPts val="0"/>
                </a:spcAft>
                <a:buNone/>
              </a:pPr>
              <a:r>
                <a:rPr lang="en-GB" sz="1600" u="sng">
                  <a:solidFill>
                    <a:schemeClr val="hlink"/>
                  </a:solidFill>
                  <a:latin typeface="Verdana"/>
                  <a:ea typeface="Verdana"/>
                  <a:cs typeface="Verdana"/>
                  <a:sym typeface="Verdana"/>
                  <a:hlinkClick r:id="rId6"/>
                </a:rPr>
                <a:t>rpki@ripe.net</a:t>
              </a:r>
              <a:endParaRPr sz="1600">
                <a:solidFill>
                  <a:srgbClr val="F26738"/>
                </a:solidFill>
                <a:latin typeface="Verdana"/>
                <a:ea typeface="Verdana"/>
                <a:cs typeface="Verdana"/>
                <a:sym typeface="Verdana"/>
              </a:endParaRPr>
            </a:p>
          </p:txBody>
        </p:sp>
        <p:grpSp>
          <p:nvGrpSpPr>
            <p:cNvPr id="316" name="Google Shape;316;p34"/>
            <p:cNvGrpSpPr/>
            <p:nvPr/>
          </p:nvGrpSpPr>
          <p:grpSpPr>
            <a:xfrm>
              <a:off x="4110272" y="3753111"/>
              <a:ext cx="346431" cy="346431"/>
              <a:chOff x="4497725" y="1397950"/>
              <a:chExt cx="683700" cy="683700"/>
            </a:xfrm>
          </p:grpSpPr>
          <p:sp>
            <p:nvSpPr>
              <p:cNvPr id="317" name="Google Shape;317;p34"/>
              <p:cNvSpPr/>
              <p:nvPr/>
            </p:nvSpPr>
            <p:spPr>
              <a:xfrm>
                <a:off x="4497725" y="1397950"/>
                <a:ext cx="683700" cy="683700"/>
              </a:xfrm>
              <a:prstGeom prst="ellipse">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Verdana"/>
                  <a:ea typeface="Verdana"/>
                  <a:cs typeface="Verdana"/>
                  <a:sym typeface="Verdana"/>
                </a:endParaRPr>
              </a:p>
            </p:txBody>
          </p:sp>
          <p:pic>
            <p:nvPicPr>
              <p:cNvPr id="318" name="Google Shape;318;p34"/>
              <p:cNvPicPr preferRelativeResize="0"/>
              <p:nvPr/>
            </p:nvPicPr>
            <p:blipFill>
              <a:blip r:embed="rId7">
                <a:alphaModFix/>
              </a:blip>
              <a:stretch>
                <a:fillRect/>
              </a:stretch>
            </p:blipFill>
            <p:spPr>
              <a:xfrm>
                <a:off x="4669363" y="1569588"/>
                <a:ext cx="340425" cy="340425"/>
              </a:xfrm>
              <a:prstGeom prst="rect">
                <a:avLst/>
              </a:prstGeom>
              <a:noFill/>
              <a:ln>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sldNum" idx="12"/>
          </p:nvPr>
        </p:nvSpPr>
        <p:spPr>
          <a:xfrm>
            <a:off x="8326797" y="4751140"/>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201" name="Google Shape;201;p16"/>
          <p:cNvSpPr txBox="1">
            <a:spLocks noGrp="1"/>
          </p:cNvSpPr>
          <p:nvPr>
            <p:ph type="body" idx="2"/>
          </p:nvPr>
        </p:nvSpPr>
        <p:spPr>
          <a:xfrm>
            <a:off x="311700" y="1447800"/>
            <a:ext cx="8563800" cy="30999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Char char="●"/>
            </a:pPr>
            <a:r>
              <a:rPr lang="en-GB"/>
              <a:t>Border Gateway Protocol (BGP4)</a:t>
            </a:r>
            <a:endParaRPr/>
          </a:p>
          <a:p>
            <a:pPr marL="914400" lvl="1" indent="-317500" algn="l" rtl="0">
              <a:lnSpc>
                <a:spcPct val="115000"/>
              </a:lnSpc>
              <a:spcBef>
                <a:spcPts val="0"/>
              </a:spcBef>
              <a:spcAft>
                <a:spcPts val="0"/>
              </a:spcAft>
              <a:buSzPts val="1400"/>
              <a:buChar char="○"/>
            </a:pPr>
            <a:r>
              <a:rPr lang="en-GB"/>
              <a:t>Extremely trustful, “routing by rumour”</a:t>
            </a:r>
            <a:endParaRPr/>
          </a:p>
          <a:p>
            <a:pPr marL="914400" lvl="1" indent="-317500" algn="l" rtl="0">
              <a:lnSpc>
                <a:spcPct val="115000"/>
              </a:lnSpc>
              <a:spcBef>
                <a:spcPts val="0"/>
              </a:spcBef>
              <a:spcAft>
                <a:spcPts val="0"/>
              </a:spcAft>
              <a:buSzPts val="1400"/>
              <a:buChar char="○"/>
            </a:pPr>
            <a:r>
              <a:rPr lang="en-GB"/>
              <a:t>Attackers or misconfigurations can redirect traffic and cause outages or data theft</a:t>
            </a:r>
            <a:endParaRPr/>
          </a:p>
          <a:p>
            <a:pPr marL="914400" lvl="1" indent="-317500" algn="l" rtl="0">
              <a:lnSpc>
                <a:spcPct val="115000"/>
              </a:lnSpc>
              <a:spcBef>
                <a:spcPts val="0"/>
              </a:spcBef>
              <a:spcAft>
                <a:spcPts val="0"/>
              </a:spcAft>
              <a:buSzPts val="1400"/>
              <a:buChar char="○"/>
            </a:pPr>
            <a:r>
              <a:rPr lang="en-GB"/>
              <a:t>Can we get rid of it? Can we update it? Can we add something out of band?</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Why RPKI?</a:t>
            </a:r>
            <a:endParaRPr/>
          </a:p>
          <a:p>
            <a:pPr marL="914400" lvl="1" indent="-317500" algn="l" rtl="0">
              <a:lnSpc>
                <a:spcPct val="115000"/>
              </a:lnSpc>
              <a:spcBef>
                <a:spcPts val="0"/>
              </a:spcBef>
              <a:spcAft>
                <a:spcPts val="0"/>
              </a:spcAft>
              <a:buSzPts val="1400"/>
              <a:buChar char="○"/>
            </a:pPr>
            <a:r>
              <a:rPr lang="en-GB"/>
              <a:t>Resource Public Key Infrastructure</a:t>
            </a:r>
            <a:endParaRPr/>
          </a:p>
          <a:p>
            <a:pPr marL="914400" lvl="1" indent="-317500" algn="l" rtl="0">
              <a:lnSpc>
                <a:spcPct val="115000"/>
              </a:lnSpc>
              <a:spcBef>
                <a:spcPts val="0"/>
              </a:spcBef>
              <a:spcAft>
                <a:spcPts val="0"/>
              </a:spcAft>
              <a:buSzPts val="1400"/>
              <a:buChar char="○"/>
            </a:pPr>
            <a:r>
              <a:rPr lang="en-GB"/>
              <a:t>Initially introduced to make informed routing decisions</a:t>
            </a:r>
            <a:br>
              <a:rPr lang="en-GB"/>
            </a:br>
            <a:r>
              <a:rPr lang="en-GB"/>
              <a:t>(by verifying the legitimacy of BGP announcements with digitally signed statements)</a:t>
            </a:r>
            <a:endParaRPr/>
          </a:p>
          <a:p>
            <a:pPr marL="914400" lvl="1" indent="-317500" algn="l" rtl="0">
              <a:lnSpc>
                <a:spcPct val="115000"/>
              </a:lnSpc>
              <a:spcBef>
                <a:spcPts val="0"/>
              </a:spcBef>
              <a:spcAft>
                <a:spcPts val="0"/>
              </a:spcAft>
              <a:buSzPts val="1400"/>
              <a:buChar char="○"/>
            </a:pPr>
            <a:r>
              <a:rPr lang="en-GB"/>
              <a:t>But can do more!</a:t>
            </a:r>
            <a:endParaRPr/>
          </a:p>
          <a:p>
            <a:pPr marL="914400" lvl="1" indent="-317500" algn="l" rtl="0">
              <a:lnSpc>
                <a:spcPct val="115000"/>
              </a:lnSpc>
              <a:spcBef>
                <a:spcPts val="0"/>
              </a:spcBef>
              <a:spcAft>
                <a:spcPts val="0"/>
              </a:spcAft>
              <a:buSzPts val="1400"/>
              <a:buChar char="○"/>
            </a:pPr>
            <a:r>
              <a:rPr lang="en-GB"/>
              <a:t>Helps mitigate both accidental and malicious BGP incidents</a:t>
            </a:r>
            <a:endParaRPr/>
          </a:p>
        </p:txBody>
      </p:sp>
      <p:sp>
        <p:nvSpPr>
          <p:cNvPr id="202" name="Google Shape;202;p16"/>
          <p:cNvSpPr txBox="1">
            <a:spLocks noGrp="1"/>
          </p:cNvSpPr>
          <p:nvPr>
            <p:ph type="title"/>
          </p:nvPr>
        </p:nvSpPr>
        <p:spPr>
          <a:xfrm>
            <a:off x="311700" y="219600"/>
            <a:ext cx="7703700" cy="28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The Need for RPKI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sldNum" idx="12"/>
          </p:nvPr>
        </p:nvSpPr>
        <p:spPr>
          <a:xfrm>
            <a:off x="8326797" y="4751140"/>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208" name="Google Shape;208;p17"/>
          <p:cNvSpPr txBox="1">
            <a:spLocks noGrp="1"/>
          </p:cNvSpPr>
          <p:nvPr>
            <p:ph type="body" idx="2"/>
          </p:nvPr>
        </p:nvSpPr>
        <p:spPr>
          <a:xfrm>
            <a:off x="311700" y="1447800"/>
            <a:ext cx="8491800" cy="30999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Char char="●"/>
            </a:pPr>
            <a:r>
              <a:rPr lang="en-GB"/>
              <a:t>RPKI has two parts:</a:t>
            </a:r>
            <a:endParaRPr/>
          </a:p>
          <a:p>
            <a:pPr marL="914400" lvl="1" indent="-317500" algn="l" rtl="0">
              <a:lnSpc>
                <a:spcPct val="115000"/>
              </a:lnSpc>
              <a:spcBef>
                <a:spcPts val="0"/>
              </a:spcBef>
              <a:spcAft>
                <a:spcPts val="0"/>
              </a:spcAft>
              <a:buSzPts val="1400"/>
              <a:buChar char="○"/>
            </a:pPr>
            <a:r>
              <a:rPr lang="en-GB"/>
              <a:t>Signing and Validating</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The most known usage is to validate the origin of BGP announcements</a:t>
            </a:r>
            <a:endParaRPr/>
          </a:p>
          <a:p>
            <a:pPr marL="914400" lvl="1" indent="-317500" algn="l" rtl="0">
              <a:lnSpc>
                <a:spcPct val="115000"/>
              </a:lnSpc>
              <a:spcBef>
                <a:spcPts val="0"/>
              </a:spcBef>
              <a:spcAft>
                <a:spcPts val="0"/>
              </a:spcAft>
              <a:buSzPts val="1400"/>
              <a:buChar char="○"/>
            </a:pPr>
            <a:r>
              <a:rPr lang="en-GB"/>
              <a:t>i.e. “Is this ASN authorised to originate this particular prefix?”</a:t>
            </a:r>
            <a:endParaRPr/>
          </a:p>
          <a:p>
            <a:pPr marL="0" lvl="0" indent="0" algn="l" rtl="0">
              <a:lnSpc>
                <a:spcPct val="115000"/>
              </a:lnSpc>
              <a:spcBef>
                <a:spcPts val="0"/>
              </a:spcBef>
              <a:spcAft>
                <a:spcPts val="0"/>
              </a:spcAft>
              <a:buNone/>
            </a:pPr>
            <a:endParaRPr/>
          </a:p>
          <a:p>
            <a:pPr marL="914400" lvl="1" indent="-317500" algn="l" rtl="0">
              <a:lnSpc>
                <a:spcPct val="115000"/>
              </a:lnSpc>
              <a:spcBef>
                <a:spcPts val="0"/>
              </a:spcBef>
              <a:spcAft>
                <a:spcPts val="0"/>
              </a:spcAft>
              <a:buSzPts val="1400"/>
              <a:buChar char="○"/>
            </a:pPr>
            <a:r>
              <a:rPr lang="en-GB"/>
              <a:t>Route Origin Authorisation (ROA): objects stating which ASNs are authorised to announce specific IP prefixes (signed by the prefix holder)</a:t>
            </a:r>
            <a:endParaRPr/>
          </a:p>
          <a:p>
            <a:pPr marL="914400" lvl="1" indent="-317500" algn="l" rtl="0">
              <a:lnSpc>
                <a:spcPct val="115000"/>
              </a:lnSpc>
              <a:spcBef>
                <a:spcPts val="0"/>
              </a:spcBef>
              <a:spcAft>
                <a:spcPts val="0"/>
              </a:spcAft>
              <a:buSzPts val="1400"/>
              <a:buChar char="○"/>
            </a:pPr>
            <a:r>
              <a:rPr lang="en-GB"/>
              <a:t>Route Origin Validation (ROV): verifying the origin of BGP announcements based on ROAs and ensuring only valid routes are accepted (done by every network operator)</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It’s actually a generic framework</a:t>
            </a:r>
            <a:endParaRPr/>
          </a:p>
          <a:p>
            <a:pPr marL="914400" lvl="1" indent="-317500" algn="l" rtl="0">
              <a:spcBef>
                <a:spcPts val="0"/>
              </a:spcBef>
              <a:spcAft>
                <a:spcPts val="0"/>
              </a:spcAft>
              <a:buSzPts val="1400"/>
              <a:buChar char="○"/>
            </a:pPr>
            <a:r>
              <a:rPr lang="en-GB"/>
              <a:t>Many more payloads: ASPA, RSC, etc.</a:t>
            </a:r>
            <a:endParaRPr/>
          </a:p>
        </p:txBody>
      </p:sp>
      <p:sp>
        <p:nvSpPr>
          <p:cNvPr id="209" name="Google Shape;209;p17"/>
          <p:cNvSpPr txBox="1">
            <a:spLocks noGrp="1"/>
          </p:cNvSpPr>
          <p:nvPr>
            <p:ph type="title"/>
          </p:nvPr>
        </p:nvSpPr>
        <p:spPr>
          <a:xfrm>
            <a:off x="208825" y="219600"/>
            <a:ext cx="7806600" cy="28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 Enhancing Routing Security with RPKI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a:spLocks noGrp="1"/>
          </p:cNvSpPr>
          <p:nvPr>
            <p:ph type="sldNum" idx="12"/>
          </p:nvPr>
        </p:nvSpPr>
        <p:spPr>
          <a:xfrm>
            <a:off x="8326797" y="4751140"/>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5</a:t>
            </a:fld>
            <a:endParaRPr/>
          </a:p>
        </p:txBody>
      </p:sp>
      <p:sp>
        <p:nvSpPr>
          <p:cNvPr id="215" name="Google Shape;215;p18"/>
          <p:cNvSpPr txBox="1">
            <a:spLocks noGrp="1"/>
          </p:cNvSpPr>
          <p:nvPr>
            <p:ph type="body" idx="2"/>
          </p:nvPr>
        </p:nvSpPr>
        <p:spPr>
          <a:xfrm>
            <a:off x="311700" y="1447800"/>
            <a:ext cx="8491800" cy="30999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Char char="●"/>
            </a:pPr>
            <a:r>
              <a:rPr lang="en-GB"/>
              <a:t>Telegram Block Attempt (July 2023):</a:t>
            </a:r>
            <a:endParaRPr/>
          </a:p>
          <a:p>
            <a:pPr marL="914400" lvl="1" indent="-317500" algn="l" rtl="0">
              <a:lnSpc>
                <a:spcPct val="115000"/>
              </a:lnSpc>
              <a:spcBef>
                <a:spcPts val="0"/>
              </a:spcBef>
              <a:spcAft>
                <a:spcPts val="0"/>
              </a:spcAft>
              <a:buSzPts val="1400"/>
              <a:buChar char="○"/>
            </a:pPr>
            <a:r>
              <a:rPr lang="en-GB"/>
              <a:t>Misconfigured BGP advertisement blackholed global traffic</a:t>
            </a:r>
            <a:endParaRPr/>
          </a:p>
          <a:p>
            <a:pPr marL="914400" lvl="1" indent="-317500" algn="l" rtl="0">
              <a:lnSpc>
                <a:spcPct val="115000"/>
              </a:lnSpc>
              <a:spcBef>
                <a:spcPts val="0"/>
              </a:spcBef>
              <a:spcAft>
                <a:spcPts val="0"/>
              </a:spcAft>
              <a:buSzPts val="1400"/>
              <a:buChar char="○"/>
            </a:pPr>
            <a:r>
              <a:rPr lang="en-GB"/>
              <a:t>Networks doing ROV rejected incorrect routes</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Cloudflare 1.1.1.1 Incident (June 2024):</a:t>
            </a:r>
            <a:endParaRPr/>
          </a:p>
          <a:p>
            <a:pPr marL="914400" lvl="1" indent="-317500" algn="l" rtl="0">
              <a:lnSpc>
                <a:spcPct val="115000"/>
              </a:lnSpc>
              <a:spcBef>
                <a:spcPts val="0"/>
              </a:spcBef>
              <a:spcAft>
                <a:spcPts val="0"/>
              </a:spcAft>
              <a:buSzPts val="1400"/>
              <a:buChar char="○"/>
            </a:pPr>
            <a:r>
              <a:rPr lang="en-GB"/>
              <a:t>Routing misconfiguration caused service disruption</a:t>
            </a:r>
            <a:endParaRPr/>
          </a:p>
          <a:p>
            <a:pPr marL="914400" lvl="1" indent="-317500" algn="l" rtl="0">
              <a:lnSpc>
                <a:spcPct val="115000"/>
              </a:lnSpc>
              <a:spcBef>
                <a:spcPts val="0"/>
              </a:spcBef>
              <a:spcAft>
                <a:spcPts val="0"/>
              </a:spcAft>
              <a:buSzPts val="1400"/>
              <a:buChar char="○"/>
            </a:pPr>
            <a:r>
              <a:rPr lang="en-GB"/>
              <a:t>ROV helped prevent incorrect route propagation lowering the impact</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GB"/>
              <a:t>More validation (and ASPA) would have made both events even less eventful</a:t>
            </a:r>
            <a:endParaRPr/>
          </a:p>
          <a:p>
            <a:pPr marL="914400" lvl="1" indent="-317500" algn="l" rtl="0">
              <a:lnSpc>
                <a:spcPct val="115000"/>
              </a:lnSpc>
              <a:spcBef>
                <a:spcPts val="0"/>
              </a:spcBef>
              <a:spcAft>
                <a:spcPts val="0"/>
              </a:spcAft>
              <a:buSzPts val="1400"/>
              <a:buChar char="○"/>
            </a:pPr>
            <a:r>
              <a:rPr lang="en-GB"/>
              <a:t>We are getting there...</a:t>
            </a:r>
            <a:endParaRPr/>
          </a:p>
        </p:txBody>
      </p:sp>
      <p:sp>
        <p:nvSpPr>
          <p:cNvPr id="216" name="Google Shape;216;p18"/>
          <p:cNvSpPr txBox="1">
            <a:spLocks noGrp="1"/>
          </p:cNvSpPr>
          <p:nvPr>
            <p:ph type="title"/>
          </p:nvPr>
        </p:nvSpPr>
        <p:spPr>
          <a:xfrm>
            <a:off x="311700" y="219600"/>
            <a:ext cx="7703700" cy="28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The RPKI Era – Enhanced Routing Security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9"/>
          <p:cNvPicPr preferRelativeResize="0"/>
          <p:nvPr/>
        </p:nvPicPr>
        <p:blipFill>
          <a:blip r:embed="rId3">
            <a:alphaModFix/>
          </a:blip>
          <a:stretch>
            <a:fillRect/>
          </a:stretch>
        </p:blipFill>
        <p:spPr>
          <a:xfrm>
            <a:off x="0" y="9"/>
            <a:ext cx="9143999" cy="47707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p:nvPr/>
        </p:nvSpPr>
        <p:spPr>
          <a:xfrm>
            <a:off x="759050" y="3009687"/>
            <a:ext cx="4338000" cy="1046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3400" b="1">
                <a:solidFill>
                  <a:schemeClr val="lt1"/>
                </a:solidFill>
                <a:latin typeface="Verdana"/>
                <a:ea typeface="Verdana"/>
                <a:cs typeface="Verdana"/>
                <a:sym typeface="Verdana"/>
              </a:rPr>
              <a:t>Route Origin Authorisation</a:t>
            </a:r>
            <a:endParaRPr sz="3400" b="1">
              <a:solidFill>
                <a:schemeClr val="lt1"/>
              </a:solidFill>
              <a:latin typeface="Verdana"/>
              <a:ea typeface="Verdana"/>
              <a:cs typeface="Verdana"/>
              <a:sym typeface="Verdana"/>
            </a:endParaRPr>
          </a:p>
        </p:txBody>
      </p:sp>
      <p:cxnSp>
        <p:nvCxnSpPr>
          <p:cNvPr id="227" name="Google Shape;227;p20"/>
          <p:cNvCxnSpPr/>
          <p:nvPr/>
        </p:nvCxnSpPr>
        <p:spPr>
          <a:xfrm>
            <a:off x="796800" y="4248557"/>
            <a:ext cx="64155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1"/>
          <p:cNvPicPr preferRelativeResize="0"/>
          <p:nvPr/>
        </p:nvPicPr>
        <p:blipFill>
          <a:blip r:embed="rId3">
            <a:alphaModFix/>
          </a:blip>
          <a:stretch>
            <a:fillRect/>
          </a:stretch>
        </p:blipFill>
        <p:spPr>
          <a:xfrm>
            <a:off x="0" y="0"/>
            <a:ext cx="9144003" cy="4572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2"/>
          <p:cNvPicPr preferRelativeResize="0"/>
          <p:nvPr/>
        </p:nvPicPr>
        <p:blipFill>
          <a:blip r:embed="rId3">
            <a:alphaModFix/>
          </a:blip>
          <a:stretch>
            <a:fillRect/>
          </a:stretch>
        </p:blipFill>
        <p:spPr>
          <a:xfrm>
            <a:off x="0" y="0"/>
            <a:ext cx="9143997" cy="4571999"/>
          </a:xfrm>
          <a:prstGeom prst="rect">
            <a:avLst/>
          </a:prstGeom>
          <a:noFill/>
          <a:ln>
            <a:noFill/>
          </a:ln>
        </p:spPr>
      </p:pic>
    </p:spTree>
  </p:cSld>
  <p:clrMapOvr>
    <a:masterClrMapping/>
  </p:clrMapOvr>
</p:sld>
</file>

<file path=ppt/theme/theme1.xml><?xml version="1.0" encoding="utf-8"?>
<a:theme xmlns:a="http://schemas.openxmlformats.org/drawingml/2006/main" name="RIPE NCC - Mai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Macintosh PowerPoint</Application>
  <PresentationFormat>On-screen Show (16:9)</PresentationFormat>
  <Paragraphs>132</Paragraphs>
  <Slides>21</Slides>
  <Notes>21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Verdana</vt:lpstr>
      <vt:lpstr>RIPE NCC - Main</vt:lpstr>
      <vt:lpstr>PowerPoint Presentation</vt:lpstr>
      <vt:lpstr>PowerPoint Presentation</vt:lpstr>
      <vt:lpstr>The Need for RPKI</vt:lpstr>
      <vt:lpstr> Enhancing Routing Security with RPKI</vt:lpstr>
      <vt:lpstr>The RPKI Era – Enhanced Routing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ROV</vt:lpstr>
      <vt:lpstr>PowerPoint Presentation</vt:lpstr>
      <vt:lpstr>PowerPoint Presentation</vt:lpstr>
      <vt:lpstr>ROV Romania compared to the World</vt:lpstr>
      <vt:lpstr>PowerPoint Presentation</vt:lpstr>
      <vt:lpstr>Conclusion</vt:lpstr>
      <vt:lpstr>Conclusion – RPKI Adoption</vt:lpstr>
      <vt:lpstr>Conclusion – IPv6 Adoption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Vahan Hovsepyan</cp:lastModifiedBy>
  <cp:revision>1</cp:revision>
  <dcterms:modified xsi:type="dcterms:W3CDTF">2024-10-01T05:59:08Z</dcterms:modified>
</cp:coreProperties>
</file>